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61" r:id="rId3"/>
    <p:sldId id="262" r:id="rId4"/>
    <p:sldId id="268" r:id="rId5"/>
    <p:sldId id="273" r:id="rId6"/>
    <p:sldId id="271" r:id="rId7"/>
    <p:sldId id="265" r:id="rId8"/>
    <p:sldId id="263" r:id="rId9"/>
    <p:sldId id="267" r:id="rId10"/>
    <p:sldId id="281" r:id="rId11"/>
    <p:sldId id="279" r:id="rId12"/>
    <p:sldId id="277" r:id="rId13"/>
    <p:sldId id="269" r:id="rId14"/>
    <p:sldId id="272" r:id="rId15"/>
    <p:sldId id="270" r:id="rId16"/>
    <p:sldId id="275" r:id="rId17"/>
    <p:sldId id="278" r:id="rId18"/>
    <p:sldId id="266" r:id="rId19"/>
    <p:sldId id="264" r:id="rId20"/>
    <p:sldId id="276" r:id="rId21"/>
    <p:sldId id="280" r:id="rId22"/>
    <p:sldId id="282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1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BFF"/>
    <a:srgbClr val="C5E3FF"/>
    <a:srgbClr val="CDE7FF"/>
    <a:srgbClr val="EAE6DD"/>
    <a:srgbClr val="81C3FF"/>
    <a:srgbClr val="F7FDFF"/>
    <a:srgbClr val="EBFBFF"/>
    <a:srgbClr val="F3FCFF"/>
    <a:srgbClr val="E7FAFF"/>
    <a:srgbClr val="A3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6" autoAdjust="0"/>
    <p:restoredTop sz="95238" autoAdjust="0"/>
  </p:normalViewPr>
  <p:slideViewPr>
    <p:cSldViewPr snapToGrid="0" showGuides="1">
      <p:cViewPr varScale="1">
        <p:scale>
          <a:sx n="68" d="100"/>
          <a:sy n="68" d="100"/>
        </p:scale>
        <p:origin x="418" y="38"/>
      </p:cViewPr>
      <p:guideLst>
        <p:guide orient="horz" pos="890"/>
        <p:guide pos="145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715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  <a:effectLst>
              <a:outerShdw blurRad="63500" dist="165100" dir="5400000" sx="102000" sy="102000" algn="t" rotWithShape="0">
                <a:schemeClr val="accent2">
                  <a:alpha val="20000"/>
                </a:scheme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63F-4D4B-AAE0-6B28B9D5D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9019312"/>
        <c:axId val="1159019792"/>
      </c:lineChart>
      <c:catAx>
        <c:axId val="115901931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gradFill>
                <a:gsLst>
                  <a:gs pos="60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159019792"/>
        <c:crosses val="autoZero"/>
        <c:auto val="1"/>
        <c:lblAlgn val="ctr"/>
        <c:lblOffset val="100"/>
        <c:noMultiLvlLbl val="0"/>
      </c:catAx>
      <c:valAx>
        <c:axId val="1159019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5901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>
                <a:outerShdw blurRad="444500" sx="107000" sy="107000" algn="ctr" rotWithShape="0">
                  <a:schemeClr val="accent2">
                    <a:lumMod val="75000"/>
                    <a:alpha val="2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09-4C7B-9EE5-26CC698C10B8}"/>
              </c:ext>
            </c:extLst>
          </c:dPt>
          <c:cat>
            <c:strRef>
              <c:f>Sheet1!$A$2:$A$7</c:f>
              <c:strCache>
                <c:ptCount val="6"/>
                <c:pt idx="0">
                  <c:v>数据一</c:v>
                </c:pt>
                <c:pt idx="1">
                  <c:v>数据二</c:v>
                </c:pt>
                <c:pt idx="2">
                  <c:v>数据三</c:v>
                </c:pt>
                <c:pt idx="3">
                  <c:v>数据四</c:v>
                </c:pt>
                <c:pt idx="4">
                  <c:v>数据五</c:v>
                </c:pt>
                <c:pt idx="5">
                  <c:v>数据六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09-4C7B-9EE5-26CC698C1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43"/>
        <c:axId val="124665551"/>
        <c:axId val="124651631"/>
      </c:barChart>
      <c:catAx>
        <c:axId val="1246655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4651631"/>
        <c:crosses val="autoZero"/>
        <c:auto val="1"/>
        <c:lblAlgn val="ctr"/>
        <c:lblOffset val="100"/>
        <c:noMultiLvlLbl val="0"/>
      </c:catAx>
      <c:valAx>
        <c:axId val="1246516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4665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2D85-9875-4D68-A995-084F4DF1284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557E-839F-4A92-AE58-C60DC4895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8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2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19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1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0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9557E-839F-4A92-AE58-C60DC4895C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5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79541E-8CA2-1FF9-192C-44CF9A44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7FDFF"/>
              </a:gs>
              <a:gs pos="55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8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10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142">
          <p15:clr>
            <a:srgbClr val="F26B43"/>
          </p15:clr>
        </p15:guide>
        <p15:guide id="5" pos="7423">
          <p15:clr>
            <a:srgbClr val="F26B43"/>
          </p15:clr>
        </p15:guide>
        <p15:guide id="6" orient="horz" pos="41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9.wdp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12" Type="http://schemas.openxmlformats.org/officeDocument/2006/relationships/image" Target="../media/image21.png"/><Relationship Id="rId17" Type="http://schemas.microsoft.com/office/2007/relationships/hdphoto" Target="../media/hdphoto11.wdp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17.png"/><Relationship Id="rId15" Type="http://schemas.microsoft.com/office/2007/relationships/hdphoto" Target="../media/hdphoto10.wdp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microsoft.com/office/2007/relationships/hdphoto" Target="../media/hdphoto7.wdp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4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1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microsoft.com/office/2007/relationships/hdphoto" Target="../media/hdphoto4.wdp"/><Relationship Id="rId5" Type="http://schemas.openxmlformats.org/officeDocument/2006/relationships/image" Target="../media/image27.jpeg"/><Relationship Id="rId10" Type="http://schemas.openxmlformats.org/officeDocument/2006/relationships/image" Target="../media/image9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13.wdp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9.png"/><Relationship Id="rId5" Type="http://schemas.microsoft.com/office/2007/relationships/hdphoto" Target="../media/hdphoto12.wdp"/><Relationship Id="rId10" Type="http://schemas.openxmlformats.org/officeDocument/2006/relationships/image" Target="../media/image4.png"/><Relationship Id="rId4" Type="http://schemas.openxmlformats.org/officeDocument/2006/relationships/image" Target="../media/image32.png"/><Relationship Id="rId9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图片 253" descr="图片包含 游戏机&#10;&#10;描述已自动生成">
            <a:extLst>
              <a:ext uri="{FF2B5EF4-FFF2-40B4-BE49-F238E27FC236}">
                <a16:creationId xmlns:a16="http://schemas.microsoft.com/office/drawing/2014/main" id="{A35DDAC9-9D9C-91F8-F634-ED7E927E1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789" y="5357944"/>
            <a:ext cx="3442423" cy="1660423"/>
          </a:xfrm>
          <a:prstGeom prst="rect">
            <a:avLst/>
          </a:prstGeom>
        </p:spPr>
      </p:pic>
      <p:pic>
        <p:nvPicPr>
          <p:cNvPr id="255" name="图片 254" descr="图片包含 游戏机&#10;&#10;描述已自动生成">
            <a:extLst>
              <a:ext uri="{FF2B5EF4-FFF2-40B4-BE49-F238E27FC236}">
                <a16:creationId xmlns:a16="http://schemas.microsoft.com/office/drawing/2014/main" id="{962ED4A1-1817-D819-12B0-B2EF34F546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1542" y="5406403"/>
            <a:ext cx="2397419" cy="1549883"/>
          </a:xfrm>
          <a:prstGeom prst="rect">
            <a:avLst/>
          </a:prstGeom>
        </p:spPr>
      </p:pic>
      <p:pic>
        <p:nvPicPr>
          <p:cNvPr id="256" name="图片 255" descr="图片包含 游戏机&#10;&#10;描述已自动生成">
            <a:extLst>
              <a:ext uri="{FF2B5EF4-FFF2-40B4-BE49-F238E27FC236}">
                <a16:creationId xmlns:a16="http://schemas.microsoft.com/office/drawing/2014/main" id="{C71F4536-3FE2-4FC2-1C8F-B8F403B128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7"/>
          <a:stretch/>
        </p:blipFill>
        <p:spPr>
          <a:xfrm>
            <a:off x="7227046" y="5484348"/>
            <a:ext cx="4100887" cy="1436313"/>
          </a:xfrm>
          <a:prstGeom prst="rect">
            <a:avLst/>
          </a:prstGeom>
        </p:spPr>
      </p:pic>
      <p:pic>
        <p:nvPicPr>
          <p:cNvPr id="259" name="图片 258" descr="图片包含 游戏机&#10;&#10;描述已自动生成">
            <a:extLst>
              <a:ext uri="{FF2B5EF4-FFF2-40B4-BE49-F238E27FC236}">
                <a16:creationId xmlns:a16="http://schemas.microsoft.com/office/drawing/2014/main" id="{DF3DA1F5-BD31-D25D-6B64-292AD41217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7"/>
          <a:stretch/>
        </p:blipFill>
        <p:spPr>
          <a:xfrm>
            <a:off x="-1599205" y="5447165"/>
            <a:ext cx="4100887" cy="1436313"/>
          </a:xfrm>
          <a:prstGeom prst="rect">
            <a:avLst/>
          </a:prstGeom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97BBBD76-7594-14B7-C5E0-A9A45D321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">
                <a:schemeClr val="bg1">
                  <a:alpha val="0"/>
                </a:schemeClr>
              </a:gs>
              <a:gs pos="84000">
                <a:srgbClr val="BDE0FF"/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B6DBBB-8B4E-D6B0-1D88-94DC2DAE44FF}"/>
              </a:ext>
            </a:extLst>
          </p:cNvPr>
          <p:cNvGrpSpPr/>
          <p:nvPr/>
        </p:nvGrpSpPr>
        <p:grpSpPr>
          <a:xfrm rot="17100000" flipH="1">
            <a:off x="8048389" y="912914"/>
            <a:ext cx="4899378" cy="7945365"/>
            <a:chOff x="6842373" y="1502803"/>
            <a:chExt cx="4899378" cy="7945365"/>
          </a:xfrm>
        </p:grpSpPr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CB437983-AF1B-351D-EBCC-F008B1417F2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76C4E9C-533F-E05F-7C63-7CFAF90C46E6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6EC4354F-A25D-54F9-76C0-B7EE438BDA3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09B0DF43-A961-A3AD-D2DD-F9E5F068471B}"/>
              </a:ext>
            </a:extLst>
          </p:cNvPr>
          <p:cNvSpPr/>
          <p:nvPr/>
        </p:nvSpPr>
        <p:spPr>
          <a:xfrm>
            <a:off x="2209297" y="1841534"/>
            <a:ext cx="7773686" cy="1115029"/>
          </a:xfrm>
          <a:custGeom>
            <a:avLst/>
            <a:gdLst>
              <a:gd name="connsiteX0" fmla="*/ 3361942 w 7773686"/>
              <a:gd name="connsiteY0" fmla="*/ 907616 h 1115029"/>
              <a:gd name="connsiteX1" fmla="*/ 3333877 w 7773686"/>
              <a:gd name="connsiteY1" fmla="*/ 925167 h 1115029"/>
              <a:gd name="connsiteX2" fmla="*/ 3329634 w 7773686"/>
              <a:gd name="connsiteY2" fmla="*/ 931436 h 1115029"/>
              <a:gd name="connsiteX3" fmla="*/ 3324040 w 7773686"/>
              <a:gd name="connsiteY3" fmla="*/ 937801 h 1115029"/>
              <a:gd name="connsiteX4" fmla="*/ 3298097 w 7773686"/>
              <a:gd name="connsiteY4" fmla="*/ 960947 h 1115029"/>
              <a:gd name="connsiteX5" fmla="*/ 3292504 w 7773686"/>
              <a:gd name="connsiteY5" fmla="*/ 968084 h 1115029"/>
              <a:gd name="connsiteX6" fmla="*/ 3288260 w 7773686"/>
              <a:gd name="connsiteY6" fmla="*/ 976475 h 1115029"/>
              <a:gd name="connsiteX7" fmla="*/ 3294626 w 7773686"/>
              <a:gd name="connsiteY7" fmla="*/ 979271 h 1115029"/>
              <a:gd name="connsiteX8" fmla="*/ 3300894 w 7773686"/>
              <a:gd name="connsiteY8" fmla="*/ 980717 h 1115029"/>
              <a:gd name="connsiteX9" fmla="*/ 3307163 w 7773686"/>
              <a:gd name="connsiteY9" fmla="*/ 980717 h 1115029"/>
              <a:gd name="connsiteX10" fmla="*/ 3319797 w 7773686"/>
              <a:gd name="connsiteY10" fmla="*/ 977921 h 1115029"/>
              <a:gd name="connsiteX11" fmla="*/ 3338796 w 7773686"/>
              <a:gd name="connsiteY11" fmla="*/ 970881 h 1115029"/>
              <a:gd name="connsiteX12" fmla="*/ 3346511 w 7773686"/>
              <a:gd name="connsiteY12" fmla="*/ 972231 h 1115029"/>
              <a:gd name="connsiteX13" fmla="*/ 3354227 w 7773686"/>
              <a:gd name="connsiteY13" fmla="*/ 971556 h 1115029"/>
              <a:gd name="connsiteX14" fmla="*/ 3375251 w 7773686"/>
              <a:gd name="connsiteY14" fmla="*/ 967313 h 1115029"/>
              <a:gd name="connsiteX15" fmla="*/ 3381520 w 7773686"/>
              <a:gd name="connsiteY15" fmla="*/ 967313 h 1115029"/>
              <a:gd name="connsiteX16" fmla="*/ 3384316 w 7773686"/>
              <a:gd name="connsiteY16" fmla="*/ 968084 h 1115029"/>
              <a:gd name="connsiteX17" fmla="*/ 3390006 w 7773686"/>
              <a:gd name="connsiteY17" fmla="*/ 970881 h 1115029"/>
              <a:gd name="connsiteX18" fmla="*/ 3392031 w 7773686"/>
              <a:gd name="connsiteY18" fmla="*/ 973678 h 1115029"/>
              <a:gd name="connsiteX19" fmla="*/ 3392803 w 7773686"/>
              <a:gd name="connsiteY19" fmla="*/ 971556 h 1115029"/>
              <a:gd name="connsiteX20" fmla="*/ 3394153 w 7773686"/>
              <a:gd name="connsiteY20" fmla="*/ 968759 h 1115029"/>
              <a:gd name="connsiteX21" fmla="*/ 3394828 w 7773686"/>
              <a:gd name="connsiteY21" fmla="*/ 968084 h 1115029"/>
              <a:gd name="connsiteX22" fmla="*/ 3398397 w 7773686"/>
              <a:gd name="connsiteY22" fmla="*/ 966638 h 1115029"/>
              <a:gd name="connsiteX23" fmla="*/ 3409584 w 7773686"/>
              <a:gd name="connsiteY23" fmla="*/ 966638 h 1115029"/>
              <a:gd name="connsiteX24" fmla="*/ 3413152 w 7773686"/>
              <a:gd name="connsiteY24" fmla="*/ 965288 h 1115029"/>
              <a:gd name="connsiteX25" fmla="*/ 3415177 w 7773686"/>
              <a:gd name="connsiteY25" fmla="*/ 963166 h 1115029"/>
              <a:gd name="connsiteX26" fmla="*/ 3415177 w 7773686"/>
              <a:gd name="connsiteY26" fmla="*/ 956028 h 1115029"/>
              <a:gd name="connsiteX27" fmla="*/ 3391357 w 7773686"/>
              <a:gd name="connsiteY27" fmla="*/ 927964 h 1115029"/>
              <a:gd name="connsiteX28" fmla="*/ 3379398 w 7773686"/>
              <a:gd name="connsiteY28" fmla="*/ 916005 h 1115029"/>
              <a:gd name="connsiteX29" fmla="*/ 3375251 w 7773686"/>
              <a:gd name="connsiteY29" fmla="*/ 913209 h 1115029"/>
              <a:gd name="connsiteX30" fmla="*/ 3366860 w 7773686"/>
              <a:gd name="connsiteY30" fmla="*/ 908965 h 1115029"/>
              <a:gd name="connsiteX31" fmla="*/ 2614277 w 7773686"/>
              <a:gd name="connsiteY31" fmla="*/ 721185 h 1115029"/>
              <a:gd name="connsiteX32" fmla="*/ 2658275 w 7773686"/>
              <a:gd name="connsiteY32" fmla="*/ 722818 h 1115029"/>
              <a:gd name="connsiteX33" fmla="*/ 2675744 w 7773686"/>
              <a:gd name="connsiteY33" fmla="*/ 726165 h 1115029"/>
              <a:gd name="connsiteX34" fmla="*/ 2697376 w 7773686"/>
              <a:gd name="connsiteY34" fmla="*/ 733675 h 1115029"/>
              <a:gd name="connsiteX35" fmla="*/ 2780393 w 7773686"/>
              <a:gd name="connsiteY35" fmla="*/ 753592 h 1115029"/>
              <a:gd name="connsiteX36" fmla="*/ 2819575 w 7773686"/>
              <a:gd name="connsiteY36" fmla="*/ 769428 h 1115029"/>
              <a:gd name="connsiteX37" fmla="*/ 2831166 w 7773686"/>
              <a:gd name="connsiteY37" fmla="*/ 776122 h 1115029"/>
              <a:gd name="connsiteX38" fmla="*/ 2846023 w 7773686"/>
              <a:gd name="connsiteY38" fmla="*/ 788611 h 1115029"/>
              <a:gd name="connsiteX39" fmla="*/ 2858512 w 7773686"/>
              <a:gd name="connsiteY39" fmla="*/ 804610 h 1115029"/>
              <a:gd name="connsiteX40" fmla="*/ 2866838 w 7773686"/>
              <a:gd name="connsiteY40" fmla="*/ 824528 h 1115029"/>
              <a:gd name="connsiteX41" fmla="*/ 2869368 w 7773686"/>
              <a:gd name="connsiteY41" fmla="*/ 832854 h 1115029"/>
              <a:gd name="connsiteX42" fmla="*/ 2876797 w 7773686"/>
              <a:gd name="connsiteY42" fmla="*/ 843711 h 1115029"/>
              <a:gd name="connsiteX43" fmla="*/ 2876797 w 7773686"/>
              <a:gd name="connsiteY43" fmla="*/ 848690 h 1115029"/>
              <a:gd name="connsiteX44" fmla="*/ 2879327 w 7773686"/>
              <a:gd name="connsiteY44" fmla="*/ 865343 h 1115029"/>
              <a:gd name="connsiteX45" fmla="*/ 2885939 w 7773686"/>
              <a:gd name="connsiteY45" fmla="*/ 886974 h 1115029"/>
              <a:gd name="connsiteX46" fmla="*/ 2888470 w 7773686"/>
              <a:gd name="connsiteY46" fmla="*/ 901994 h 1115029"/>
              <a:gd name="connsiteX47" fmla="*/ 2888470 w 7773686"/>
              <a:gd name="connsiteY47" fmla="*/ 906973 h 1115029"/>
              <a:gd name="connsiteX48" fmla="*/ 2887653 w 7773686"/>
              <a:gd name="connsiteY48" fmla="*/ 912769 h 1115029"/>
              <a:gd name="connsiteX49" fmla="*/ 2885939 w 7773686"/>
              <a:gd name="connsiteY49" fmla="*/ 917749 h 1115029"/>
              <a:gd name="connsiteX50" fmla="*/ 2883490 w 7773686"/>
              <a:gd name="connsiteY50" fmla="*/ 922810 h 1115029"/>
              <a:gd name="connsiteX51" fmla="*/ 2880144 w 7773686"/>
              <a:gd name="connsiteY51" fmla="*/ 927789 h 1115029"/>
              <a:gd name="connsiteX52" fmla="*/ 2871817 w 7773686"/>
              <a:gd name="connsiteY52" fmla="*/ 931136 h 1115029"/>
              <a:gd name="connsiteX53" fmla="*/ 2865205 w 7773686"/>
              <a:gd name="connsiteY53" fmla="*/ 935217 h 1115029"/>
              <a:gd name="connsiteX54" fmla="*/ 2861042 w 7773686"/>
              <a:gd name="connsiteY54" fmla="*/ 936931 h 1115029"/>
              <a:gd name="connsiteX55" fmla="*/ 2857696 w 7773686"/>
              <a:gd name="connsiteY55" fmla="*/ 936931 h 1115029"/>
              <a:gd name="connsiteX56" fmla="*/ 2854349 w 7773686"/>
              <a:gd name="connsiteY56" fmla="*/ 936115 h 1115029"/>
              <a:gd name="connsiteX57" fmla="*/ 2850186 w 7773686"/>
              <a:gd name="connsiteY57" fmla="*/ 932768 h 1115029"/>
              <a:gd name="connsiteX58" fmla="*/ 2847655 w 7773686"/>
              <a:gd name="connsiteY58" fmla="*/ 929422 h 1115029"/>
              <a:gd name="connsiteX59" fmla="*/ 2844390 w 7773686"/>
              <a:gd name="connsiteY59" fmla="*/ 926075 h 1115029"/>
              <a:gd name="connsiteX60" fmla="*/ 2833697 w 7773686"/>
              <a:gd name="connsiteY60" fmla="*/ 917749 h 1115029"/>
              <a:gd name="connsiteX61" fmla="*/ 2828717 w 7773686"/>
              <a:gd name="connsiteY61" fmla="*/ 910320 h 1115029"/>
              <a:gd name="connsiteX62" fmla="*/ 2828717 w 7773686"/>
              <a:gd name="connsiteY62" fmla="*/ 906157 h 1115029"/>
              <a:gd name="connsiteX63" fmla="*/ 2787903 w 7773686"/>
              <a:gd name="connsiteY63" fmla="*/ 851221 h 1115029"/>
              <a:gd name="connsiteX64" fmla="*/ 2752149 w 7773686"/>
              <a:gd name="connsiteY64" fmla="*/ 811222 h 1115029"/>
              <a:gd name="connsiteX65" fmla="*/ 2738843 w 7773686"/>
              <a:gd name="connsiteY65" fmla="*/ 799386 h 1115029"/>
              <a:gd name="connsiteX66" fmla="*/ 2684070 w 7773686"/>
              <a:gd name="connsiteY66" fmla="*/ 764449 h 1115029"/>
              <a:gd name="connsiteX67" fmla="*/ 2629950 w 7773686"/>
              <a:gd name="connsiteY67" fmla="*/ 726165 h 1115029"/>
              <a:gd name="connsiteX68" fmla="*/ 2627419 w 7773686"/>
              <a:gd name="connsiteY68" fmla="*/ 726981 h 1115029"/>
              <a:gd name="connsiteX69" fmla="*/ 2624971 w 7773686"/>
              <a:gd name="connsiteY69" fmla="*/ 726981 h 1115029"/>
              <a:gd name="connsiteX70" fmla="*/ 2616808 w 7773686"/>
              <a:gd name="connsiteY70" fmla="*/ 722002 h 1115029"/>
              <a:gd name="connsiteX71" fmla="*/ 1015732 w 7773686"/>
              <a:gd name="connsiteY71" fmla="*/ 665758 h 1115029"/>
              <a:gd name="connsiteX72" fmla="*/ 1012239 w 7773686"/>
              <a:gd name="connsiteY72" fmla="*/ 666952 h 1115029"/>
              <a:gd name="connsiteX73" fmla="*/ 1009942 w 7773686"/>
              <a:gd name="connsiteY73" fmla="*/ 668147 h 1115029"/>
              <a:gd name="connsiteX74" fmla="*/ 999464 w 7773686"/>
              <a:gd name="connsiteY74" fmla="*/ 675040 h 1115029"/>
              <a:gd name="connsiteX75" fmla="*/ 997167 w 7773686"/>
              <a:gd name="connsiteY75" fmla="*/ 678532 h 1115029"/>
              <a:gd name="connsiteX76" fmla="*/ 996064 w 7773686"/>
              <a:gd name="connsiteY76" fmla="*/ 683220 h 1115029"/>
              <a:gd name="connsiteX77" fmla="*/ 997167 w 7773686"/>
              <a:gd name="connsiteY77" fmla="*/ 686620 h 1115029"/>
              <a:gd name="connsiteX78" fmla="*/ 999464 w 7773686"/>
              <a:gd name="connsiteY78" fmla="*/ 691031 h 1115029"/>
              <a:gd name="connsiteX79" fmla="*/ 1008747 w 7773686"/>
              <a:gd name="connsiteY79" fmla="*/ 696822 h 1115029"/>
              <a:gd name="connsiteX80" fmla="*/ 1013434 w 7773686"/>
              <a:gd name="connsiteY80" fmla="*/ 698016 h 1115029"/>
              <a:gd name="connsiteX81" fmla="*/ 1016835 w 7773686"/>
              <a:gd name="connsiteY81" fmla="*/ 698016 h 1115029"/>
              <a:gd name="connsiteX82" fmla="*/ 1023819 w 7773686"/>
              <a:gd name="connsiteY82" fmla="*/ 694524 h 1115029"/>
              <a:gd name="connsiteX83" fmla="*/ 1027311 w 7773686"/>
              <a:gd name="connsiteY83" fmla="*/ 692226 h 1115029"/>
              <a:gd name="connsiteX84" fmla="*/ 1030804 w 7773686"/>
              <a:gd name="connsiteY84" fmla="*/ 688733 h 1115029"/>
              <a:gd name="connsiteX85" fmla="*/ 1030804 w 7773686"/>
              <a:gd name="connsiteY85" fmla="*/ 684322 h 1115029"/>
              <a:gd name="connsiteX86" fmla="*/ 1021522 w 7773686"/>
              <a:gd name="connsiteY86" fmla="*/ 669250 h 1115029"/>
              <a:gd name="connsiteX87" fmla="*/ 1018028 w 7773686"/>
              <a:gd name="connsiteY87" fmla="*/ 666952 h 1115029"/>
              <a:gd name="connsiteX88" fmla="*/ 3406788 w 7773686"/>
              <a:gd name="connsiteY88" fmla="*/ 621858 h 1115029"/>
              <a:gd name="connsiteX89" fmla="*/ 3396275 w 7773686"/>
              <a:gd name="connsiteY89" fmla="*/ 623980 h 1115029"/>
              <a:gd name="connsiteX90" fmla="*/ 3381520 w 7773686"/>
              <a:gd name="connsiteY90" fmla="*/ 628898 h 1115029"/>
              <a:gd name="connsiteX91" fmla="*/ 3374575 w 7773686"/>
              <a:gd name="connsiteY91" fmla="*/ 630344 h 1115029"/>
              <a:gd name="connsiteX92" fmla="*/ 3366860 w 7773686"/>
              <a:gd name="connsiteY92" fmla="*/ 630344 h 1115029"/>
              <a:gd name="connsiteX93" fmla="*/ 3346511 w 7773686"/>
              <a:gd name="connsiteY93" fmla="*/ 643653 h 1115029"/>
              <a:gd name="connsiteX94" fmla="*/ 3307935 w 7773686"/>
              <a:gd name="connsiteY94" fmla="*/ 659759 h 1115029"/>
              <a:gd name="connsiteX95" fmla="*/ 3278423 w 7773686"/>
              <a:gd name="connsiteY95" fmla="*/ 676059 h 1115029"/>
              <a:gd name="connsiteX96" fmla="*/ 3261643 w 7773686"/>
              <a:gd name="connsiteY96" fmla="*/ 693610 h 1115029"/>
              <a:gd name="connsiteX97" fmla="*/ 3257399 w 7773686"/>
              <a:gd name="connsiteY97" fmla="*/ 701326 h 1115029"/>
              <a:gd name="connsiteX98" fmla="*/ 3260195 w 7773686"/>
              <a:gd name="connsiteY98" fmla="*/ 705473 h 1115029"/>
              <a:gd name="connsiteX99" fmla="*/ 3262992 w 7773686"/>
              <a:gd name="connsiteY99" fmla="*/ 708270 h 1115029"/>
              <a:gd name="connsiteX100" fmla="*/ 3265790 w 7773686"/>
              <a:gd name="connsiteY100" fmla="*/ 710392 h 1115029"/>
              <a:gd name="connsiteX101" fmla="*/ 3270032 w 7773686"/>
              <a:gd name="connsiteY101" fmla="*/ 711066 h 1115029"/>
              <a:gd name="connsiteX102" fmla="*/ 3277748 w 7773686"/>
              <a:gd name="connsiteY102" fmla="*/ 711066 h 1115029"/>
              <a:gd name="connsiteX103" fmla="*/ 3285463 w 7773686"/>
              <a:gd name="connsiteY103" fmla="*/ 709041 h 1115029"/>
              <a:gd name="connsiteX104" fmla="*/ 3298097 w 7773686"/>
              <a:gd name="connsiteY104" fmla="*/ 699879 h 1115029"/>
              <a:gd name="connsiteX105" fmla="*/ 3344389 w 7773686"/>
              <a:gd name="connsiteY105" fmla="*/ 680977 h 1115029"/>
              <a:gd name="connsiteX106" fmla="*/ 3347861 w 7773686"/>
              <a:gd name="connsiteY106" fmla="*/ 681652 h 1115029"/>
              <a:gd name="connsiteX107" fmla="*/ 3361942 w 7773686"/>
              <a:gd name="connsiteY107" fmla="*/ 680977 h 1115029"/>
              <a:gd name="connsiteX108" fmla="*/ 3371007 w 7773686"/>
              <a:gd name="connsiteY108" fmla="*/ 682327 h 1115029"/>
              <a:gd name="connsiteX109" fmla="*/ 3375926 w 7773686"/>
              <a:gd name="connsiteY109" fmla="*/ 685124 h 1115029"/>
              <a:gd name="connsiteX110" fmla="*/ 3379398 w 7773686"/>
              <a:gd name="connsiteY110" fmla="*/ 688692 h 1115029"/>
              <a:gd name="connsiteX111" fmla="*/ 3371682 w 7773686"/>
              <a:gd name="connsiteY111" fmla="*/ 701326 h 1115029"/>
              <a:gd name="connsiteX112" fmla="*/ 3362616 w 7773686"/>
              <a:gd name="connsiteY112" fmla="*/ 702676 h 1115029"/>
              <a:gd name="connsiteX113" fmla="*/ 3328959 w 7773686"/>
              <a:gd name="connsiteY113" fmla="*/ 713188 h 1115029"/>
              <a:gd name="connsiteX114" fmla="*/ 3310731 w 7773686"/>
              <a:gd name="connsiteY114" fmla="*/ 715310 h 1115029"/>
              <a:gd name="connsiteX115" fmla="*/ 3300894 w 7773686"/>
              <a:gd name="connsiteY115" fmla="*/ 713960 h 1115029"/>
              <a:gd name="connsiteX116" fmla="*/ 3276398 w 7773686"/>
              <a:gd name="connsiteY116" fmla="*/ 720229 h 1115029"/>
              <a:gd name="connsiteX117" fmla="*/ 3264439 w 7773686"/>
              <a:gd name="connsiteY117" fmla="*/ 724473 h 1115029"/>
              <a:gd name="connsiteX118" fmla="*/ 3259521 w 7773686"/>
              <a:gd name="connsiteY118" fmla="*/ 727944 h 1115029"/>
              <a:gd name="connsiteX119" fmla="*/ 3255277 w 7773686"/>
              <a:gd name="connsiteY119" fmla="*/ 732187 h 1115029"/>
              <a:gd name="connsiteX120" fmla="*/ 3251805 w 7773686"/>
              <a:gd name="connsiteY120" fmla="*/ 732862 h 1115029"/>
              <a:gd name="connsiteX121" fmla="*/ 3241968 w 7773686"/>
              <a:gd name="connsiteY121" fmla="*/ 738456 h 1115029"/>
              <a:gd name="connsiteX122" fmla="*/ 3237049 w 7773686"/>
              <a:gd name="connsiteY122" fmla="*/ 744049 h 1115029"/>
              <a:gd name="connsiteX123" fmla="*/ 3228659 w 7773686"/>
              <a:gd name="connsiteY123" fmla="*/ 756684 h 1115029"/>
              <a:gd name="connsiteX124" fmla="*/ 3219593 w 7773686"/>
              <a:gd name="connsiteY124" fmla="*/ 777708 h 1115029"/>
              <a:gd name="connsiteX125" fmla="*/ 3222390 w 7773686"/>
              <a:gd name="connsiteY125" fmla="*/ 784748 h 1115029"/>
              <a:gd name="connsiteX126" fmla="*/ 3226537 w 7773686"/>
              <a:gd name="connsiteY126" fmla="*/ 788992 h 1115029"/>
              <a:gd name="connsiteX127" fmla="*/ 3229334 w 7773686"/>
              <a:gd name="connsiteY127" fmla="*/ 791017 h 1115029"/>
              <a:gd name="connsiteX128" fmla="*/ 3239846 w 7773686"/>
              <a:gd name="connsiteY128" fmla="*/ 793139 h 1115029"/>
              <a:gd name="connsiteX129" fmla="*/ 3244090 w 7773686"/>
              <a:gd name="connsiteY129" fmla="*/ 790341 h 1115029"/>
              <a:gd name="connsiteX130" fmla="*/ 3248334 w 7773686"/>
              <a:gd name="connsiteY130" fmla="*/ 788221 h 1115029"/>
              <a:gd name="connsiteX131" fmla="*/ 3252481 w 7773686"/>
              <a:gd name="connsiteY131" fmla="*/ 787545 h 1115029"/>
              <a:gd name="connsiteX132" fmla="*/ 3257399 w 7773686"/>
              <a:gd name="connsiteY132" fmla="*/ 787545 h 1115029"/>
              <a:gd name="connsiteX133" fmla="*/ 3260967 w 7773686"/>
              <a:gd name="connsiteY133" fmla="*/ 786870 h 1115029"/>
              <a:gd name="connsiteX134" fmla="*/ 3265114 w 7773686"/>
              <a:gd name="connsiteY134" fmla="*/ 785423 h 1115029"/>
              <a:gd name="connsiteX135" fmla="*/ 3267910 w 7773686"/>
              <a:gd name="connsiteY135" fmla="*/ 782626 h 1115029"/>
              <a:gd name="connsiteX136" fmla="*/ 3269358 w 7773686"/>
              <a:gd name="connsiteY136" fmla="*/ 780505 h 1115029"/>
              <a:gd name="connsiteX137" fmla="*/ 3270708 w 7773686"/>
              <a:gd name="connsiteY137" fmla="*/ 777708 h 1115029"/>
              <a:gd name="connsiteX138" fmla="*/ 3274951 w 7773686"/>
              <a:gd name="connsiteY138" fmla="*/ 777708 h 1115029"/>
              <a:gd name="connsiteX139" fmla="*/ 3279195 w 7773686"/>
              <a:gd name="connsiteY139" fmla="*/ 777033 h 1115029"/>
              <a:gd name="connsiteX140" fmla="*/ 3294626 w 7773686"/>
              <a:gd name="connsiteY140" fmla="*/ 772114 h 1115029"/>
              <a:gd name="connsiteX141" fmla="*/ 3303691 w 7773686"/>
              <a:gd name="connsiteY141" fmla="*/ 769993 h 1115029"/>
              <a:gd name="connsiteX142" fmla="*/ 3305813 w 7773686"/>
              <a:gd name="connsiteY142" fmla="*/ 766521 h 1115029"/>
              <a:gd name="connsiteX143" fmla="*/ 3313528 w 7773686"/>
              <a:gd name="connsiteY143" fmla="*/ 762277 h 1115029"/>
              <a:gd name="connsiteX144" fmla="*/ 3332430 w 7773686"/>
              <a:gd name="connsiteY144" fmla="*/ 756684 h 1115029"/>
              <a:gd name="connsiteX145" fmla="*/ 3336674 w 7773686"/>
              <a:gd name="connsiteY145" fmla="*/ 754562 h 1115029"/>
              <a:gd name="connsiteX146" fmla="*/ 3352105 w 7773686"/>
              <a:gd name="connsiteY146" fmla="*/ 759480 h 1115029"/>
              <a:gd name="connsiteX147" fmla="*/ 3358374 w 7773686"/>
              <a:gd name="connsiteY147" fmla="*/ 763724 h 1115029"/>
              <a:gd name="connsiteX148" fmla="*/ 3360494 w 7773686"/>
              <a:gd name="connsiteY148" fmla="*/ 766521 h 1115029"/>
              <a:gd name="connsiteX149" fmla="*/ 3361942 w 7773686"/>
              <a:gd name="connsiteY149" fmla="*/ 769993 h 1115029"/>
              <a:gd name="connsiteX150" fmla="*/ 3359145 w 7773686"/>
              <a:gd name="connsiteY150" fmla="*/ 774236 h 1115029"/>
              <a:gd name="connsiteX151" fmla="*/ 3355576 w 7773686"/>
              <a:gd name="connsiteY151" fmla="*/ 777708 h 1115029"/>
              <a:gd name="connsiteX152" fmla="*/ 3347186 w 7773686"/>
              <a:gd name="connsiteY152" fmla="*/ 783301 h 1115029"/>
              <a:gd name="connsiteX153" fmla="*/ 3338024 w 7773686"/>
              <a:gd name="connsiteY153" fmla="*/ 787545 h 1115029"/>
              <a:gd name="connsiteX154" fmla="*/ 3298773 w 7773686"/>
              <a:gd name="connsiteY154" fmla="*/ 802300 h 1115029"/>
              <a:gd name="connsiteX155" fmla="*/ 3291056 w 7773686"/>
              <a:gd name="connsiteY155" fmla="*/ 807894 h 1115029"/>
              <a:gd name="connsiteX156" fmla="*/ 3286138 w 7773686"/>
              <a:gd name="connsiteY156" fmla="*/ 807894 h 1115029"/>
              <a:gd name="connsiteX157" fmla="*/ 3278423 w 7773686"/>
              <a:gd name="connsiteY157" fmla="*/ 810691 h 1115029"/>
              <a:gd name="connsiteX158" fmla="*/ 3267236 w 7773686"/>
              <a:gd name="connsiteY158" fmla="*/ 817828 h 1115029"/>
              <a:gd name="connsiteX159" fmla="*/ 3263763 w 7773686"/>
              <a:gd name="connsiteY159" fmla="*/ 818503 h 1115029"/>
              <a:gd name="connsiteX160" fmla="*/ 3260195 w 7773686"/>
              <a:gd name="connsiteY160" fmla="*/ 818503 h 1115029"/>
              <a:gd name="connsiteX161" fmla="*/ 3260195 w 7773686"/>
              <a:gd name="connsiteY161" fmla="*/ 815706 h 1115029"/>
              <a:gd name="connsiteX162" fmla="*/ 3260967 w 7773686"/>
              <a:gd name="connsiteY162" fmla="*/ 813487 h 1115029"/>
              <a:gd name="connsiteX163" fmla="*/ 3265114 w 7773686"/>
              <a:gd name="connsiteY163" fmla="*/ 810691 h 1115029"/>
              <a:gd name="connsiteX164" fmla="*/ 3267236 w 7773686"/>
              <a:gd name="connsiteY164" fmla="*/ 808569 h 1115029"/>
              <a:gd name="connsiteX165" fmla="*/ 3268682 w 7773686"/>
              <a:gd name="connsiteY165" fmla="*/ 806447 h 1115029"/>
              <a:gd name="connsiteX166" fmla="*/ 3268682 w 7773686"/>
              <a:gd name="connsiteY166" fmla="*/ 803651 h 1115029"/>
              <a:gd name="connsiteX167" fmla="*/ 3267910 w 7773686"/>
              <a:gd name="connsiteY167" fmla="*/ 800854 h 1115029"/>
              <a:gd name="connsiteX168" fmla="*/ 3265790 w 7773686"/>
              <a:gd name="connsiteY168" fmla="*/ 798732 h 1115029"/>
              <a:gd name="connsiteX169" fmla="*/ 3262992 w 7773686"/>
              <a:gd name="connsiteY169" fmla="*/ 798058 h 1115029"/>
              <a:gd name="connsiteX170" fmla="*/ 3260967 w 7773686"/>
              <a:gd name="connsiteY170" fmla="*/ 798058 h 1115029"/>
              <a:gd name="connsiteX171" fmla="*/ 3253252 w 7773686"/>
              <a:gd name="connsiteY171" fmla="*/ 800179 h 1115029"/>
              <a:gd name="connsiteX172" fmla="*/ 3243415 w 7773686"/>
              <a:gd name="connsiteY172" fmla="*/ 804422 h 1115029"/>
              <a:gd name="connsiteX173" fmla="*/ 3238496 w 7773686"/>
              <a:gd name="connsiteY173" fmla="*/ 805772 h 1115029"/>
              <a:gd name="connsiteX174" fmla="*/ 3232903 w 7773686"/>
              <a:gd name="connsiteY174" fmla="*/ 804422 h 1115029"/>
              <a:gd name="connsiteX175" fmla="*/ 3230106 w 7773686"/>
              <a:gd name="connsiteY175" fmla="*/ 802976 h 1115029"/>
              <a:gd name="connsiteX176" fmla="*/ 3227308 w 7773686"/>
              <a:gd name="connsiteY176" fmla="*/ 800854 h 1115029"/>
              <a:gd name="connsiteX177" fmla="*/ 3224416 w 7773686"/>
              <a:gd name="connsiteY177" fmla="*/ 802976 h 1115029"/>
              <a:gd name="connsiteX178" fmla="*/ 3222390 w 7773686"/>
              <a:gd name="connsiteY178" fmla="*/ 805098 h 1115029"/>
              <a:gd name="connsiteX179" fmla="*/ 3218822 w 7773686"/>
              <a:gd name="connsiteY179" fmla="*/ 810016 h 1115029"/>
              <a:gd name="connsiteX180" fmla="*/ 3215350 w 7773686"/>
              <a:gd name="connsiteY180" fmla="*/ 822747 h 1115029"/>
              <a:gd name="connsiteX181" fmla="*/ 3214675 w 7773686"/>
              <a:gd name="connsiteY181" fmla="*/ 855055 h 1115029"/>
              <a:gd name="connsiteX182" fmla="*/ 3213229 w 7773686"/>
              <a:gd name="connsiteY182" fmla="*/ 860648 h 1115029"/>
              <a:gd name="connsiteX183" fmla="*/ 3208310 w 7773686"/>
              <a:gd name="connsiteY183" fmla="*/ 871835 h 1115029"/>
              <a:gd name="connsiteX184" fmla="*/ 3206188 w 7773686"/>
              <a:gd name="connsiteY184" fmla="*/ 880226 h 1115029"/>
              <a:gd name="connsiteX185" fmla="*/ 3206188 w 7773686"/>
              <a:gd name="connsiteY185" fmla="*/ 883022 h 1115029"/>
              <a:gd name="connsiteX186" fmla="*/ 3207635 w 7773686"/>
              <a:gd name="connsiteY186" fmla="*/ 888712 h 1115029"/>
              <a:gd name="connsiteX187" fmla="*/ 3211878 w 7773686"/>
              <a:gd name="connsiteY187" fmla="*/ 894981 h 1115029"/>
              <a:gd name="connsiteX188" fmla="*/ 3214675 w 7773686"/>
              <a:gd name="connsiteY188" fmla="*/ 894306 h 1115029"/>
              <a:gd name="connsiteX189" fmla="*/ 3223740 w 7773686"/>
              <a:gd name="connsiteY189" fmla="*/ 895656 h 1115029"/>
              <a:gd name="connsiteX190" fmla="*/ 3225862 w 7773686"/>
              <a:gd name="connsiteY190" fmla="*/ 896428 h 1115029"/>
              <a:gd name="connsiteX191" fmla="*/ 3227984 w 7773686"/>
              <a:gd name="connsiteY191" fmla="*/ 895656 h 1115029"/>
              <a:gd name="connsiteX192" fmla="*/ 3229334 w 7773686"/>
              <a:gd name="connsiteY192" fmla="*/ 893631 h 1115029"/>
              <a:gd name="connsiteX193" fmla="*/ 3230106 w 7773686"/>
              <a:gd name="connsiteY193" fmla="*/ 889388 h 1115029"/>
              <a:gd name="connsiteX194" fmla="*/ 3244764 w 7773686"/>
              <a:gd name="connsiteY194" fmla="*/ 885144 h 1115029"/>
              <a:gd name="connsiteX195" fmla="*/ 3285463 w 7773686"/>
              <a:gd name="connsiteY195" fmla="*/ 866917 h 1115029"/>
              <a:gd name="connsiteX196" fmla="*/ 3285463 w 7773686"/>
              <a:gd name="connsiteY196" fmla="*/ 874632 h 1115029"/>
              <a:gd name="connsiteX197" fmla="*/ 3288260 w 7773686"/>
              <a:gd name="connsiteY197" fmla="*/ 861998 h 1115029"/>
              <a:gd name="connsiteX198" fmla="*/ 3296651 w 7773686"/>
              <a:gd name="connsiteY198" fmla="*/ 854283 h 1115029"/>
              <a:gd name="connsiteX199" fmla="*/ 3339470 w 7773686"/>
              <a:gd name="connsiteY199" fmla="*/ 824868 h 1115029"/>
              <a:gd name="connsiteX200" fmla="*/ 3357023 w 7773686"/>
              <a:gd name="connsiteY200" fmla="*/ 807894 h 1115029"/>
              <a:gd name="connsiteX201" fmla="*/ 3390006 w 7773686"/>
              <a:gd name="connsiteY201" fmla="*/ 810691 h 1115029"/>
              <a:gd name="connsiteX202" fmla="*/ 3400519 w 7773686"/>
              <a:gd name="connsiteY202" fmla="*/ 812813 h 1115029"/>
              <a:gd name="connsiteX203" fmla="*/ 3415177 w 7773686"/>
              <a:gd name="connsiteY203" fmla="*/ 819274 h 1115029"/>
              <a:gd name="connsiteX204" fmla="*/ 3423665 w 7773686"/>
              <a:gd name="connsiteY204" fmla="*/ 825543 h 1115029"/>
              <a:gd name="connsiteX205" fmla="*/ 3430608 w 7773686"/>
              <a:gd name="connsiteY205" fmla="*/ 833934 h 1115029"/>
              <a:gd name="connsiteX206" fmla="*/ 3432730 w 7773686"/>
              <a:gd name="connsiteY206" fmla="*/ 838852 h 1115029"/>
              <a:gd name="connsiteX207" fmla="*/ 3431380 w 7773686"/>
              <a:gd name="connsiteY207" fmla="*/ 842420 h 1115029"/>
              <a:gd name="connsiteX208" fmla="*/ 3428486 w 7773686"/>
              <a:gd name="connsiteY208" fmla="*/ 854283 h 1115029"/>
              <a:gd name="connsiteX209" fmla="*/ 3427136 w 7773686"/>
              <a:gd name="connsiteY209" fmla="*/ 857851 h 1115029"/>
              <a:gd name="connsiteX210" fmla="*/ 3425014 w 7773686"/>
              <a:gd name="connsiteY210" fmla="*/ 860648 h 1115029"/>
              <a:gd name="connsiteX211" fmla="*/ 3420771 w 7773686"/>
              <a:gd name="connsiteY211" fmla="*/ 861998 h 1115029"/>
              <a:gd name="connsiteX212" fmla="*/ 3415177 w 7773686"/>
              <a:gd name="connsiteY212" fmla="*/ 861998 h 1115029"/>
              <a:gd name="connsiteX213" fmla="*/ 3414503 w 7773686"/>
              <a:gd name="connsiteY213" fmla="*/ 865566 h 1115029"/>
              <a:gd name="connsiteX214" fmla="*/ 3411706 w 7773686"/>
              <a:gd name="connsiteY214" fmla="*/ 871160 h 1115029"/>
              <a:gd name="connsiteX215" fmla="*/ 3404666 w 7773686"/>
              <a:gd name="connsiteY215" fmla="*/ 877429 h 1115029"/>
              <a:gd name="connsiteX216" fmla="*/ 3387113 w 7773686"/>
              <a:gd name="connsiteY216" fmla="*/ 887266 h 1115029"/>
              <a:gd name="connsiteX217" fmla="*/ 3381520 w 7773686"/>
              <a:gd name="connsiteY217" fmla="*/ 891509 h 1115029"/>
              <a:gd name="connsiteX218" fmla="*/ 3377373 w 7773686"/>
              <a:gd name="connsiteY218" fmla="*/ 897103 h 1115029"/>
              <a:gd name="connsiteX219" fmla="*/ 3375926 w 7773686"/>
              <a:gd name="connsiteY219" fmla="*/ 901347 h 1115029"/>
              <a:gd name="connsiteX220" fmla="*/ 3375251 w 7773686"/>
              <a:gd name="connsiteY220" fmla="*/ 904818 h 1115029"/>
              <a:gd name="connsiteX221" fmla="*/ 3376601 w 7773686"/>
              <a:gd name="connsiteY221" fmla="*/ 907616 h 1115029"/>
              <a:gd name="connsiteX222" fmla="*/ 3378047 w 7773686"/>
              <a:gd name="connsiteY222" fmla="*/ 908965 h 1115029"/>
              <a:gd name="connsiteX223" fmla="*/ 3379398 w 7773686"/>
              <a:gd name="connsiteY223" fmla="*/ 909736 h 1115029"/>
              <a:gd name="connsiteX224" fmla="*/ 3405437 w 7773686"/>
              <a:gd name="connsiteY224" fmla="*/ 925842 h 1115029"/>
              <a:gd name="connsiteX225" fmla="*/ 3409584 w 7773686"/>
              <a:gd name="connsiteY225" fmla="*/ 929314 h 1115029"/>
              <a:gd name="connsiteX226" fmla="*/ 3412381 w 7773686"/>
              <a:gd name="connsiteY226" fmla="*/ 932882 h 1115029"/>
              <a:gd name="connsiteX227" fmla="*/ 3439095 w 7773686"/>
              <a:gd name="connsiteY227" fmla="*/ 947542 h 1115029"/>
              <a:gd name="connsiteX228" fmla="*/ 3446039 w 7773686"/>
              <a:gd name="connsiteY228" fmla="*/ 950435 h 1115029"/>
              <a:gd name="connsiteX229" fmla="*/ 3449607 w 7773686"/>
              <a:gd name="connsiteY229" fmla="*/ 951110 h 1115029"/>
              <a:gd name="connsiteX230" fmla="*/ 3452404 w 7773686"/>
              <a:gd name="connsiteY230" fmla="*/ 951110 h 1115029"/>
              <a:gd name="connsiteX231" fmla="*/ 3459347 w 7773686"/>
              <a:gd name="connsiteY231" fmla="*/ 949664 h 1115029"/>
              <a:gd name="connsiteX232" fmla="*/ 3462917 w 7773686"/>
              <a:gd name="connsiteY232" fmla="*/ 948313 h 1115029"/>
              <a:gd name="connsiteX233" fmla="*/ 3465713 w 7773686"/>
              <a:gd name="connsiteY233" fmla="*/ 945517 h 1115029"/>
              <a:gd name="connsiteX234" fmla="*/ 3467064 w 7773686"/>
              <a:gd name="connsiteY234" fmla="*/ 931436 h 1115029"/>
              <a:gd name="connsiteX235" fmla="*/ 3460120 w 7773686"/>
              <a:gd name="connsiteY235" fmla="*/ 864795 h 1115029"/>
              <a:gd name="connsiteX236" fmla="*/ 3460795 w 7773686"/>
              <a:gd name="connsiteY236" fmla="*/ 838852 h 1115029"/>
              <a:gd name="connsiteX237" fmla="*/ 3459347 w 7773686"/>
              <a:gd name="connsiteY237" fmla="*/ 834705 h 1115029"/>
              <a:gd name="connsiteX238" fmla="*/ 3458673 w 7773686"/>
              <a:gd name="connsiteY238" fmla="*/ 831137 h 1115029"/>
              <a:gd name="connsiteX239" fmla="*/ 3457998 w 7773686"/>
              <a:gd name="connsiteY239" fmla="*/ 822071 h 1115029"/>
              <a:gd name="connsiteX240" fmla="*/ 3458673 w 7773686"/>
              <a:gd name="connsiteY240" fmla="*/ 805772 h 1115029"/>
              <a:gd name="connsiteX241" fmla="*/ 3452404 w 7773686"/>
              <a:gd name="connsiteY241" fmla="*/ 698529 h 1115029"/>
              <a:gd name="connsiteX242" fmla="*/ 3446039 w 7773686"/>
              <a:gd name="connsiteY242" fmla="*/ 683774 h 1115029"/>
              <a:gd name="connsiteX243" fmla="*/ 3443242 w 7773686"/>
              <a:gd name="connsiteY243" fmla="*/ 673261 h 1115029"/>
              <a:gd name="connsiteX244" fmla="*/ 3442567 w 7773686"/>
              <a:gd name="connsiteY244" fmla="*/ 666896 h 1115029"/>
              <a:gd name="connsiteX245" fmla="*/ 3443242 w 7773686"/>
              <a:gd name="connsiteY245" fmla="*/ 660435 h 1115029"/>
              <a:gd name="connsiteX246" fmla="*/ 3441121 w 7773686"/>
              <a:gd name="connsiteY246" fmla="*/ 658410 h 1115029"/>
              <a:gd name="connsiteX247" fmla="*/ 3439095 w 7773686"/>
              <a:gd name="connsiteY247" fmla="*/ 650694 h 1115029"/>
              <a:gd name="connsiteX248" fmla="*/ 3438323 w 7773686"/>
              <a:gd name="connsiteY248" fmla="*/ 645004 h 1115029"/>
              <a:gd name="connsiteX249" fmla="*/ 3438323 w 7773686"/>
              <a:gd name="connsiteY249" fmla="*/ 640182 h 1115029"/>
              <a:gd name="connsiteX250" fmla="*/ 3436201 w 7773686"/>
              <a:gd name="connsiteY250" fmla="*/ 638060 h 1115029"/>
              <a:gd name="connsiteX251" fmla="*/ 3435527 w 7773686"/>
              <a:gd name="connsiteY251" fmla="*/ 635263 h 1115029"/>
              <a:gd name="connsiteX252" fmla="*/ 3432730 w 7773686"/>
              <a:gd name="connsiteY252" fmla="*/ 628224 h 1115029"/>
              <a:gd name="connsiteX253" fmla="*/ 3430608 w 7773686"/>
              <a:gd name="connsiteY253" fmla="*/ 626776 h 1115029"/>
              <a:gd name="connsiteX254" fmla="*/ 3428486 w 7773686"/>
              <a:gd name="connsiteY254" fmla="*/ 626776 h 1115029"/>
              <a:gd name="connsiteX255" fmla="*/ 3425014 w 7773686"/>
              <a:gd name="connsiteY255" fmla="*/ 627548 h 1115029"/>
              <a:gd name="connsiteX256" fmla="*/ 3417975 w 7773686"/>
              <a:gd name="connsiteY256" fmla="*/ 623304 h 1115029"/>
              <a:gd name="connsiteX257" fmla="*/ 3410259 w 7773686"/>
              <a:gd name="connsiteY257" fmla="*/ 621858 h 1115029"/>
              <a:gd name="connsiteX258" fmla="*/ 1695626 w 7773686"/>
              <a:gd name="connsiteY258" fmla="*/ 551298 h 1115029"/>
              <a:gd name="connsiteX259" fmla="*/ 1690646 w 7773686"/>
              <a:gd name="connsiteY259" fmla="*/ 552196 h 1115029"/>
              <a:gd name="connsiteX260" fmla="*/ 1688197 w 7773686"/>
              <a:gd name="connsiteY260" fmla="*/ 553012 h 1115029"/>
              <a:gd name="connsiteX261" fmla="*/ 1686484 w 7773686"/>
              <a:gd name="connsiteY261" fmla="*/ 553828 h 1115029"/>
              <a:gd name="connsiteX262" fmla="*/ 1664851 w 7773686"/>
              <a:gd name="connsiteY262" fmla="*/ 583786 h 1115029"/>
              <a:gd name="connsiteX263" fmla="*/ 1661504 w 7773686"/>
              <a:gd name="connsiteY263" fmla="*/ 585419 h 1115029"/>
              <a:gd name="connsiteX264" fmla="*/ 1657341 w 7773686"/>
              <a:gd name="connsiteY264" fmla="*/ 592929 h 1115029"/>
              <a:gd name="connsiteX265" fmla="*/ 1655709 w 7773686"/>
              <a:gd name="connsiteY265" fmla="*/ 594643 h 1115029"/>
              <a:gd name="connsiteX266" fmla="*/ 1653178 w 7773686"/>
              <a:gd name="connsiteY266" fmla="*/ 595459 h 1115029"/>
              <a:gd name="connsiteX267" fmla="*/ 1653178 w 7773686"/>
              <a:gd name="connsiteY267" fmla="*/ 597908 h 1115029"/>
              <a:gd name="connsiteX268" fmla="*/ 1652362 w 7773686"/>
              <a:gd name="connsiteY268" fmla="*/ 599622 h 1115029"/>
              <a:gd name="connsiteX269" fmla="*/ 1652362 w 7773686"/>
              <a:gd name="connsiteY269" fmla="*/ 601255 h 1115029"/>
              <a:gd name="connsiteX270" fmla="*/ 1653178 w 7773686"/>
              <a:gd name="connsiteY270" fmla="*/ 602071 h 1115029"/>
              <a:gd name="connsiteX271" fmla="*/ 1652362 w 7773686"/>
              <a:gd name="connsiteY271" fmla="*/ 602969 h 1115029"/>
              <a:gd name="connsiteX272" fmla="*/ 1652362 w 7773686"/>
              <a:gd name="connsiteY272" fmla="*/ 603785 h 1115029"/>
              <a:gd name="connsiteX273" fmla="*/ 1650730 w 7773686"/>
              <a:gd name="connsiteY273" fmla="*/ 602969 h 1115029"/>
              <a:gd name="connsiteX274" fmla="*/ 1647383 w 7773686"/>
              <a:gd name="connsiteY274" fmla="*/ 604602 h 1115029"/>
              <a:gd name="connsiteX275" fmla="*/ 1645750 w 7773686"/>
              <a:gd name="connsiteY275" fmla="*/ 607948 h 1115029"/>
              <a:gd name="connsiteX276" fmla="*/ 1644036 w 7773686"/>
              <a:gd name="connsiteY276" fmla="*/ 610397 h 1115029"/>
              <a:gd name="connsiteX277" fmla="*/ 1644036 w 7773686"/>
              <a:gd name="connsiteY277" fmla="*/ 613744 h 1115029"/>
              <a:gd name="connsiteX278" fmla="*/ 1643220 w 7773686"/>
              <a:gd name="connsiteY278" fmla="*/ 615458 h 1115029"/>
              <a:gd name="connsiteX279" fmla="*/ 1641587 w 7773686"/>
              <a:gd name="connsiteY279" fmla="*/ 617091 h 1115029"/>
              <a:gd name="connsiteX280" fmla="*/ 1639873 w 7773686"/>
              <a:gd name="connsiteY280" fmla="*/ 617091 h 1115029"/>
              <a:gd name="connsiteX281" fmla="*/ 1636527 w 7773686"/>
              <a:gd name="connsiteY281" fmla="*/ 618723 h 1115029"/>
              <a:gd name="connsiteX282" fmla="*/ 1634893 w 7773686"/>
              <a:gd name="connsiteY282" fmla="*/ 621254 h 1115029"/>
              <a:gd name="connsiteX283" fmla="*/ 1634077 w 7773686"/>
              <a:gd name="connsiteY283" fmla="*/ 625417 h 1115029"/>
              <a:gd name="connsiteX284" fmla="*/ 1630730 w 7773686"/>
              <a:gd name="connsiteY284" fmla="*/ 628764 h 1115029"/>
              <a:gd name="connsiteX285" fmla="*/ 1629914 w 7773686"/>
              <a:gd name="connsiteY285" fmla="*/ 632111 h 1115029"/>
              <a:gd name="connsiteX286" fmla="*/ 1625751 w 7773686"/>
              <a:gd name="connsiteY286" fmla="*/ 637906 h 1115029"/>
              <a:gd name="connsiteX287" fmla="*/ 1624037 w 7773686"/>
              <a:gd name="connsiteY287" fmla="*/ 642069 h 1115029"/>
              <a:gd name="connsiteX288" fmla="*/ 1621588 w 7773686"/>
              <a:gd name="connsiteY288" fmla="*/ 642886 h 1115029"/>
              <a:gd name="connsiteX289" fmla="*/ 1619874 w 7773686"/>
              <a:gd name="connsiteY289" fmla="*/ 644518 h 1115029"/>
              <a:gd name="connsiteX290" fmla="*/ 1616608 w 7773686"/>
              <a:gd name="connsiteY290" fmla="*/ 648681 h 1115029"/>
              <a:gd name="connsiteX291" fmla="*/ 1615710 w 7773686"/>
              <a:gd name="connsiteY291" fmla="*/ 651212 h 1115029"/>
              <a:gd name="connsiteX292" fmla="*/ 1614078 w 7773686"/>
              <a:gd name="connsiteY292" fmla="*/ 653742 h 1115029"/>
              <a:gd name="connsiteX293" fmla="*/ 1607384 w 7773686"/>
              <a:gd name="connsiteY293" fmla="*/ 658722 h 1115029"/>
              <a:gd name="connsiteX294" fmla="*/ 1605752 w 7773686"/>
              <a:gd name="connsiteY294" fmla="*/ 663701 h 1115029"/>
              <a:gd name="connsiteX295" fmla="*/ 1604119 w 7773686"/>
              <a:gd name="connsiteY295" fmla="*/ 663701 h 1115029"/>
              <a:gd name="connsiteX296" fmla="*/ 1603221 w 7773686"/>
              <a:gd name="connsiteY296" fmla="*/ 664517 h 1115029"/>
              <a:gd name="connsiteX297" fmla="*/ 1601590 w 7773686"/>
              <a:gd name="connsiteY297" fmla="*/ 667048 h 1115029"/>
              <a:gd name="connsiteX298" fmla="*/ 1600773 w 7773686"/>
              <a:gd name="connsiteY298" fmla="*/ 669497 h 1115029"/>
              <a:gd name="connsiteX299" fmla="*/ 1599140 w 7773686"/>
              <a:gd name="connsiteY299" fmla="*/ 672027 h 1115029"/>
              <a:gd name="connsiteX300" fmla="*/ 1596609 w 7773686"/>
              <a:gd name="connsiteY300" fmla="*/ 672844 h 1115029"/>
              <a:gd name="connsiteX301" fmla="*/ 1594977 w 7773686"/>
              <a:gd name="connsiteY301" fmla="*/ 674558 h 1115029"/>
              <a:gd name="connsiteX302" fmla="*/ 1589916 w 7773686"/>
              <a:gd name="connsiteY302" fmla="*/ 681986 h 1115029"/>
              <a:gd name="connsiteX303" fmla="*/ 1588283 w 7773686"/>
              <a:gd name="connsiteY303" fmla="*/ 683700 h 1115029"/>
              <a:gd name="connsiteX304" fmla="*/ 1586650 w 7773686"/>
              <a:gd name="connsiteY304" fmla="*/ 684517 h 1115029"/>
              <a:gd name="connsiteX305" fmla="*/ 1582487 w 7773686"/>
              <a:gd name="connsiteY305" fmla="*/ 692026 h 1115029"/>
              <a:gd name="connsiteX306" fmla="*/ 1579957 w 7773686"/>
              <a:gd name="connsiteY306" fmla="*/ 695292 h 1115029"/>
              <a:gd name="connsiteX307" fmla="*/ 1576610 w 7773686"/>
              <a:gd name="connsiteY307" fmla="*/ 698638 h 1115029"/>
              <a:gd name="connsiteX308" fmla="*/ 1577426 w 7773686"/>
              <a:gd name="connsiteY308" fmla="*/ 701985 h 1115029"/>
              <a:gd name="connsiteX309" fmla="*/ 1576610 w 7773686"/>
              <a:gd name="connsiteY309" fmla="*/ 704516 h 1115029"/>
              <a:gd name="connsiteX310" fmla="*/ 1573263 w 7773686"/>
              <a:gd name="connsiteY310" fmla="*/ 707781 h 1115029"/>
              <a:gd name="connsiteX311" fmla="*/ 1568284 w 7773686"/>
              <a:gd name="connsiteY311" fmla="*/ 711128 h 1115029"/>
              <a:gd name="connsiteX312" fmla="*/ 1566651 w 7773686"/>
              <a:gd name="connsiteY312" fmla="*/ 712842 h 1115029"/>
              <a:gd name="connsiteX313" fmla="*/ 1564937 w 7773686"/>
              <a:gd name="connsiteY313" fmla="*/ 715291 h 1115029"/>
              <a:gd name="connsiteX314" fmla="*/ 1564937 w 7773686"/>
              <a:gd name="connsiteY314" fmla="*/ 717821 h 1115029"/>
              <a:gd name="connsiteX315" fmla="*/ 1559958 w 7773686"/>
              <a:gd name="connsiteY315" fmla="*/ 725331 h 1115029"/>
              <a:gd name="connsiteX316" fmla="*/ 1556611 w 7773686"/>
              <a:gd name="connsiteY316" fmla="*/ 728596 h 1115029"/>
              <a:gd name="connsiteX317" fmla="*/ 1553346 w 7773686"/>
              <a:gd name="connsiteY317" fmla="*/ 733657 h 1115029"/>
              <a:gd name="connsiteX318" fmla="*/ 1545836 w 7773686"/>
              <a:gd name="connsiteY318" fmla="*/ 736923 h 1115029"/>
              <a:gd name="connsiteX319" fmla="*/ 1545836 w 7773686"/>
              <a:gd name="connsiteY319" fmla="*/ 740269 h 1115029"/>
              <a:gd name="connsiteX320" fmla="*/ 1544122 w 7773686"/>
              <a:gd name="connsiteY320" fmla="*/ 743616 h 1115029"/>
              <a:gd name="connsiteX321" fmla="*/ 1542489 w 7773686"/>
              <a:gd name="connsiteY321" fmla="*/ 746147 h 1115029"/>
              <a:gd name="connsiteX322" fmla="*/ 1541673 w 7773686"/>
              <a:gd name="connsiteY322" fmla="*/ 748595 h 1115029"/>
              <a:gd name="connsiteX323" fmla="*/ 1537510 w 7773686"/>
              <a:gd name="connsiteY323" fmla="*/ 751942 h 1115029"/>
              <a:gd name="connsiteX324" fmla="*/ 1537510 w 7773686"/>
              <a:gd name="connsiteY324" fmla="*/ 752759 h 1115029"/>
              <a:gd name="connsiteX325" fmla="*/ 1536693 w 7773686"/>
              <a:gd name="connsiteY325" fmla="*/ 754391 h 1115029"/>
              <a:gd name="connsiteX326" fmla="*/ 1539142 w 7773686"/>
              <a:gd name="connsiteY326" fmla="*/ 756922 h 1115029"/>
              <a:gd name="connsiteX327" fmla="*/ 1536693 w 7773686"/>
              <a:gd name="connsiteY327" fmla="*/ 758554 h 1115029"/>
              <a:gd name="connsiteX328" fmla="*/ 1534979 w 7773686"/>
              <a:gd name="connsiteY328" fmla="*/ 759452 h 1115029"/>
              <a:gd name="connsiteX329" fmla="*/ 1532530 w 7773686"/>
              <a:gd name="connsiteY329" fmla="*/ 759452 h 1115029"/>
              <a:gd name="connsiteX330" fmla="*/ 1530000 w 7773686"/>
              <a:gd name="connsiteY330" fmla="*/ 760269 h 1115029"/>
              <a:gd name="connsiteX331" fmla="*/ 1529183 w 7773686"/>
              <a:gd name="connsiteY331" fmla="*/ 761901 h 1115029"/>
              <a:gd name="connsiteX332" fmla="*/ 1529183 w 7773686"/>
              <a:gd name="connsiteY332" fmla="*/ 763615 h 1115029"/>
              <a:gd name="connsiteX333" fmla="*/ 1530000 w 7773686"/>
              <a:gd name="connsiteY333" fmla="*/ 765248 h 1115029"/>
              <a:gd name="connsiteX334" fmla="*/ 1529183 w 7773686"/>
              <a:gd name="connsiteY334" fmla="*/ 766064 h 1115029"/>
              <a:gd name="connsiteX335" fmla="*/ 1527552 w 7773686"/>
              <a:gd name="connsiteY335" fmla="*/ 766880 h 1115029"/>
              <a:gd name="connsiteX336" fmla="*/ 1527552 w 7773686"/>
              <a:gd name="connsiteY336" fmla="*/ 767778 h 1115029"/>
              <a:gd name="connsiteX337" fmla="*/ 1529183 w 7773686"/>
              <a:gd name="connsiteY337" fmla="*/ 769411 h 1115029"/>
              <a:gd name="connsiteX338" fmla="*/ 1530000 w 7773686"/>
              <a:gd name="connsiteY338" fmla="*/ 771941 h 1115029"/>
              <a:gd name="connsiteX339" fmla="*/ 1530816 w 7773686"/>
              <a:gd name="connsiteY339" fmla="*/ 777737 h 1115029"/>
              <a:gd name="connsiteX340" fmla="*/ 1530000 w 7773686"/>
              <a:gd name="connsiteY340" fmla="*/ 782717 h 1115029"/>
              <a:gd name="connsiteX341" fmla="*/ 1528367 w 7773686"/>
              <a:gd name="connsiteY341" fmla="*/ 787696 h 1115029"/>
              <a:gd name="connsiteX342" fmla="*/ 1530816 w 7773686"/>
              <a:gd name="connsiteY342" fmla="*/ 788594 h 1115029"/>
              <a:gd name="connsiteX343" fmla="*/ 1531714 w 7773686"/>
              <a:gd name="connsiteY343" fmla="*/ 788594 h 1115029"/>
              <a:gd name="connsiteX344" fmla="*/ 1532530 w 7773686"/>
              <a:gd name="connsiteY344" fmla="*/ 790226 h 1115029"/>
              <a:gd name="connsiteX345" fmla="*/ 1533347 w 7773686"/>
              <a:gd name="connsiteY345" fmla="*/ 790226 h 1115029"/>
              <a:gd name="connsiteX346" fmla="*/ 1534979 w 7773686"/>
              <a:gd name="connsiteY346" fmla="*/ 789410 h 1115029"/>
              <a:gd name="connsiteX347" fmla="*/ 1537510 w 7773686"/>
              <a:gd name="connsiteY347" fmla="*/ 791859 h 1115029"/>
              <a:gd name="connsiteX348" fmla="*/ 1537510 w 7773686"/>
              <a:gd name="connsiteY348" fmla="*/ 792757 h 1115029"/>
              <a:gd name="connsiteX349" fmla="*/ 1538326 w 7773686"/>
              <a:gd name="connsiteY349" fmla="*/ 792757 h 1115029"/>
              <a:gd name="connsiteX350" fmla="*/ 1540040 w 7773686"/>
              <a:gd name="connsiteY350" fmla="*/ 793573 h 1115029"/>
              <a:gd name="connsiteX351" fmla="*/ 1541673 w 7773686"/>
              <a:gd name="connsiteY351" fmla="*/ 796022 h 1115029"/>
              <a:gd name="connsiteX352" fmla="*/ 1544122 w 7773686"/>
              <a:gd name="connsiteY352" fmla="*/ 798553 h 1115029"/>
              <a:gd name="connsiteX353" fmla="*/ 1545836 w 7773686"/>
              <a:gd name="connsiteY353" fmla="*/ 799369 h 1115029"/>
              <a:gd name="connsiteX354" fmla="*/ 1547469 w 7773686"/>
              <a:gd name="connsiteY354" fmla="*/ 799369 h 1115029"/>
              <a:gd name="connsiteX355" fmla="*/ 1548286 w 7773686"/>
              <a:gd name="connsiteY355" fmla="*/ 801899 h 1115029"/>
              <a:gd name="connsiteX356" fmla="*/ 1547469 w 7773686"/>
              <a:gd name="connsiteY356" fmla="*/ 803532 h 1115029"/>
              <a:gd name="connsiteX357" fmla="*/ 1545020 w 7773686"/>
              <a:gd name="connsiteY357" fmla="*/ 806063 h 1115029"/>
              <a:gd name="connsiteX358" fmla="*/ 1545020 w 7773686"/>
              <a:gd name="connsiteY358" fmla="*/ 806879 h 1115029"/>
              <a:gd name="connsiteX359" fmla="*/ 1545836 w 7773686"/>
              <a:gd name="connsiteY359" fmla="*/ 808511 h 1115029"/>
              <a:gd name="connsiteX360" fmla="*/ 1548286 w 7773686"/>
              <a:gd name="connsiteY360" fmla="*/ 809409 h 1115029"/>
              <a:gd name="connsiteX361" fmla="*/ 1550816 w 7773686"/>
              <a:gd name="connsiteY361" fmla="*/ 811042 h 1115029"/>
              <a:gd name="connsiteX362" fmla="*/ 1550816 w 7773686"/>
              <a:gd name="connsiteY362" fmla="*/ 811858 h 1115029"/>
              <a:gd name="connsiteX363" fmla="*/ 1551633 w 7773686"/>
              <a:gd name="connsiteY363" fmla="*/ 812674 h 1115029"/>
              <a:gd name="connsiteX364" fmla="*/ 1553346 w 7773686"/>
              <a:gd name="connsiteY364" fmla="*/ 813491 h 1115029"/>
              <a:gd name="connsiteX365" fmla="*/ 1555795 w 7773686"/>
              <a:gd name="connsiteY365" fmla="*/ 815205 h 1115029"/>
              <a:gd name="connsiteX366" fmla="*/ 1555795 w 7773686"/>
              <a:gd name="connsiteY366" fmla="*/ 816021 h 1115029"/>
              <a:gd name="connsiteX367" fmla="*/ 1556611 w 7773686"/>
              <a:gd name="connsiteY367" fmla="*/ 816838 h 1115029"/>
              <a:gd name="connsiteX368" fmla="*/ 1559141 w 7773686"/>
              <a:gd name="connsiteY368" fmla="*/ 816838 h 1115029"/>
              <a:gd name="connsiteX369" fmla="*/ 1562489 w 7773686"/>
              <a:gd name="connsiteY369" fmla="*/ 818552 h 1115029"/>
              <a:gd name="connsiteX370" fmla="*/ 1563304 w 7773686"/>
              <a:gd name="connsiteY370" fmla="*/ 820184 h 1115029"/>
              <a:gd name="connsiteX371" fmla="*/ 1565836 w 7773686"/>
              <a:gd name="connsiteY371" fmla="*/ 823531 h 1115029"/>
              <a:gd name="connsiteX372" fmla="*/ 1566651 w 7773686"/>
              <a:gd name="connsiteY372" fmla="*/ 825164 h 1115029"/>
              <a:gd name="connsiteX373" fmla="*/ 1569100 w 7773686"/>
              <a:gd name="connsiteY373" fmla="*/ 825980 h 1115029"/>
              <a:gd name="connsiteX374" fmla="*/ 1568284 w 7773686"/>
              <a:gd name="connsiteY374" fmla="*/ 826878 h 1115029"/>
              <a:gd name="connsiteX375" fmla="*/ 1568284 w 7773686"/>
              <a:gd name="connsiteY375" fmla="*/ 828511 h 1115029"/>
              <a:gd name="connsiteX376" fmla="*/ 1570814 w 7773686"/>
              <a:gd name="connsiteY376" fmla="*/ 831041 h 1115029"/>
              <a:gd name="connsiteX377" fmla="*/ 1574161 w 7773686"/>
              <a:gd name="connsiteY377" fmla="*/ 833490 h 1115029"/>
              <a:gd name="connsiteX378" fmla="*/ 1574977 w 7773686"/>
              <a:gd name="connsiteY378" fmla="*/ 835204 h 1115029"/>
              <a:gd name="connsiteX379" fmla="*/ 1575794 w 7773686"/>
              <a:gd name="connsiteY379" fmla="*/ 836020 h 1115029"/>
              <a:gd name="connsiteX380" fmla="*/ 1576610 w 7773686"/>
              <a:gd name="connsiteY380" fmla="*/ 835204 h 1115029"/>
              <a:gd name="connsiteX381" fmla="*/ 1580773 w 7773686"/>
              <a:gd name="connsiteY381" fmla="*/ 835204 h 1115029"/>
              <a:gd name="connsiteX382" fmla="*/ 1586650 w 7773686"/>
              <a:gd name="connsiteY382" fmla="*/ 837653 h 1115029"/>
              <a:gd name="connsiteX383" fmla="*/ 1588283 w 7773686"/>
              <a:gd name="connsiteY383" fmla="*/ 835204 h 1115029"/>
              <a:gd name="connsiteX384" fmla="*/ 1589916 w 7773686"/>
              <a:gd name="connsiteY384" fmla="*/ 834306 h 1115029"/>
              <a:gd name="connsiteX385" fmla="*/ 1590814 w 7773686"/>
              <a:gd name="connsiteY385" fmla="*/ 834306 h 1115029"/>
              <a:gd name="connsiteX386" fmla="*/ 1590814 w 7773686"/>
              <a:gd name="connsiteY386" fmla="*/ 833490 h 1115029"/>
              <a:gd name="connsiteX387" fmla="*/ 1591630 w 7773686"/>
              <a:gd name="connsiteY387" fmla="*/ 833490 h 1115029"/>
              <a:gd name="connsiteX388" fmla="*/ 1593262 w 7773686"/>
              <a:gd name="connsiteY388" fmla="*/ 832674 h 1115029"/>
              <a:gd name="connsiteX389" fmla="*/ 1594079 w 7773686"/>
              <a:gd name="connsiteY389" fmla="*/ 833490 h 1115029"/>
              <a:gd name="connsiteX390" fmla="*/ 1595793 w 7773686"/>
              <a:gd name="connsiteY390" fmla="*/ 836020 h 1115029"/>
              <a:gd name="connsiteX391" fmla="*/ 1595793 w 7773686"/>
              <a:gd name="connsiteY391" fmla="*/ 835204 h 1115029"/>
              <a:gd name="connsiteX392" fmla="*/ 1597426 w 7773686"/>
              <a:gd name="connsiteY392" fmla="*/ 833490 h 1115029"/>
              <a:gd name="connsiteX393" fmla="*/ 1599956 w 7773686"/>
              <a:gd name="connsiteY393" fmla="*/ 833490 h 1115029"/>
              <a:gd name="connsiteX394" fmla="*/ 1598243 w 7773686"/>
              <a:gd name="connsiteY394" fmla="*/ 830143 h 1115029"/>
              <a:gd name="connsiteX395" fmla="*/ 1596609 w 7773686"/>
              <a:gd name="connsiteY395" fmla="*/ 831041 h 1115029"/>
              <a:gd name="connsiteX396" fmla="*/ 1594977 w 7773686"/>
              <a:gd name="connsiteY396" fmla="*/ 832674 h 1115029"/>
              <a:gd name="connsiteX397" fmla="*/ 1594079 w 7773686"/>
              <a:gd name="connsiteY397" fmla="*/ 832674 h 1115029"/>
              <a:gd name="connsiteX398" fmla="*/ 1593262 w 7773686"/>
              <a:gd name="connsiteY398" fmla="*/ 830143 h 1115029"/>
              <a:gd name="connsiteX399" fmla="*/ 1592446 w 7773686"/>
              <a:gd name="connsiteY399" fmla="*/ 828511 h 1115029"/>
              <a:gd name="connsiteX400" fmla="*/ 1592446 w 7773686"/>
              <a:gd name="connsiteY400" fmla="*/ 826878 h 1115029"/>
              <a:gd name="connsiteX401" fmla="*/ 1594079 w 7773686"/>
              <a:gd name="connsiteY401" fmla="*/ 824347 h 1115029"/>
              <a:gd name="connsiteX402" fmla="*/ 1596609 w 7773686"/>
              <a:gd name="connsiteY402" fmla="*/ 824347 h 1115029"/>
              <a:gd name="connsiteX403" fmla="*/ 1599140 w 7773686"/>
              <a:gd name="connsiteY403" fmla="*/ 825980 h 1115029"/>
              <a:gd name="connsiteX404" fmla="*/ 1599956 w 7773686"/>
              <a:gd name="connsiteY404" fmla="*/ 827694 h 1115029"/>
              <a:gd name="connsiteX405" fmla="*/ 1600773 w 7773686"/>
              <a:gd name="connsiteY405" fmla="*/ 828511 h 1115029"/>
              <a:gd name="connsiteX406" fmla="*/ 1599956 w 7773686"/>
              <a:gd name="connsiteY406" fmla="*/ 829327 h 1115029"/>
              <a:gd name="connsiteX407" fmla="*/ 1601590 w 7773686"/>
              <a:gd name="connsiteY407" fmla="*/ 830143 h 1115029"/>
              <a:gd name="connsiteX408" fmla="*/ 1602405 w 7773686"/>
              <a:gd name="connsiteY408" fmla="*/ 829327 h 1115029"/>
              <a:gd name="connsiteX409" fmla="*/ 1604119 w 7773686"/>
              <a:gd name="connsiteY409" fmla="*/ 826878 h 1115029"/>
              <a:gd name="connsiteX410" fmla="*/ 1606568 w 7773686"/>
              <a:gd name="connsiteY410" fmla="*/ 826878 h 1115029"/>
              <a:gd name="connsiteX411" fmla="*/ 1605752 w 7773686"/>
              <a:gd name="connsiteY411" fmla="*/ 825980 h 1115029"/>
              <a:gd name="connsiteX412" fmla="*/ 1604119 w 7773686"/>
              <a:gd name="connsiteY412" fmla="*/ 826878 h 1115029"/>
              <a:gd name="connsiteX413" fmla="*/ 1600773 w 7773686"/>
              <a:gd name="connsiteY413" fmla="*/ 825164 h 1115029"/>
              <a:gd name="connsiteX414" fmla="*/ 1597426 w 7773686"/>
              <a:gd name="connsiteY414" fmla="*/ 822715 h 1115029"/>
              <a:gd name="connsiteX415" fmla="*/ 1596609 w 7773686"/>
              <a:gd name="connsiteY415" fmla="*/ 821817 h 1115029"/>
              <a:gd name="connsiteX416" fmla="*/ 1597426 w 7773686"/>
              <a:gd name="connsiteY416" fmla="*/ 821001 h 1115029"/>
              <a:gd name="connsiteX417" fmla="*/ 1599956 w 7773686"/>
              <a:gd name="connsiteY417" fmla="*/ 821001 h 1115029"/>
              <a:gd name="connsiteX418" fmla="*/ 1599956 w 7773686"/>
              <a:gd name="connsiteY418" fmla="*/ 819368 h 1115029"/>
              <a:gd name="connsiteX419" fmla="*/ 1600773 w 7773686"/>
              <a:gd name="connsiteY419" fmla="*/ 818552 h 1115029"/>
              <a:gd name="connsiteX420" fmla="*/ 1602405 w 7773686"/>
              <a:gd name="connsiteY420" fmla="*/ 817654 h 1115029"/>
              <a:gd name="connsiteX421" fmla="*/ 1603221 w 7773686"/>
              <a:gd name="connsiteY421" fmla="*/ 816021 h 1115029"/>
              <a:gd name="connsiteX422" fmla="*/ 1605752 w 7773686"/>
              <a:gd name="connsiteY422" fmla="*/ 816021 h 1115029"/>
              <a:gd name="connsiteX423" fmla="*/ 1607384 w 7773686"/>
              <a:gd name="connsiteY423" fmla="*/ 814389 h 1115029"/>
              <a:gd name="connsiteX424" fmla="*/ 1609099 w 7773686"/>
              <a:gd name="connsiteY424" fmla="*/ 811042 h 1115029"/>
              <a:gd name="connsiteX425" fmla="*/ 1611547 w 7773686"/>
              <a:gd name="connsiteY425" fmla="*/ 807695 h 1115029"/>
              <a:gd name="connsiteX426" fmla="*/ 1612446 w 7773686"/>
              <a:gd name="connsiteY426" fmla="*/ 806063 h 1115029"/>
              <a:gd name="connsiteX427" fmla="*/ 1614894 w 7773686"/>
              <a:gd name="connsiteY427" fmla="*/ 804348 h 1115029"/>
              <a:gd name="connsiteX428" fmla="*/ 1617425 w 7773686"/>
              <a:gd name="connsiteY428" fmla="*/ 803532 h 1115029"/>
              <a:gd name="connsiteX429" fmla="*/ 1619057 w 7773686"/>
              <a:gd name="connsiteY429" fmla="*/ 805246 h 1115029"/>
              <a:gd name="connsiteX430" fmla="*/ 1617425 w 7773686"/>
              <a:gd name="connsiteY430" fmla="*/ 799369 h 1115029"/>
              <a:gd name="connsiteX431" fmla="*/ 1619874 w 7773686"/>
              <a:gd name="connsiteY431" fmla="*/ 799369 h 1115029"/>
              <a:gd name="connsiteX432" fmla="*/ 1623220 w 7773686"/>
              <a:gd name="connsiteY432" fmla="*/ 802716 h 1115029"/>
              <a:gd name="connsiteX433" fmla="*/ 1623220 w 7773686"/>
              <a:gd name="connsiteY433" fmla="*/ 800185 h 1115029"/>
              <a:gd name="connsiteX434" fmla="*/ 1624037 w 7773686"/>
              <a:gd name="connsiteY434" fmla="*/ 797736 h 1115029"/>
              <a:gd name="connsiteX435" fmla="*/ 1624037 w 7773686"/>
              <a:gd name="connsiteY435" fmla="*/ 795206 h 1115029"/>
              <a:gd name="connsiteX436" fmla="*/ 1626567 w 7773686"/>
              <a:gd name="connsiteY436" fmla="*/ 793573 h 1115029"/>
              <a:gd name="connsiteX437" fmla="*/ 1627383 w 7773686"/>
              <a:gd name="connsiteY437" fmla="*/ 795206 h 1115029"/>
              <a:gd name="connsiteX438" fmla="*/ 1627383 w 7773686"/>
              <a:gd name="connsiteY438" fmla="*/ 798553 h 1115029"/>
              <a:gd name="connsiteX439" fmla="*/ 1626567 w 7773686"/>
              <a:gd name="connsiteY439" fmla="*/ 801083 h 1115029"/>
              <a:gd name="connsiteX440" fmla="*/ 1626567 w 7773686"/>
              <a:gd name="connsiteY440" fmla="*/ 801899 h 1115029"/>
              <a:gd name="connsiteX441" fmla="*/ 1627383 w 7773686"/>
              <a:gd name="connsiteY441" fmla="*/ 803532 h 1115029"/>
              <a:gd name="connsiteX442" fmla="*/ 1625751 w 7773686"/>
              <a:gd name="connsiteY442" fmla="*/ 805246 h 1115029"/>
              <a:gd name="connsiteX443" fmla="*/ 1624037 w 7773686"/>
              <a:gd name="connsiteY443" fmla="*/ 806063 h 1115029"/>
              <a:gd name="connsiteX444" fmla="*/ 1621588 w 7773686"/>
              <a:gd name="connsiteY444" fmla="*/ 806879 h 1115029"/>
              <a:gd name="connsiteX445" fmla="*/ 1620772 w 7773686"/>
              <a:gd name="connsiteY445" fmla="*/ 807695 h 1115029"/>
              <a:gd name="connsiteX446" fmla="*/ 1620772 w 7773686"/>
              <a:gd name="connsiteY446" fmla="*/ 809409 h 1115029"/>
              <a:gd name="connsiteX447" fmla="*/ 1619874 w 7773686"/>
              <a:gd name="connsiteY447" fmla="*/ 810226 h 1115029"/>
              <a:gd name="connsiteX448" fmla="*/ 1618241 w 7773686"/>
              <a:gd name="connsiteY448" fmla="*/ 810226 h 1115029"/>
              <a:gd name="connsiteX449" fmla="*/ 1615710 w 7773686"/>
              <a:gd name="connsiteY449" fmla="*/ 809409 h 1115029"/>
              <a:gd name="connsiteX450" fmla="*/ 1615710 w 7773686"/>
              <a:gd name="connsiteY450" fmla="*/ 810226 h 1115029"/>
              <a:gd name="connsiteX451" fmla="*/ 1613263 w 7773686"/>
              <a:gd name="connsiteY451" fmla="*/ 812674 h 1115029"/>
              <a:gd name="connsiteX452" fmla="*/ 1611547 w 7773686"/>
              <a:gd name="connsiteY452" fmla="*/ 811858 h 1115029"/>
              <a:gd name="connsiteX453" fmla="*/ 1611547 w 7773686"/>
              <a:gd name="connsiteY453" fmla="*/ 815205 h 1115029"/>
              <a:gd name="connsiteX454" fmla="*/ 1612446 w 7773686"/>
              <a:gd name="connsiteY454" fmla="*/ 816021 h 1115029"/>
              <a:gd name="connsiteX455" fmla="*/ 1613263 w 7773686"/>
              <a:gd name="connsiteY455" fmla="*/ 815205 h 1115029"/>
              <a:gd name="connsiteX456" fmla="*/ 1614894 w 7773686"/>
              <a:gd name="connsiteY456" fmla="*/ 816021 h 1115029"/>
              <a:gd name="connsiteX457" fmla="*/ 1615710 w 7773686"/>
              <a:gd name="connsiteY457" fmla="*/ 816838 h 1115029"/>
              <a:gd name="connsiteX458" fmla="*/ 1616608 w 7773686"/>
              <a:gd name="connsiteY458" fmla="*/ 816838 h 1115029"/>
              <a:gd name="connsiteX459" fmla="*/ 1618241 w 7773686"/>
              <a:gd name="connsiteY459" fmla="*/ 813491 h 1115029"/>
              <a:gd name="connsiteX460" fmla="*/ 1625751 w 7773686"/>
              <a:gd name="connsiteY460" fmla="*/ 810226 h 1115029"/>
              <a:gd name="connsiteX461" fmla="*/ 1627383 w 7773686"/>
              <a:gd name="connsiteY461" fmla="*/ 806879 h 1115029"/>
              <a:gd name="connsiteX462" fmla="*/ 1629914 w 7773686"/>
              <a:gd name="connsiteY462" fmla="*/ 804348 h 1115029"/>
              <a:gd name="connsiteX463" fmla="*/ 1633261 w 7773686"/>
              <a:gd name="connsiteY463" fmla="*/ 802716 h 1115029"/>
              <a:gd name="connsiteX464" fmla="*/ 1636527 w 7773686"/>
              <a:gd name="connsiteY464" fmla="*/ 800185 h 1115029"/>
              <a:gd name="connsiteX465" fmla="*/ 1639057 w 7773686"/>
              <a:gd name="connsiteY465" fmla="*/ 796920 h 1115029"/>
              <a:gd name="connsiteX466" fmla="*/ 1634893 w 7773686"/>
              <a:gd name="connsiteY466" fmla="*/ 795206 h 1115029"/>
              <a:gd name="connsiteX467" fmla="*/ 1635710 w 7773686"/>
              <a:gd name="connsiteY467" fmla="*/ 793573 h 1115029"/>
              <a:gd name="connsiteX468" fmla="*/ 1640689 w 7773686"/>
              <a:gd name="connsiteY468" fmla="*/ 793573 h 1115029"/>
              <a:gd name="connsiteX469" fmla="*/ 1639873 w 7773686"/>
              <a:gd name="connsiteY469" fmla="*/ 791859 h 1115029"/>
              <a:gd name="connsiteX470" fmla="*/ 1640689 w 7773686"/>
              <a:gd name="connsiteY470" fmla="*/ 790226 h 1115029"/>
              <a:gd name="connsiteX471" fmla="*/ 1640689 w 7773686"/>
              <a:gd name="connsiteY471" fmla="*/ 788594 h 1115029"/>
              <a:gd name="connsiteX472" fmla="*/ 1639057 w 7773686"/>
              <a:gd name="connsiteY472" fmla="*/ 786880 h 1115029"/>
              <a:gd name="connsiteX473" fmla="*/ 1639057 w 7773686"/>
              <a:gd name="connsiteY473" fmla="*/ 785247 h 1115029"/>
              <a:gd name="connsiteX474" fmla="*/ 1639873 w 7773686"/>
              <a:gd name="connsiteY474" fmla="*/ 783533 h 1115029"/>
              <a:gd name="connsiteX475" fmla="*/ 1644036 w 7773686"/>
              <a:gd name="connsiteY475" fmla="*/ 785247 h 1115029"/>
              <a:gd name="connsiteX476" fmla="*/ 1643220 w 7773686"/>
              <a:gd name="connsiteY476" fmla="*/ 782717 h 1115029"/>
              <a:gd name="connsiteX477" fmla="*/ 1642403 w 7773686"/>
              <a:gd name="connsiteY477" fmla="*/ 781084 h 1115029"/>
              <a:gd name="connsiteX478" fmla="*/ 1644036 w 7773686"/>
              <a:gd name="connsiteY478" fmla="*/ 780268 h 1115029"/>
              <a:gd name="connsiteX479" fmla="*/ 1645750 w 7773686"/>
              <a:gd name="connsiteY479" fmla="*/ 780268 h 1115029"/>
              <a:gd name="connsiteX480" fmla="*/ 1646566 w 7773686"/>
              <a:gd name="connsiteY480" fmla="*/ 779370 h 1115029"/>
              <a:gd name="connsiteX481" fmla="*/ 1648200 w 7773686"/>
              <a:gd name="connsiteY481" fmla="*/ 781084 h 1115029"/>
              <a:gd name="connsiteX482" fmla="*/ 1649913 w 7773686"/>
              <a:gd name="connsiteY482" fmla="*/ 781900 h 1115029"/>
              <a:gd name="connsiteX483" fmla="*/ 1651547 w 7773686"/>
              <a:gd name="connsiteY483" fmla="*/ 781900 h 1115029"/>
              <a:gd name="connsiteX484" fmla="*/ 1652362 w 7773686"/>
              <a:gd name="connsiteY484" fmla="*/ 780268 h 1115029"/>
              <a:gd name="connsiteX485" fmla="*/ 1655709 w 7773686"/>
              <a:gd name="connsiteY485" fmla="*/ 776921 h 1115029"/>
              <a:gd name="connsiteX486" fmla="*/ 1657341 w 7773686"/>
              <a:gd name="connsiteY486" fmla="*/ 776105 h 1115029"/>
              <a:gd name="connsiteX487" fmla="*/ 1658239 w 7773686"/>
              <a:gd name="connsiteY487" fmla="*/ 774390 h 1115029"/>
              <a:gd name="connsiteX488" fmla="*/ 1657341 w 7773686"/>
              <a:gd name="connsiteY488" fmla="*/ 772758 h 1115029"/>
              <a:gd name="connsiteX489" fmla="*/ 1654076 w 7773686"/>
              <a:gd name="connsiteY489" fmla="*/ 769411 h 1115029"/>
              <a:gd name="connsiteX490" fmla="*/ 1654076 w 7773686"/>
              <a:gd name="connsiteY490" fmla="*/ 771044 h 1115029"/>
              <a:gd name="connsiteX491" fmla="*/ 1653178 w 7773686"/>
              <a:gd name="connsiteY491" fmla="*/ 771941 h 1115029"/>
              <a:gd name="connsiteX492" fmla="*/ 1648200 w 7773686"/>
              <a:gd name="connsiteY492" fmla="*/ 771941 h 1115029"/>
              <a:gd name="connsiteX493" fmla="*/ 1646566 w 7773686"/>
              <a:gd name="connsiteY493" fmla="*/ 773574 h 1115029"/>
              <a:gd name="connsiteX494" fmla="*/ 1646566 w 7773686"/>
              <a:gd name="connsiteY494" fmla="*/ 769411 h 1115029"/>
              <a:gd name="connsiteX495" fmla="*/ 1649913 w 7773686"/>
              <a:gd name="connsiteY495" fmla="*/ 766880 h 1115029"/>
              <a:gd name="connsiteX496" fmla="*/ 1653178 w 7773686"/>
              <a:gd name="connsiteY496" fmla="*/ 765248 h 1115029"/>
              <a:gd name="connsiteX497" fmla="*/ 1654076 w 7773686"/>
              <a:gd name="connsiteY497" fmla="*/ 763615 h 1115029"/>
              <a:gd name="connsiteX498" fmla="*/ 1655709 w 7773686"/>
              <a:gd name="connsiteY498" fmla="*/ 762717 h 1115029"/>
              <a:gd name="connsiteX499" fmla="*/ 1656525 w 7773686"/>
              <a:gd name="connsiteY499" fmla="*/ 763615 h 1115029"/>
              <a:gd name="connsiteX500" fmla="*/ 1657341 w 7773686"/>
              <a:gd name="connsiteY500" fmla="*/ 766064 h 1115029"/>
              <a:gd name="connsiteX501" fmla="*/ 1659056 w 7773686"/>
              <a:gd name="connsiteY501" fmla="*/ 769411 h 1115029"/>
              <a:gd name="connsiteX502" fmla="*/ 1659056 w 7773686"/>
              <a:gd name="connsiteY502" fmla="*/ 771044 h 1115029"/>
              <a:gd name="connsiteX503" fmla="*/ 1660688 w 7773686"/>
              <a:gd name="connsiteY503" fmla="*/ 772758 h 1115029"/>
              <a:gd name="connsiteX504" fmla="*/ 1662321 w 7773686"/>
              <a:gd name="connsiteY504" fmla="*/ 772758 h 1115029"/>
              <a:gd name="connsiteX505" fmla="*/ 1664035 w 7773686"/>
              <a:gd name="connsiteY505" fmla="*/ 771941 h 1115029"/>
              <a:gd name="connsiteX506" fmla="*/ 1664851 w 7773686"/>
              <a:gd name="connsiteY506" fmla="*/ 770227 h 1115029"/>
              <a:gd name="connsiteX507" fmla="*/ 1665668 w 7773686"/>
              <a:gd name="connsiteY507" fmla="*/ 767778 h 1115029"/>
              <a:gd name="connsiteX508" fmla="*/ 1668198 w 7773686"/>
              <a:gd name="connsiteY508" fmla="*/ 762717 h 1115029"/>
              <a:gd name="connsiteX509" fmla="*/ 1669831 w 7773686"/>
              <a:gd name="connsiteY509" fmla="*/ 762717 h 1115029"/>
              <a:gd name="connsiteX510" fmla="*/ 1671545 w 7773686"/>
              <a:gd name="connsiteY510" fmla="*/ 763615 h 1115029"/>
              <a:gd name="connsiteX511" fmla="*/ 1672361 w 7773686"/>
              <a:gd name="connsiteY511" fmla="*/ 762717 h 1115029"/>
              <a:gd name="connsiteX512" fmla="*/ 1672361 w 7773686"/>
              <a:gd name="connsiteY512" fmla="*/ 761901 h 1115029"/>
              <a:gd name="connsiteX513" fmla="*/ 1671545 w 7773686"/>
              <a:gd name="connsiteY513" fmla="*/ 759452 h 1115029"/>
              <a:gd name="connsiteX514" fmla="*/ 1669831 w 7773686"/>
              <a:gd name="connsiteY514" fmla="*/ 757738 h 1115029"/>
              <a:gd name="connsiteX515" fmla="*/ 1669831 w 7773686"/>
              <a:gd name="connsiteY515" fmla="*/ 756105 h 1115029"/>
              <a:gd name="connsiteX516" fmla="*/ 1672361 w 7773686"/>
              <a:gd name="connsiteY516" fmla="*/ 751942 h 1115029"/>
              <a:gd name="connsiteX517" fmla="*/ 1675708 w 7773686"/>
              <a:gd name="connsiteY517" fmla="*/ 748595 h 1115029"/>
              <a:gd name="connsiteX518" fmla="*/ 1682320 w 7773686"/>
              <a:gd name="connsiteY518" fmla="*/ 744432 h 1115029"/>
              <a:gd name="connsiteX519" fmla="*/ 1684034 w 7773686"/>
              <a:gd name="connsiteY519" fmla="*/ 744432 h 1115029"/>
              <a:gd name="connsiteX520" fmla="*/ 1685667 w 7773686"/>
              <a:gd name="connsiteY520" fmla="*/ 745249 h 1115029"/>
              <a:gd name="connsiteX521" fmla="*/ 1687299 w 7773686"/>
              <a:gd name="connsiteY521" fmla="*/ 746963 h 1115029"/>
              <a:gd name="connsiteX522" fmla="*/ 1687299 w 7773686"/>
              <a:gd name="connsiteY522" fmla="*/ 747779 h 1115029"/>
              <a:gd name="connsiteX523" fmla="*/ 1689830 w 7773686"/>
              <a:gd name="connsiteY523" fmla="*/ 741984 h 1115029"/>
              <a:gd name="connsiteX524" fmla="*/ 1694809 w 7773686"/>
              <a:gd name="connsiteY524" fmla="*/ 736923 h 1115029"/>
              <a:gd name="connsiteX525" fmla="*/ 1694809 w 7773686"/>
              <a:gd name="connsiteY525" fmla="*/ 735290 h 1115029"/>
              <a:gd name="connsiteX526" fmla="*/ 1696523 w 7773686"/>
              <a:gd name="connsiteY526" fmla="*/ 733657 h 1115029"/>
              <a:gd name="connsiteX527" fmla="*/ 1694809 w 7773686"/>
              <a:gd name="connsiteY527" fmla="*/ 732759 h 1115029"/>
              <a:gd name="connsiteX528" fmla="*/ 1697340 w 7773686"/>
              <a:gd name="connsiteY528" fmla="*/ 731127 h 1115029"/>
              <a:gd name="connsiteX529" fmla="*/ 1697340 w 7773686"/>
              <a:gd name="connsiteY529" fmla="*/ 728596 h 1115029"/>
              <a:gd name="connsiteX530" fmla="*/ 1696523 w 7773686"/>
              <a:gd name="connsiteY530" fmla="*/ 726147 h 1115029"/>
              <a:gd name="connsiteX531" fmla="*/ 1694809 w 7773686"/>
              <a:gd name="connsiteY531" fmla="*/ 724433 h 1115029"/>
              <a:gd name="connsiteX532" fmla="*/ 1697340 w 7773686"/>
              <a:gd name="connsiteY532" fmla="*/ 721984 h 1115029"/>
              <a:gd name="connsiteX533" fmla="*/ 1697340 w 7773686"/>
              <a:gd name="connsiteY533" fmla="*/ 715291 h 1115029"/>
              <a:gd name="connsiteX534" fmla="*/ 1698972 w 7773686"/>
              <a:gd name="connsiteY534" fmla="*/ 711944 h 1115029"/>
              <a:gd name="connsiteX535" fmla="*/ 1703952 w 7773686"/>
              <a:gd name="connsiteY535" fmla="*/ 711944 h 1115029"/>
              <a:gd name="connsiteX536" fmla="*/ 1703952 w 7773686"/>
              <a:gd name="connsiteY536" fmla="*/ 707781 h 1115029"/>
              <a:gd name="connsiteX537" fmla="*/ 1703135 w 7773686"/>
              <a:gd name="connsiteY537" fmla="*/ 706965 h 1115029"/>
              <a:gd name="connsiteX538" fmla="*/ 1703952 w 7773686"/>
              <a:gd name="connsiteY538" fmla="*/ 705332 h 1115029"/>
              <a:gd name="connsiteX539" fmla="*/ 1705666 w 7773686"/>
              <a:gd name="connsiteY539" fmla="*/ 704516 h 1115029"/>
              <a:gd name="connsiteX540" fmla="*/ 1708115 w 7773686"/>
              <a:gd name="connsiteY540" fmla="*/ 703618 h 1115029"/>
              <a:gd name="connsiteX541" fmla="*/ 1710645 w 7773686"/>
              <a:gd name="connsiteY541" fmla="*/ 701985 h 1115029"/>
              <a:gd name="connsiteX542" fmla="*/ 1711462 w 7773686"/>
              <a:gd name="connsiteY542" fmla="*/ 701169 h 1115029"/>
              <a:gd name="connsiteX543" fmla="*/ 1711462 w 7773686"/>
              <a:gd name="connsiteY543" fmla="*/ 700353 h 1115029"/>
              <a:gd name="connsiteX544" fmla="*/ 1710645 w 7773686"/>
              <a:gd name="connsiteY544" fmla="*/ 700353 h 1115029"/>
              <a:gd name="connsiteX545" fmla="*/ 1710645 w 7773686"/>
              <a:gd name="connsiteY545" fmla="*/ 693659 h 1115029"/>
              <a:gd name="connsiteX546" fmla="*/ 1712278 w 7773686"/>
              <a:gd name="connsiteY546" fmla="*/ 692026 h 1115029"/>
              <a:gd name="connsiteX547" fmla="*/ 1709829 w 7773686"/>
              <a:gd name="connsiteY547" fmla="*/ 678721 h 1115029"/>
              <a:gd name="connsiteX548" fmla="*/ 1711462 w 7773686"/>
              <a:gd name="connsiteY548" fmla="*/ 677007 h 1115029"/>
              <a:gd name="connsiteX549" fmla="*/ 1709013 w 7773686"/>
              <a:gd name="connsiteY549" fmla="*/ 669497 h 1115029"/>
              <a:gd name="connsiteX550" fmla="*/ 1708115 w 7773686"/>
              <a:gd name="connsiteY550" fmla="*/ 668680 h 1115029"/>
              <a:gd name="connsiteX551" fmla="*/ 1706482 w 7773686"/>
              <a:gd name="connsiteY551" fmla="*/ 668680 h 1115029"/>
              <a:gd name="connsiteX552" fmla="*/ 1707299 w 7773686"/>
              <a:gd name="connsiteY552" fmla="*/ 667048 h 1115029"/>
              <a:gd name="connsiteX553" fmla="*/ 1709013 w 7773686"/>
              <a:gd name="connsiteY553" fmla="*/ 666232 h 1115029"/>
              <a:gd name="connsiteX554" fmla="*/ 1711462 w 7773686"/>
              <a:gd name="connsiteY554" fmla="*/ 665334 h 1115029"/>
              <a:gd name="connsiteX555" fmla="*/ 1710645 w 7773686"/>
              <a:gd name="connsiteY555" fmla="*/ 664517 h 1115029"/>
              <a:gd name="connsiteX556" fmla="*/ 1709829 w 7773686"/>
              <a:gd name="connsiteY556" fmla="*/ 662885 h 1115029"/>
              <a:gd name="connsiteX557" fmla="*/ 1705666 w 7773686"/>
              <a:gd name="connsiteY557" fmla="*/ 662885 h 1115029"/>
              <a:gd name="connsiteX558" fmla="*/ 1710645 w 7773686"/>
              <a:gd name="connsiteY558" fmla="*/ 651212 h 1115029"/>
              <a:gd name="connsiteX559" fmla="*/ 1712278 w 7773686"/>
              <a:gd name="connsiteY559" fmla="*/ 649579 h 1115029"/>
              <a:gd name="connsiteX560" fmla="*/ 1714808 w 7773686"/>
              <a:gd name="connsiteY560" fmla="*/ 648681 h 1115029"/>
              <a:gd name="connsiteX561" fmla="*/ 1715625 w 7773686"/>
              <a:gd name="connsiteY561" fmla="*/ 646232 h 1115029"/>
              <a:gd name="connsiteX562" fmla="*/ 1715625 w 7773686"/>
              <a:gd name="connsiteY562" fmla="*/ 637906 h 1115029"/>
              <a:gd name="connsiteX563" fmla="*/ 1716441 w 7773686"/>
              <a:gd name="connsiteY563" fmla="*/ 637090 h 1115029"/>
              <a:gd name="connsiteX564" fmla="*/ 1716441 w 7773686"/>
              <a:gd name="connsiteY564" fmla="*/ 632111 h 1115029"/>
              <a:gd name="connsiteX565" fmla="*/ 1714808 w 7773686"/>
              <a:gd name="connsiteY565" fmla="*/ 629580 h 1115029"/>
              <a:gd name="connsiteX566" fmla="*/ 1714808 w 7773686"/>
              <a:gd name="connsiteY566" fmla="*/ 626233 h 1115029"/>
              <a:gd name="connsiteX567" fmla="*/ 1715625 w 7773686"/>
              <a:gd name="connsiteY567" fmla="*/ 626233 h 1115029"/>
              <a:gd name="connsiteX568" fmla="*/ 1716441 w 7773686"/>
              <a:gd name="connsiteY568" fmla="*/ 625417 h 1115029"/>
              <a:gd name="connsiteX569" fmla="*/ 1716441 w 7773686"/>
              <a:gd name="connsiteY569" fmla="*/ 623784 h 1115029"/>
              <a:gd name="connsiteX570" fmla="*/ 1715625 w 7773686"/>
              <a:gd name="connsiteY570" fmla="*/ 621254 h 1115029"/>
              <a:gd name="connsiteX571" fmla="*/ 1717339 w 7773686"/>
              <a:gd name="connsiteY571" fmla="*/ 617907 h 1115029"/>
              <a:gd name="connsiteX572" fmla="*/ 1717339 w 7773686"/>
              <a:gd name="connsiteY572" fmla="*/ 606234 h 1115029"/>
              <a:gd name="connsiteX573" fmla="*/ 1718155 w 7773686"/>
              <a:gd name="connsiteY573" fmla="*/ 601255 h 1115029"/>
              <a:gd name="connsiteX574" fmla="*/ 1718155 w 7773686"/>
              <a:gd name="connsiteY574" fmla="*/ 592929 h 1115029"/>
              <a:gd name="connsiteX575" fmla="*/ 1719788 w 7773686"/>
              <a:gd name="connsiteY575" fmla="*/ 583786 h 1115029"/>
              <a:gd name="connsiteX576" fmla="*/ 1717339 w 7773686"/>
              <a:gd name="connsiteY576" fmla="*/ 581256 h 1115029"/>
              <a:gd name="connsiteX577" fmla="*/ 1718155 w 7773686"/>
              <a:gd name="connsiteY577" fmla="*/ 577990 h 1115029"/>
              <a:gd name="connsiteX578" fmla="*/ 1718155 w 7773686"/>
              <a:gd name="connsiteY578" fmla="*/ 575460 h 1115029"/>
              <a:gd name="connsiteX579" fmla="*/ 1717339 w 7773686"/>
              <a:gd name="connsiteY579" fmla="*/ 573827 h 1115029"/>
              <a:gd name="connsiteX580" fmla="*/ 1715625 w 7773686"/>
              <a:gd name="connsiteY580" fmla="*/ 572113 h 1115029"/>
              <a:gd name="connsiteX581" fmla="*/ 1714808 w 7773686"/>
              <a:gd name="connsiteY581" fmla="*/ 569664 h 1115029"/>
              <a:gd name="connsiteX582" fmla="*/ 1713177 w 7773686"/>
              <a:gd name="connsiteY582" fmla="*/ 566317 h 1115029"/>
              <a:gd name="connsiteX583" fmla="*/ 1711462 w 7773686"/>
              <a:gd name="connsiteY583" fmla="*/ 558808 h 1115029"/>
              <a:gd name="connsiteX584" fmla="*/ 1710645 w 7773686"/>
              <a:gd name="connsiteY584" fmla="*/ 557175 h 1115029"/>
              <a:gd name="connsiteX585" fmla="*/ 1709829 w 7773686"/>
              <a:gd name="connsiteY585" fmla="*/ 557175 h 1115029"/>
              <a:gd name="connsiteX586" fmla="*/ 1708115 w 7773686"/>
              <a:gd name="connsiteY586" fmla="*/ 557991 h 1115029"/>
              <a:gd name="connsiteX587" fmla="*/ 1705666 w 7773686"/>
              <a:gd name="connsiteY587" fmla="*/ 558808 h 1115029"/>
              <a:gd name="connsiteX588" fmla="*/ 1704850 w 7773686"/>
              <a:gd name="connsiteY588" fmla="*/ 558808 h 1115029"/>
              <a:gd name="connsiteX589" fmla="*/ 1703952 w 7773686"/>
              <a:gd name="connsiteY589" fmla="*/ 557991 h 1115029"/>
              <a:gd name="connsiteX590" fmla="*/ 1704850 w 7773686"/>
              <a:gd name="connsiteY590" fmla="*/ 556359 h 1115029"/>
              <a:gd name="connsiteX591" fmla="*/ 1704850 w 7773686"/>
              <a:gd name="connsiteY591" fmla="*/ 554644 h 1115029"/>
              <a:gd name="connsiteX592" fmla="*/ 4275827 w 7773686"/>
              <a:gd name="connsiteY592" fmla="*/ 536353 h 1115029"/>
              <a:gd name="connsiteX593" fmla="*/ 4283542 w 7773686"/>
              <a:gd name="connsiteY593" fmla="*/ 538571 h 1115029"/>
              <a:gd name="connsiteX594" fmla="*/ 4296560 w 7773686"/>
              <a:gd name="connsiteY594" fmla="*/ 545128 h 1115029"/>
              <a:gd name="connsiteX595" fmla="*/ 4302056 w 7773686"/>
              <a:gd name="connsiteY595" fmla="*/ 549468 h 1115029"/>
              <a:gd name="connsiteX596" fmla="*/ 4320668 w 7773686"/>
              <a:gd name="connsiteY596" fmla="*/ 570201 h 1115029"/>
              <a:gd name="connsiteX597" fmla="*/ 4323946 w 7773686"/>
              <a:gd name="connsiteY597" fmla="*/ 576758 h 1115029"/>
              <a:gd name="connsiteX598" fmla="*/ 4327226 w 7773686"/>
              <a:gd name="connsiteY598" fmla="*/ 590933 h 1115029"/>
              <a:gd name="connsiteX599" fmla="*/ 4327226 w 7773686"/>
              <a:gd name="connsiteY599" fmla="*/ 596430 h 1115029"/>
              <a:gd name="connsiteX600" fmla="*/ 4325007 w 7773686"/>
              <a:gd name="connsiteY600" fmla="*/ 609545 h 1115029"/>
              <a:gd name="connsiteX601" fmla="*/ 4321729 w 7773686"/>
              <a:gd name="connsiteY601" fmla="*/ 621503 h 1115029"/>
              <a:gd name="connsiteX602" fmla="*/ 4296560 w 7773686"/>
              <a:gd name="connsiteY602" fmla="*/ 666537 h 1115029"/>
              <a:gd name="connsiteX603" fmla="*/ 4228865 w 7773686"/>
              <a:gd name="connsiteY603" fmla="*/ 750625 h 1115029"/>
              <a:gd name="connsiteX604" fmla="*/ 4216907 w 7773686"/>
              <a:gd name="connsiteY604" fmla="*/ 761523 h 1115029"/>
              <a:gd name="connsiteX605" fmla="*/ 4216907 w 7773686"/>
              <a:gd name="connsiteY605" fmla="*/ 765958 h 1115029"/>
              <a:gd name="connsiteX606" fmla="*/ 4219029 w 7773686"/>
              <a:gd name="connsiteY606" fmla="*/ 770298 h 1115029"/>
              <a:gd name="connsiteX607" fmla="*/ 4234361 w 7773686"/>
              <a:gd name="connsiteY607" fmla="*/ 784473 h 1115029"/>
              <a:gd name="connsiteX608" fmla="*/ 4235422 w 7773686"/>
              <a:gd name="connsiteY608" fmla="*/ 787753 h 1115029"/>
              <a:gd name="connsiteX609" fmla="*/ 4244197 w 7773686"/>
              <a:gd name="connsiteY609" fmla="*/ 797589 h 1115029"/>
              <a:gd name="connsiteX610" fmla="*/ 4256155 w 7773686"/>
              <a:gd name="connsiteY610" fmla="*/ 820732 h 1115029"/>
              <a:gd name="connsiteX611" fmla="*/ 4264930 w 7773686"/>
              <a:gd name="connsiteY611" fmla="*/ 830568 h 1115029"/>
              <a:gd name="connsiteX612" fmla="*/ 4267149 w 7773686"/>
              <a:gd name="connsiteY612" fmla="*/ 887367 h 1115029"/>
              <a:gd name="connsiteX613" fmla="*/ 4264930 w 7773686"/>
              <a:gd name="connsiteY613" fmla="*/ 904822 h 1115029"/>
              <a:gd name="connsiteX614" fmla="*/ 4268209 w 7773686"/>
              <a:gd name="connsiteY614" fmla="*/ 932112 h 1115029"/>
              <a:gd name="connsiteX615" fmla="*/ 4262713 w 7773686"/>
              <a:gd name="connsiteY615" fmla="*/ 1020830 h 1115029"/>
              <a:gd name="connsiteX616" fmla="*/ 4260591 w 7773686"/>
              <a:gd name="connsiteY616" fmla="*/ 1030666 h 1115029"/>
              <a:gd name="connsiteX617" fmla="*/ 4252877 w 7773686"/>
              <a:gd name="connsiteY617" fmla="*/ 1049181 h 1115029"/>
              <a:gd name="connsiteX618" fmla="*/ 4233301 w 7773686"/>
              <a:gd name="connsiteY618" fmla="*/ 1083028 h 1115029"/>
              <a:gd name="connsiteX619" fmla="*/ 4207071 w 7773686"/>
              <a:gd name="connsiteY619" fmla="*/ 1088525 h 1115029"/>
              <a:gd name="connsiteX620" fmla="*/ 4196174 w 7773686"/>
              <a:gd name="connsiteY620" fmla="*/ 1086307 h 1115029"/>
              <a:gd name="connsiteX621" fmla="*/ 4190678 w 7773686"/>
              <a:gd name="connsiteY621" fmla="*/ 1083028 h 1115029"/>
              <a:gd name="connsiteX622" fmla="*/ 4184120 w 7773686"/>
              <a:gd name="connsiteY622" fmla="*/ 1077628 h 1115029"/>
              <a:gd name="connsiteX623" fmla="*/ 4175345 w 7773686"/>
              <a:gd name="connsiteY623" fmla="*/ 1064514 h 1115029"/>
              <a:gd name="connsiteX624" fmla="*/ 4172066 w 7773686"/>
              <a:gd name="connsiteY624" fmla="*/ 1057956 h 1115029"/>
              <a:gd name="connsiteX625" fmla="*/ 4161169 w 7773686"/>
              <a:gd name="connsiteY625" fmla="*/ 1027386 h 1115029"/>
              <a:gd name="connsiteX626" fmla="*/ 4173223 w 7773686"/>
              <a:gd name="connsiteY626" fmla="*/ 1003376 h 1115029"/>
              <a:gd name="connsiteX627" fmla="*/ 4175345 w 7773686"/>
              <a:gd name="connsiteY627" fmla="*/ 993538 h 1115029"/>
              <a:gd name="connsiteX628" fmla="*/ 4175345 w 7773686"/>
              <a:gd name="connsiteY628" fmla="*/ 986982 h 1115029"/>
              <a:gd name="connsiteX629" fmla="*/ 4179781 w 7773686"/>
              <a:gd name="connsiteY629" fmla="*/ 980424 h 1115029"/>
              <a:gd name="connsiteX630" fmla="*/ 4188459 w 7773686"/>
              <a:gd name="connsiteY630" fmla="*/ 955062 h 1115029"/>
              <a:gd name="connsiteX631" fmla="*/ 4195017 w 7773686"/>
              <a:gd name="connsiteY631" fmla="*/ 925554 h 1115029"/>
              <a:gd name="connsiteX632" fmla="*/ 4204853 w 7773686"/>
              <a:gd name="connsiteY632" fmla="*/ 845901 h 1115029"/>
              <a:gd name="connsiteX633" fmla="*/ 4209192 w 7773686"/>
              <a:gd name="connsiteY633" fmla="*/ 830568 h 1115029"/>
              <a:gd name="connsiteX634" fmla="*/ 4208132 w 7773686"/>
              <a:gd name="connsiteY634" fmla="*/ 805495 h 1115029"/>
              <a:gd name="connsiteX635" fmla="*/ 4206010 w 7773686"/>
              <a:gd name="connsiteY635" fmla="*/ 793248 h 1115029"/>
              <a:gd name="connsiteX636" fmla="*/ 4201574 w 7773686"/>
              <a:gd name="connsiteY636" fmla="*/ 782256 h 1115029"/>
              <a:gd name="connsiteX637" fmla="*/ 4149211 w 7773686"/>
              <a:gd name="connsiteY637" fmla="*/ 839343 h 1115029"/>
              <a:gd name="connsiteX638" fmla="*/ 4119704 w 7773686"/>
              <a:gd name="connsiteY638" fmla="*/ 863355 h 1115029"/>
              <a:gd name="connsiteX639" fmla="*/ 4084698 w 7773686"/>
              <a:gd name="connsiteY639" fmla="*/ 900481 h 1115029"/>
              <a:gd name="connsiteX640" fmla="*/ 4074959 w 7773686"/>
              <a:gd name="connsiteY640" fmla="*/ 909161 h 1115029"/>
              <a:gd name="connsiteX641" fmla="*/ 4053069 w 7773686"/>
              <a:gd name="connsiteY641" fmla="*/ 921215 h 1115029"/>
              <a:gd name="connsiteX642" fmla="*/ 4045450 w 7773686"/>
              <a:gd name="connsiteY642" fmla="*/ 922275 h 1115029"/>
              <a:gd name="connsiteX643" fmla="*/ 4037736 w 7773686"/>
              <a:gd name="connsiteY643" fmla="*/ 922275 h 1115029"/>
              <a:gd name="connsiteX644" fmla="*/ 4030118 w 7773686"/>
              <a:gd name="connsiteY644" fmla="*/ 920154 h 1115029"/>
              <a:gd name="connsiteX645" fmla="*/ 4023560 w 7773686"/>
              <a:gd name="connsiteY645" fmla="*/ 915718 h 1115029"/>
              <a:gd name="connsiteX646" fmla="*/ 4021438 w 7773686"/>
              <a:gd name="connsiteY646" fmla="*/ 909161 h 1115029"/>
              <a:gd name="connsiteX647" fmla="*/ 4020282 w 7773686"/>
              <a:gd name="connsiteY647" fmla="*/ 903761 h 1115029"/>
              <a:gd name="connsiteX648" fmla="*/ 4020282 w 7773686"/>
              <a:gd name="connsiteY648" fmla="*/ 896045 h 1115029"/>
              <a:gd name="connsiteX649" fmla="*/ 4021438 w 7773686"/>
              <a:gd name="connsiteY649" fmla="*/ 889585 h 1115029"/>
              <a:gd name="connsiteX650" fmla="*/ 4025778 w 7773686"/>
              <a:gd name="connsiteY650" fmla="*/ 880810 h 1115029"/>
              <a:gd name="connsiteX651" fmla="*/ 4026839 w 7773686"/>
              <a:gd name="connsiteY651" fmla="*/ 876471 h 1115029"/>
              <a:gd name="connsiteX652" fmla="*/ 4026839 w 7773686"/>
              <a:gd name="connsiteY652" fmla="*/ 870974 h 1115029"/>
              <a:gd name="connsiteX653" fmla="*/ 4047572 w 7773686"/>
              <a:gd name="connsiteY653" fmla="*/ 849179 h 1115029"/>
              <a:gd name="connsiteX654" fmla="*/ 4110927 w 7773686"/>
              <a:gd name="connsiteY654" fmla="*/ 791031 h 1115029"/>
              <a:gd name="connsiteX655" fmla="*/ 4117485 w 7773686"/>
              <a:gd name="connsiteY655" fmla="*/ 776856 h 1115029"/>
              <a:gd name="connsiteX656" fmla="*/ 4127321 w 7773686"/>
              <a:gd name="connsiteY656" fmla="*/ 763741 h 1115029"/>
              <a:gd name="connsiteX657" fmla="*/ 4139375 w 7773686"/>
              <a:gd name="connsiteY657" fmla="*/ 751686 h 1115029"/>
              <a:gd name="connsiteX658" fmla="*/ 4148055 w 7773686"/>
              <a:gd name="connsiteY658" fmla="*/ 737511 h 1115029"/>
              <a:gd name="connsiteX659" fmla="*/ 4153550 w 7773686"/>
              <a:gd name="connsiteY659" fmla="*/ 735293 h 1115029"/>
              <a:gd name="connsiteX660" fmla="*/ 4157891 w 7773686"/>
              <a:gd name="connsiteY660" fmla="*/ 730953 h 1115029"/>
              <a:gd name="connsiteX661" fmla="*/ 4165508 w 7773686"/>
              <a:gd name="connsiteY661" fmla="*/ 721118 h 1115029"/>
              <a:gd name="connsiteX662" fmla="*/ 4169944 w 7773686"/>
              <a:gd name="connsiteY662" fmla="*/ 716779 h 1115029"/>
              <a:gd name="connsiteX663" fmla="*/ 4174284 w 7773686"/>
              <a:gd name="connsiteY663" fmla="*/ 713499 h 1115029"/>
              <a:gd name="connsiteX664" fmla="*/ 4178623 w 7773686"/>
              <a:gd name="connsiteY664" fmla="*/ 711282 h 1115029"/>
              <a:gd name="connsiteX665" fmla="*/ 4185181 w 7773686"/>
              <a:gd name="connsiteY665" fmla="*/ 711282 h 1115029"/>
              <a:gd name="connsiteX666" fmla="*/ 4184120 w 7773686"/>
              <a:gd name="connsiteY666" fmla="*/ 704724 h 1115029"/>
              <a:gd name="connsiteX667" fmla="*/ 4185181 w 7773686"/>
              <a:gd name="connsiteY667" fmla="*/ 698166 h 1115029"/>
              <a:gd name="connsiteX668" fmla="*/ 4189617 w 7773686"/>
              <a:gd name="connsiteY668" fmla="*/ 686209 h 1115029"/>
              <a:gd name="connsiteX669" fmla="*/ 4203792 w 7773686"/>
              <a:gd name="connsiteY669" fmla="*/ 666537 h 1115029"/>
              <a:gd name="connsiteX670" fmla="*/ 4212471 w 7773686"/>
              <a:gd name="connsiteY670" fmla="*/ 659979 h 1115029"/>
              <a:gd name="connsiteX671" fmla="*/ 4227804 w 7773686"/>
              <a:gd name="connsiteY671" fmla="*/ 643586 h 1115029"/>
              <a:gd name="connsiteX672" fmla="*/ 4257311 w 7773686"/>
              <a:gd name="connsiteY672" fmla="*/ 594213 h 1115029"/>
              <a:gd name="connsiteX673" fmla="*/ 1028506 w 7773686"/>
              <a:gd name="connsiteY673" fmla="*/ 520915 h 1115029"/>
              <a:gd name="connsiteX674" fmla="*/ 1019224 w 7773686"/>
              <a:gd name="connsiteY674" fmla="*/ 523306 h 1115029"/>
              <a:gd name="connsiteX675" fmla="*/ 1011045 w 7773686"/>
              <a:gd name="connsiteY675" fmla="*/ 527900 h 1115029"/>
              <a:gd name="connsiteX676" fmla="*/ 997167 w 7773686"/>
              <a:gd name="connsiteY676" fmla="*/ 540676 h 1115029"/>
              <a:gd name="connsiteX677" fmla="*/ 1001854 w 7773686"/>
              <a:gd name="connsiteY677" fmla="*/ 552255 h 1115029"/>
              <a:gd name="connsiteX678" fmla="*/ 1007644 w 7773686"/>
              <a:gd name="connsiteY678" fmla="*/ 561537 h 1115029"/>
              <a:gd name="connsiteX679" fmla="*/ 1021522 w 7773686"/>
              <a:gd name="connsiteY679" fmla="*/ 578907 h 1115029"/>
              <a:gd name="connsiteX680" fmla="*/ 1027311 w 7773686"/>
              <a:gd name="connsiteY680" fmla="*/ 577713 h 1115029"/>
              <a:gd name="connsiteX681" fmla="*/ 1031906 w 7773686"/>
              <a:gd name="connsiteY681" fmla="*/ 575415 h 1115029"/>
              <a:gd name="connsiteX682" fmla="*/ 1042384 w 7773686"/>
              <a:gd name="connsiteY682" fmla="*/ 568431 h 1115029"/>
              <a:gd name="connsiteX683" fmla="*/ 1058559 w 7773686"/>
              <a:gd name="connsiteY683" fmla="*/ 552255 h 1115029"/>
              <a:gd name="connsiteX684" fmla="*/ 1059753 w 7773686"/>
              <a:gd name="connsiteY684" fmla="*/ 548763 h 1115029"/>
              <a:gd name="connsiteX685" fmla="*/ 1060948 w 7773686"/>
              <a:gd name="connsiteY685" fmla="*/ 546465 h 1115029"/>
              <a:gd name="connsiteX686" fmla="*/ 1065544 w 7773686"/>
              <a:gd name="connsiteY686" fmla="*/ 541778 h 1115029"/>
              <a:gd name="connsiteX687" fmla="*/ 1067841 w 7773686"/>
              <a:gd name="connsiteY687" fmla="*/ 538378 h 1115029"/>
              <a:gd name="connsiteX688" fmla="*/ 1069037 w 7773686"/>
              <a:gd name="connsiteY688" fmla="*/ 534885 h 1115029"/>
              <a:gd name="connsiteX689" fmla="*/ 1067841 w 7773686"/>
              <a:gd name="connsiteY689" fmla="*/ 532587 h 1115029"/>
              <a:gd name="connsiteX690" fmla="*/ 1059753 w 7773686"/>
              <a:gd name="connsiteY690" fmla="*/ 527900 h 1115029"/>
              <a:gd name="connsiteX691" fmla="*/ 1049277 w 7773686"/>
              <a:gd name="connsiteY691" fmla="*/ 524408 h 1115029"/>
              <a:gd name="connsiteX692" fmla="*/ 7074851 w 7773686"/>
              <a:gd name="connsiteY692" fmla="*/ 497775 h 1115029"/>
              <a:gd name="connsiteX693" fmla="*/ 7072549 w 7773686"/>
              <a:gd name="connsiteY693" fmla="*/ 499311 h 1115029"/>
              <a:gd name="connsiteX694" fmla="*/ 7064788 w 7773686"/>
              <a:gd name="connsiteY694" fmla="*/ 500845 h 1115029"/>
              <a:gd name="connsiteX695" fmla="*/ 7059331 w 7773686"/>
              <a:gd name="connsiteY695" fmla="*/ 500845 h 1115029"/>
              <a:gd name="connsiteX696" fmla="*/ 7053192 w 7773686"/>
              <a:gd name="connsiteY696" fmla="*/ 500077 h 1115029"/>
              <a:gd name="connsiteX697" fmla="*/ 7048502 w 7773686"/>
              <a:gd name="connsiteY697" fmla="*/ 500077 h 1115029"/>
              <a:gd name="connsiteX698" fmla="*/ 7043897 w 7773686"/>
              <a:gd name="connsiteY698" fmla="*/ 500845 h 1115029"/>
              <a:gd name="connsiteX699" fmla="*/ 7041595 w 7773686"/>
              <a:gd name="connsiteY699" fmla="*/ 501613 h 1115029"/>
              <a:gd name="connsiteX700" fmla="*/ 7039292 w 7773686"/>
              <a:gd name="connsiteY700" fmla="*/ 503148 h 1115029"/>
              <a:gd name="connsiteX701" fmla="*/ 7037672 w 7773686"/>
              <a:gd name="connsiteY701" fmla="*/ 505450 h 1115029"/>
              <a:gd name="connsiteX702" fmla="*/ 7030765 w 7773686"/>
              <a:gd name="connsiteY702" fmla="*/ 520970 h 1115029"/>
              <a:gd name="connsiteX703" fmla="*/ 7016781 w 7773686"/>
              <a:gd name="connsiteY703" fmla="*/ 544163 h 1115029"/>
              <a:gd name="connsiteX704" fmla="*/ 7010642 w 7773686"/>
              <a:gd name="connsiteY704" fmla="*/ 557209 h 1115029"/>
              <a:gd name="connsiteX705" fmla="*/ 7007657 w 7773686"/>
              <a:gd name="connsiteY705" fmla="*/ 557977 h 1115029"/>
              <a:gd name="connsiteX706" fmla="*/ 7005355 w 7773686"/>
              <a:gd name="connsiteY706" fmla="*/ 559512 h 1115029"/>
              <a:gd name="connsiteX707" fmla="*/ 7003819 w 7773686"/>
              <a:gd name="connsiteY707" fmla="*/ 561814 h 1115029"/>
              <a:gd name="connsiteX708" fmla="*/ 7001517 w 7773686"/>
              <a:gd name="connsiteY708" fmla="*/ 570341 h 1115029"/>
              <a:gd name="connsiteX709" fmla="*/ 6999982 w 7773686"/>
              <a:gd name="connsiteY709" fmla="*/ 573411 h 1115029"/>
              <a:gd name="connsiteX710" fmla="*/ 6998362 w 7773686"/>
              <a:gd name="connsiteY710" fmla="*/ 575714 h 1115029"/>
              <a:gd name="connsiteX711" fmla="*/ 6996828 w 7773686"/>
              <a:gd name="connsiteY711" fmla="*/ 582705 h 1115029"/>
              <a:gd name="connsiteX712" fmla="*/ 6997595 w 7773686"/>
              <a:gd name="connsiteY712" fmla="*/ 585775 h 1115029"/>
              <a:gd name="connsiteX713" fmla="*/ 6998362 w 7773686"/>
              <a:gd name="connsiteY713" fmla="*/ 587396 h 1115029"/>
              <a:gd name="connsiteX714" fmla="*/ 6999982 w 7773686"/>
              <a:gd name="connsiteY714" fmla="*/ 588162 h 1115029"/>
              <a:gd name="connsiteX715" fmla="*/ 7006122 w 7773686"/>
              <a:gd name="connsiteY715" fmla="*/ 588162 h 1115029"/>
              <a:gd name="connsiteX716" fmla="*/ 7012176 w 7773686"/>
              <a:gd name="connsiteY716" fmla="*/ 587396 h 1115029"/>
              <a:gd name="connsiteX717" fmla="*/ 7022238 w 7773686"/>
              <a:gd name="connsiteY717" fmla="*/ 584240 h 1115029"/>
              <a:gd name="connsiteX718" fmla="*/ 7031533 w 7773686"/>
              <a:gd name="connsiteY718" fmla="*/ 578101 h 1115029"/>
              <a:gd name="connsiteX719" fmla="*/ 7057029 w 7773686"/>
              <a:gd name="connsiteY719" fmla="*/ 554225 h 1115029"/>
              <a:gd name="connsiteX720" fmla="*/ 7071013 w 7773686"/>
              <a:gd name="connsiteY720" fmla="*/ 544163 h 1115029"/>
              <a:gd name="connsiteX721" fmla="*/ 7076385 w 7773686"/>
              <a:gd name="connsiteY721" fmla="*/ 541093 h 1115029"/>
              <a:gd name="connsiteX722" fmla="*/ 7100347 w 7773686"/>
              <a:gd name="connsiteY722" fmla="*/ 520202 h 1115029"/>
              <a:gd name="connsiteX723" fmla="*/ 7102734 w 7773686"/>
              <a:gd name="connsiteY723" fmla="*/ 516365 h 1115029"/>
              <a:gd name="connsiteX724" fmla="*/ 7106572 w 7773686"/>
              <a:gd name="connsiteY724" fmla="*/ 512443 h 1115029"/>
              <a:gd name="connsiteX725" fmla="*/ 7108874 w 7773686"/>
              <a:gd name="connsiteY725" fmla="*/ 507838 h 1115029"/>
              <a:gd name="connsiteX726" fmla="*/ 7109641 w 7773686"/>
              <a:gd name="connsiteY726" fmla="*/ 505450 h 1115029"/>
              <a:gd name="connsiteX727" fmla="*/ 7109641 w 7773686"/>
              <a:gd name="connsiteY727" fmla="*/ 503148 h 1115029"/>
              <a:gd name="connsiteX728" fmla="*/ 7106572 w 7773686"/>
              <a:gd name="connsiteY728" fmla="*/ 502380 h 1115029"/>
              <a:gd name="connsiteX729" fmla="*/ 7104269 w 7773686"/>
              <a:gd name="connsiteY729" fmla="*/ 500845 h 1115029"/>
              <a:gd name="connsiteX730" fmla="*/ 7101967 w 7773686"/>
              <a:gd name="connsiteY730" fmla="*/ 500077 h 1115029"/>
              <a:gd name="connsiteX731" fmla="*/ 7100347 w 7773686"/>
              <a:gd name="connsiteY731" fmla="*/ 501613 h 1115029"/>
              <a:gd name="connsiteX732" fmla="*/ 7097277 w 7773686"/>
              <a:gd name="connsiteY732" fmla="*/ 499311 h 1115029"/>
              <a:gd name="connsiteX733" fmla="*/ 7093440 w 7773686"/>
              <a:gd name="connsiteY733" fmla="*/ 498543 h 1115029"/>
              <a:gd name="connsiteX734" fmla="*/ 7087215 w 7773686"/>
              <a:gd name="connsiteY734" fmla="*/ 500077 h 1115029"/>
              <a:gd name="connsiteX735" fmla="*/ 7084145 w 7773686"/>
              <a:gd name="connsiteY735" fmla="*/ 501613 h 1115029"/>
              <a:gd name="connsiteX736" fmla="*/ 7081076 w 7773686"/>
              <a:gd name="connsiteY736" fmla="*/ 501613 h 1115029"/>
              <a:gd name="connsiteX737" fmla="*/ 7077920 w 7773686"/>
              <a:gd name="connsiteY737" fmla="*/ 500845 h 1115029"/>
              <a:gd name="connsiteX738" fmla="*/ 3343714 w 7773686"/>
              <a:gd name="connsiteY738" fmla="*/ 413447 h 1115029"/>
              <a:gd name="connsiteX739" fmla="*/ 3336674 w 7773686"/>
              <a:gd name="connsiteY739" fmla="*/ 414218 h 1115029"/>
              <a:gd name="connsiteX740" fmla="*/ 3282667 w 7773686"/>
              <a:gd name="connsiteY740" fmla="*/ 440162 h 1115029"/>
              <a:gd name="connsiteX741" fmla="*/ 3230106 w 7773686"/>
              <a:gd name="connsiteY741" fmla="*/ 479414 h 1115029"/>
              <a:gd name="connsiteX742" fmla="*/ 3218822 w 7773686"/>
              <a:gd name="connsiteY742" fmla="*/ 492722 h 1115029"/>
              <a:gd name="connsiteX743" fmla="*/ 3214675 w 7773686"/>
              <a:gd name="connsiteY743" fmla="*/ 500438 h 1115029"/>
              <a:gd name="connsiteX744" fmla="*/ 3214675 w 7773686"/>
              <a:gd name="connsiteY744" fmla="*/ 502560 h 1115029"/>
              <a:gd name="connsiteX745" fmla="*/ 3217471 w 7773686"/>
              <a:gd name="connsiteY745" fmla="*/ 505356 h 1115029"/>
              <a:gd name="connsiteX746" fmla="*/ 3219593 w 7773686"/>
              <a:gd name="connsiteY746" fmla="*/ 505356 h 1115029"/>
              <a:gd name="connsiteX747" fmla="*/ 3224416 w 7773686"/>
              <a:gd name="connsiteY747" fmla="*/ 504680 h 1115029"/>
              <a:gd name="connsiteX748" fmla="*/ 3239171 w 7773686"/>
              <a:gd name="connsiteY748" fmla="*/ 498316 h 1115029"/>
              <a:gd name="connsiteX749" fmla="*/ 3257399 w 7773686"/>
              <a:gd name="connsiteY749" fmla="*/ 485683 h 1115029"/>
              <a:gd name="connsiteX750" fmla="*/ 3274951 w 7773686"/>
              <a:gd name="connsiteY750" fmla="*/ 471698 h 1115029"/>
              <a:gd name="connsiteX751" fmla="*/ 3293178 w 7773686"/>
              <a:gd name="connsiteY751" fmla="*/ 459739 h 1115029"/>
              <a:gd name="connsiteX752" fmla="*/ 3296651 w 7773686"/>
              <a:gd name="connsiteY752" fmla="*/ 460510 h 1115029"/>
              <a:gd name="connsiteX753" fmla="*/ 3298773 w 7773686"/>
              <a:gd name="connsiteY753" fmla="*/ 459064 h 1115029"/>
              <a:gd name="connsiteX754" fmla="*/ 3300219 w 7773686"/>
              <a:gd name="connsiteY754" fmla="*/ 457617 h 1115029"/>
              <a:gd name="connsiteX755" fmla="*/ 3301569 w 7773686"/>
              <a:gd name="connsiteY755" fmla="*/ 453470 h 1115029"/>
              <a:gd name="connsiteX756" fmla="*/ 3303015 w 7773686"/>
              <a:gd name="connsiteY756" fmla="*/ 451349 h 1115029"/>
              <a:gd name="connsiteX757" fmla="*/ 3305137 w 7773686"/>
              <a:gd name="connsiteY757" fmla="*/ 449902 h 1115029"/>
              <a:gd name="connsiteX758" fmla="*/ 3308609 w 7773686"/>
              <a:gd name="connsiteY758" fmla="*/ 449902 h 1115029"/>
              <a:gd name="connsiteX759" fmla="*/ 3310056 w 7773686"/>
              <a:gd name="connsiteY759" fmla="*/ 447877 h 1115029"/>
              <a:gd name="connsiteX760" fmla="*/ 3312082 w 7773686"/>
              <a:gd name="connsiteY760" fmla="*/ 445755 h 1115029"/>
              <a:gd name="connsiteX761" fmla="*/ 3316324 w 7773686"/>
              <a:gd name="connsiteY761" fmla="*/ 442958 h 1115029"/>
              <a:gd name="connsiteX762" fmla="*/ 3330309 w 7773686"/>
              <a:gd name="connsiteY762" fmla="*/ 436593 h 1115029"/>
              <a:gd name="connsiteX763" fmla="*/ 3334552 w 7773686"/>
              <a:gd name="connsiteY763" fmla="*/ 433796 h 1115029"/>
              <a:gd name="connsiteX764" fmla="*/ 3335999 w 7773686"/>
              <a:gd name="connsiteY764" fmla="*/ 432446 h 1115029"/>
              <a:gd name="connsiteX765" fmla="*/ 3337348 w 7773686"/>
              <a:gd name="connsiteY765" fmla="*/ 430324 h 1115029"/>
              <a:gd name="connsiteX766" fmla="*/ 3338796 w 7773686"/>
              <a:gd name="connsiteY766" fmla="*/ 423959 h 1115029"/>
              <a:gd name="connsiteX767" fmla="*/ 3347186 w 7773686"/>
              <a:gd name="connsiteY767" fmla="*/ 419812 h 1115029"/>
              <a:gd name="connsiteX768" fmla="*/ 3347186 w 7773686"/>
              <a:gd name="connsiteY768" fmla="*/ 418365 h 1115029"/>
              <a:gd name="connsiteX769" fmla="*/ 3346511 w 7773686"/>
              <a:gd name="connsiteY769" fmla="*/ 417016 h 1115029"/>
              <a:gd name="connsiteX770" fmla="*/ 3347186 w 7773686"/>
              <a:gd name="connsiteY770" fmla="*/ 414894 h 1115029"/>
              <a:gd name="connsiteX771" fmla="*/ 3346511 w 7773686"/>
              <a:gd name="connsiteY771" fmla="*/ 414218 h 1115029"/>
              <a:gd name="connsiteX772" fmla="*/ 3345065 w 7773686"/>
              <a:gd name="connsiteY772" fmla="*/ 413447 h 1115029"/>
              <a:gd name="connsiteX773" fmla="*/ 992571 w 7773686"/>
              <a:gd name="connsiteY773" fmla="*/ 389124 h 1115029"/>
              <a:gd name="connsiteX774" fmla="*/ 982094 w 7773686"/>
              <a:gd name="connsiteY774" fmla="*/ 393719 h 1115029"/>
              <a:gd name="connsiteX775" fmla="*/ 975201 w 7773686"/>
              <a:gd name="connsiteY775" fmla="*/ 400704 h 1115029"/>
              <a:gd name="connsiteX776" fmla="*/ 971709 w 7773686"/>
              <a:gd name="connsiteY776" fmla="*/ 405300 h 1115029"/>
              <a:gd name="connsiteX777" fmla="*/ 969412 w 7773686"/>
              <a:gd name="connsiteY777" fmla="*/ 409987 h 1115029"/>
              <a:gd name="connsiteX778" fmla="*/ 963529 w 7773686"/>
              <a:gd name="connsiteY778" fmla="*/ 430849 h 1115029"/>
              <a:gd name="connsiteX779" fmla="*/ 960129 w 7773686"/>
              <a:gd name="connsiteY779" fmla="*/ 464210 h 1115029"/>
              <a:gd name="connsiteX780" fmla="*/ 964724 w 7773686"/>
              <a:gd name="connsiteY780" fmla="*/ 471103 h 1115029"/>
              <a:gd name="connsiteX781" fmla="*/ 968216 w 7773686"/>
              <a:gd name="connsiteY781" fmla="*/ 472298 h 1115029"/>
              <a:gd name="connsiteX782" fmla="*/ 972812 w 7773686"/>
              <a:gd name="connsiteY782" fmla="*/ 472298 h 1115029"/>
              <a:gd name="connsiteX783" fmla="*/ 997167 w 7773686"/>
              <a:gd name="connsiteY783" fmla="*/ 444727 h 1115029"/>
              <a:gd name="connsiteX784" fmla="*/ 1012239 w 7773686"/>
              <a:gd name="connsiteY784" fmla="*/ 423864 h 1115029"/>
              <a:gd name="connsiteX785" fmla="*/ 1020327 w 7773686"/>
              <a:gd name="connsiteY785" fmla="*/ 408792 h 1115029"/>
              <a:gd name="connsiteX786" fmla="*/ 1021522 w 7773686"/>
              <a:gd name="connsiteY786" fmla="*/ 403002 h 1115029"/>
              <a:gd name="connsiteX787" fmla="*/ 1008747 w 7773686"/>
              <a:gd name="connsiteY787" fmla="*/ 394915 h 1115029"/>
              <a:gd name="connsiteX788" fmla="*/ 1000658 w 7773686"/>
              <a:gd name="connsiteY788" fmla="*/ 391422 h 1115029"/>
              <a:gd name="connsiteX789" fmla="*/ 1946386 w 7773686"/>
              <a:gd name="connsiteY789" fmla="*/ 364981 h 1115029"/>
              <a:gd name="connsiteX790" fmla="*/ 1951365 w 7773686"/>
              <a:gd name="connsiteY790" fmla="*/ 370042 h 1115029"/>
              <a:gd name="connsiteX791" fmla="*/ 1963038 w 7773686"/>
              <a:gd name="connsiteY791" fmla="*/ 378368 h 1115029"/>
              <a:gd name="connsiteX792" fmla="*/ 1969487 w 7773686"/>
              <a:gd name="connsiteY792" fmla="*/ 381634 h 1115029"/>
              <a:gd name="connsiteX793" fmla="*/ 2041076 w 7773686"/>
              <a:gd name="connsiteY793" fmla="*/ 404163 h 1115029"/>
              <a:gd name="connsiteX794" fmla="*/ 2064422 w 7773686"/>
              <a:gd name="connsiteY794" fmla="*/ 415755 h 1115029"/>
              <a:gd name="connsiteX795" fmla="*/ 2068585 w 7773686"/>
              <a:gd name="connsiteY795" fmla="*/ 419101 h 1115029"/>
              <a:gd name="connsiteX796" fmla="*/ 2079196 w 7773686"/>
              <a:gd name="connsiteY796" fmla="*/ 430774 h 1115029"/>
              <a:gd name="connsiteX797" fmla="*/ 2109154 w 7773686"/>
              <a:gd name="connsiteY797" fmla="*/ 476568 h 1115029"/>
              <a:gd name="connsiteX798" fmla="*/ 2115032 w 7773686"/>
              <a:gd name="connsiteY798" fmla="*/ 489874 h 1115029"/>
              <a:gd name="connsiteX799" fmla="*/ 2119195 w 7773686"/>
              <a:gd name="connsiteY799" fmla="*/ 505710 h 1115029"/>
              <a:gd name="connsiteX800" fmla="*/ 2120011 w 7773686"/>
              <a:gd name="connsiteY800" fmla="*/ 514036 h 1115029"/>
              <a:gd name="connsiteX801" fmla="*/ 2116664 w 7773686"/>
              <a:gd name="connsiteY801" fmla="*/ 530689 h 1115029"/>
              <a:gd name="connsiteX802" fmla="*/ 2114215 w 7773686"/>
              <a:gd name="connsiteY802" fmla="*/ 533138 h 1115029"/>
              <a:gd name="connsiteX803" fmla="*/ 2112501 w 7773686"/>
              <a:gd name="connsiteY803" fmla="*/ 548974 h 1115029"/>
              <a:gd name="connsiteX804" fmla="*/ 2112501 w 7773686"/>
              <a:gd name="connsiteY804" fmla="*/ 572320 h 1115029"/>
              <a:gd name="connsiteX805" fmla="*/ 2114215 w 7773686"/>
              <a:gd name="connsiteY805" fmla="*/ 579748 h 1115029"/>
              <a:gd name="connsiteX806" fmla="*/ 2116664 w 7773686"/>
              <a:gd name="connsiteY806" fmla="*/ 585625 h 1115029"/>
              <a:gd name="connsiteX807" fmla="*/ 2120011 w 7773686"/>
              <a:gd name="connsiteY807" fmla="*/ 590604 h 1115029"/>
              <a:gd name="connsiteX808" fmla="*/ 2123358 w 7773686"/>
              <a:gd name="connsiteY808" fmla="*/ 588890 h 1115029"/>
              <a:gd name="connsiteX809" fmla="*/ 2127521 w 7773686"/>
              <a:gd name="connsiteY809" fmla="*/ 588074 h 1115029"/>
              <a:gd name="connsiteX810" fmla="*/ 2135031 w 7773686"/>
              <a:gd name="connsiteY810" fmla="*/ 588074 h 1115029"/>
              <a:gd name="connsiteX811" fmla="*/ 2139194 w 7773686"/>
              <a:gd name="connsiteY811" fmla="*/ 587258 h 1115029"/>
              <a:gd name="connsiteX812" fmla="*/ 2141643 w 7773686"/>
              <a:gd name="connsiteY812" fmla="*/ 586441 h 1115029"/>
              <a:gd name="connsiteX813" fmla="*/ 2144173 w 7773686"/>
              <a:gd name="connsiteY813" fmla="*/ 583911 h 1115029"/>
              <a:gd name="connsiteX814" fmla="*/ 2144173 w 7773686"/>
              <a:gd name="connsiteY814" fmla="*/ 579748 h 1115029"/>
              <a:gd name="connsiteX815" fmla="*/ 2155765 w 7773686"/>
              <a:gd name="connsiteY815" fmla="*/ 571422 h 1115029"/>
              <a:gd name="connsiteX816" fmla="*/ 2193069 w 7773686"/>
              <a:gd name="connsiteY816" fmla="*/ 548974 h 1115029"/>
              <a:gd name="connsiteX817" fmla="*/ 2206375 w 7773686"/>
              <a:gd name="connsiteY817" fmla="*/ 544810 h 1115029"/>
              <a:gd name="connsiteX818" fmla="*/ 2220578 w 7773686"/>
              <a:gd name="connsiteY818" fmla="*/ 543178 h 1115029"/>
              <a:gd name="connsiteX819" fmla="*/ 2228088 w 7773686"/>
              <a:gd name="connsiteY819" fmla="*/ 543178 h 1115029"/>
              <a:gd name="connsiteX820" fmla="*/ 2243026 w 7773686"/>
              <a:gd name="connsiteY820" fmla="*/ 546443 h 1115029"/>
              <a:gd name="connsiteX821" fmla="*/ 2252169 w 7773686"/>
              <a:gd name="connsiteY821" fmla="*/ 550606 h 1115029"/>
              <a:gd name="connsiteX822" fmla="*/ 2254699 w 7773686"/>
              <a:gd name="connsiteY822" fmla="*/ 549790 h 1115029"/>
              <a:gd name="connsiteX823" fmla="*/ 2258862 w 7773686"/>
              <a:gd name="connsiteY823" fmla="*/ 547341 h 1115029"/>
              <a:gd name="connsiteX824" fmla="*/ 2262209 w 7773686"/>
              <a:gd name="connsiteY824" fmla="*/ 543994 h 1115029"/>
              <a:gd name="connsiteX825" fmla="*/ 2266372 w 7773686"/>
              <a:gd name="connsiteY825" fmla="*/ 541464 h 1115029"/>
              <a:gd name="connsiteX826" fmla="*/ 2264658 w 7773686"/>
              <a:gd name="connsiteY826" fmla="*/ 558116 h 1115029"/>
              <a:gd name="connsiteX827" fmla="*/ 2264658 w 7773686"/>
              <a:gd name="connsiteY827" fmla="*/ 566442 h 1115029"/>
              <a:gd name="connsiteX828" fmla="*/ 2272984 w 7773686"/>
              <a:gd name="connsiteY828" fmla="*/ 605543 h 1115029"/>
              <a:gd name="connsiteX829" fmla="*/ 2273801 w 7773686"/>
              <a:gd name="connsiteY829" fmla="*/ 636399 h 1115029"/>
              <a:gd name="connsiteX830" fmla="*/ 2267189 w 7773686"/>
              <a:gd name="connsiteY830" fmla="*/ 722926 h 1115029"/>
              <a:gd name="connsiteX831" fmla="*/ 2258862 w 7773686"/>
              <a:gd name="connsiteY831" fmla="*/ 797045 h 1115029"/>
              <a:gd name="connsiteX832" fmla="*/ 2256332 w 7773686"/>
              <a:gd name="connsiteY832" fmla="*/ 799494 h 1115029"/>
              <a:gd name="connsiteX833" fmla="*/ 2254699 w 7773686"/>
              <a:gd name="connsiteY833" fmla="*/ 802841 h 1115029"/>
              <a:gd name="connsiteX834" fmla="*/ 2252985 w 7773686"/>
              <a:gd name="connsiteY834" fmla="*/ 808881 h 1115029"/>
              <a:gd name="connsiteX835" fmla="*/ 2252169 w 7773686"/>
              <a:gd name="connsiteY835" fmla="*/ 822187 h 1115029"/>
              <a:gd name="connsiteX836" fmla="*/ 2251353 w 7773686"/>
              <a:gd name="connsiteY836" fmla="*/ 827982 h 1115029"/>
              <a:gd name="connsiteX837" fmla="*/ 2249720 w 7773686"/>
              <a:gd name="connsiteY837" fmla="*/ 833778 h 1115029"/>
              <a:gd name="connsiteX838" fmla="*/ 2248006 w 7773686"/>
              <a:gd name="connsiteY838" fmla="*/ 836309 h 1115029"/>
              <a:gd name="connsiteX839" fmla="*/ 2246373 w 7773686"/>
              <a:gd name="connsiteY839" fmla="*/ 837941 h 1115029"/>
              <a:gd name="connsiteX840" fmla="*/ 2243026 w 7773686"/>
              <a:gd name="connsiteY840" fmla="*/ 839655 h 1115029"/>
              <a:gd name="connsiteX841" fmla="*/ 2239680 w 7773686"/>
              <a:gd name="connsiteY841" fmla="*/ 840472 h 1115029"/>
              <a:gd name="connsiteX842" fmla="*/ 2234700 w 7773686"/>
              <a:gd name="connsiteY842" fmla="*/ 843818 h 1115029"/>
              <a:gd name="connsiteX843" fmla="*/ 2226374 w 7773686"/>
              <a:gd name="connsiteY843" fmla="*/ 845451 h 1115029"/>
              <a:gd name="connsiteX844" fmla="*/ 2218864 w 7773686"/>
              <a:gd name="connsiteY844" fmla="*/ 845451 h 1115029"/>
              <a:gd name="connsiteX845" fmla="*/ 2207273 w 7773686"/>
              <a:gd name="connsiteY845" fmla="*/ 840472 h 1115029"/>
              <a:gd name="connsiteX846" fmla="*/ 2177478 w 7773686"/>
              <a:gd name="connsiteY846" fmla="*/ 818840 h 1115029"/>
              <a:gd name="connsiteX847" fmla="*/ 2173315 w 7773686"/>
              <a:gd name="connsiteY847" fmla="*/ 813860 h 1115029"/>
              <a:gd name="connsiteX848" fmla="*/ 2152500 w 7773686"/>
              <a:gd name="connsiteY848" fmla="*/ 772883 h 1115029"/>
              <a:gd name="connsiteX849" fmla="*/ 2149969 w 7773686"/>
              <a:gd name="connsiteY849" fmla="*/ 765373 h 1115029"/>
              <a:gd name="connsiteX850" fmla="*/ 2147439 w 7773686"/>
              <a:gd name="connsiteY850" fmla="*/ 752067 h 1115029"/>
              <a:gd name="connsiteX851" fmla="*/ 2147439 w 7773686"/>
              <a:gd name="connsiteY851" fmla="*/ 745455 h 1115029"/>
              <a:gd name="connsiteX852" fmla="*/ 2150785 w 7773686"/>
              <a:gd name="connsiteY852" fmla="*/ 732068 h 1115029"/>
              <a:gd name="connsiteX853" fmla="*/ 2174131 w 7773686"/>
              <a:gd name="connsiteY853" fmla="*/ 680478 h 1115029"/>
              <a:gd name="connsiteX854" fmla="*/ 2177478 w 7773686"/>
              <a:gd name="connsiteY854" fmla="*/ 666356 h 1115029"/>
              <a:gd name="connsiteX855" fmla="*/ 2175764 w 7773686"/>
              <a:gd name="connsiteY855" fmla="*/ 658847 h 1115029"/>
              <a:gd name="connsiteX856" fmla="*/ 2175764 w 7773686"/>
              <a:gd name="connsiteY856" fmla="*/ 649704 h 1115029"/>
              <a:gd name="connsiteX857" fmla="*/ 2174948 w 7773686"/>
              <a:gd name="connsiteY857" fmla="*/ 644725 h 1115029"/>
              <a:gd name="connsiteX858" fmla="*/ 2173315 w 7773686"/>
              <a:gd name="connsiteY858" fmla="*/ 640562 h 1115029"/>
              <a:gd name="connsiteX859" fmla="*/ 2170785 w 7773686"/>
              <a:gd name="connsiteY859" fmla="*/ 636399 h 1115029"/>
              <a:gd name="connsiteX860" fmla="*/ 2166621 w 7773686"/>
              <a:gd name="connsiteY860" fmla="*/ 633868 h 1115029"/>
              <a:gd name="connsiteX861" fmla="*/ 2161642 w 7773686"/>
              <a:gd name="connsiteY861" fmla="*/ 634684 h 1115029"/>
              <a:gd name="connsiteX862" fmla="*/ 2157479 w 7773686"/>
              <a:gd name="connsiteY862" fmla="*/ 636399 h 1115029"/>
              <a:gd name="connsiteX863" fmla="*/ 2154948 w 7773686"/>
              <a:gd name="connsiteY863" fmla="*/ 638847 h 1115029"/>
              <a:gd name="connsiteX864" fmla="*/ 2151602 w 7773686"/>
              <a:gd name="connsiteY864" fmla="*/ 641378 h 1115029"/>
              <a:gd name="connsiteX865" fmla="*/ 2147439 w 7773686"/>
              <a:gd name="connsiteY865" fmla="*/ 647990 h 1115029"/>
              <a:gd name="connsiteX866" fmla="*/ 2144990 w 7773686"/>
              <a:gd name="connsiteY866" fmla="*/ 650520 h 1115029"/>
              <a:gd name="connsiteX867" fmla="*/ 2141643 w 7773686"/>
              <a:gd name="connsiteY867" fmla="*/ 653051 h 1115029"/>
              <a:gd name="connsiteX868" fmla="*/ 2140827 w 7773686"/>
              <a:gd name="connsiteY868" fmla="*/ 660479 h 1115029"/>
              <a:gd name="connsiteX869" fmla="*/ 2137480 w 7773686"/>
              <a:gd name="connsiteY869" fmla="*/ 674683 h 1115029"/>
              <a:gd name="connsiteX870" fmla="*/ 2124991 w 7773686"/>
              <a:gd name="connsiteY870" fmla="*/ 702110 h 1115029"/>
              <a:gd name="connsiteX871" fmla="*/ 2122542 w 7773686"/>
              <a:gd name="connsiteY871" fmla="*/ 710436 h 1115029"/>
              <a:gd name="connsiteX872" fmla="*/ 2113318 w 7773686"/>
              <a:gd name="connsiteY872" fmla="*/ 768720 h 1115029"/>
              <a:gd name="connsiteX873" fmla="*/ 2099196 w 7773686"/>
              <a:gd name="connsiteY873" fmla="*/ 823819 h 1115029"/>
              <a:gd name="connsiteX874" fmla="*/ 2087523 w 7773686"/>
              <a:gd name="connsiteY874" fmla="*/ 859655 h 1115029"/>
              <a:gd name="connsiteX875" fmla="*/ 2080911 w 7773686"/>
              <a:gd name="connsiteY875" fmla="*/ 863818 h 1115029"/>
              <a:gd name="connsiteX876" fmla="*/ 2075033 w 7773686"/>
              <a:gd name="connsiteY876" fmla="*/ 866266 h 1115029"/>
              <a:gd name="connsiteX877" fmla="*/ 2068585 w 7773686"/>
              <a:gd name="connsiteY877" fmla="*/ 867083 h 1115029"/>
              <a:gd name="connsiteX878" fmla="*/ 2040259 w 7773686"/>
              <a:gd name="connsiteY878" fmla="*/ 866266 h 1115029"/>
              <a:gd name="connsiteX879" fmla="*/ 2032749 w 7773686"/>
              <a:gd name="connsiteY879" fmla="*/ 867981 h 1115029"/>
              <a:gd name="connsiteX880" fmla="*/ 2024423 w 7773686"/>
              <a:gd name="connsiteY880" fmla="*/ 863818 h 1115029"/>
              <a:gd name="connsiteX881" fmla="*/ 2008669 w 7773686"/>
              <a:gd name="connsiteY881" fmla="*/ 852961 h 1115029"/>
              <a:gd name="connsiteX882" fmla="*/ 1988670 w 7773686"/>
              <a:gd name="connsiteY882" fmla="*/ 832962 h 1115029"/>
              <a:gd name="connsiteX883" fmla="*/ 1977813 w 7773686"/>
              <a:gd name="connsiteY883" fmla="*/ 817207 h 1115029"/>
              <a:gd name="connsiteX884" fmla="*/ 1969487 w 7773686"/>
              <a:gd name="connsiteY884" fmla="*/ 800392 h 1115029"/>
              <a:gd name="connsiteX885" fmla="*/ 1961325 w 7773686"/>
              <a:gd name="connsiteY885" fmla="*/ 772883 h 1115029"/>
              <a:gd name="connsiteX886" fmla="*/ 1959691 w 7773686"/>
              <a:gd name="connsiteY886" fmla="*/ 745455 h 1115029"/>
              <a:gd name="connsiteX887" fmla="*/ 1966222 w 7773686"/>
              <a:gd name="connsiteY887" fmla="*/ 730435 h 1115029"/>
              <a:gd name="connsiteX888" fmla="*/ 1971201 w 7773686"/>
              <a:gd name="connsiteY888" fmla="*/ 706273 h 1115029"/>
              <a:gd name="connsiteX889" fmla="*/ 1973650 w 7773686"/>
              <a:gd name="connsiteY889" fmla="*/ 697947 h 1115029"/>
              <a:gd name="connsiteX890" fmla="*/ 1981160 w 7773686"/>
              <a:gd name="connsiteY890" fmla="*/ 683009 h 1115029"/>
              <a:gd name="connsiteX891" fmla="*/ 2004506 w 7773686"/>
              <a:gd name="connsiteY891" fmla="*/ 600563 h 1115029"/>
              <a:gd name="connsiteX892" fmla="*/ 2008669 w 7773686"/>
              <a:gd name="connsiteY892" fmla="*/ 571422 h 1115029"/>
              <a:gd name="connsiteX893" fmla="*/ 2014464 w 7773686"/>
              <a:gd name="connsiteY893" fmla="*/ 552320 h 1115029"/>
              <a:gd name="connsiteX894" fmla="*/ 2014464 w 7773686"/>
              <a:gd name="connsiteY894" fmla="*/ 554769 h 1115029"/>
              <a:gd name="connsiteX895" fmla="*/ 2016097 w 7773686"/>
              <a:gd name="connsiteY895" fmla="*/ 556483 h 1115029"/>
              <a:gd name="connsiteX896" fmla="*/ 2019444 w 7773686"/>
              <a:gd name="connsiteY896" fmla="*/ 560647 h 1115029"/>
              <a:gd name="connsiteX897" fmla="*/ 2025321 w 7773686"/>
              <a:gd name="connsiteY897" fmla="*/ 554769 h 1115029"/>
              <a:gd name="connsiteX898" fmla="*/ 2025321 w 7773686"/>
              <a:gd name="connsiteY898" fmla="*/ 550606 h 1115029"/>
              <a:gd name="connsiteX899" fmla="*/ 2024423 w 7773686"/>
              <a:gd name="connsiteY899" fmla="*/ 548974 h 1115029"/>
              <a:gd name="connsiteX900" fmla="*/ 2022791 w 7773686"/>
              <a:gd name="connsiteY900" fmla="*/ 547341 h 1115029"/>
              <a:gd name="connsiteX901" fmla="*/ 2019444 w 7773686"/>
              <a:gd name="connsiteY901" fmla="*/ 545627 h 1115029"/>
              <a:gd name="connsiteX902" fmla="*/ 2016995 w 7773686"/>
              <a:gd name="connsiteY902" fmla="*/ 543994 h 1115029"/>
              <a:gd name="connsiteX903" fmla="*/ 2020260 w 7773686"/>
              <a:gd name="connsiteY903" fmla="*/ 528158 h 1115029"/>
              <a:gd name="connsiteX904" fmla="*/ 2021158 w 7773686"/>
              <a:gd name="connsiteY904" fmla="*/ 511506 h 1115029"/>
              <a:gd name="connsiteX905" fmla="*/ 2020260 w 7773686"/>
              <a:gd name="connsiteY905" fmla="*/ 494037 h 1115029"/>
              <a:gd name="connsiteX906" fmla="*/ 2016995 w 7773686"/>
              <a:gd name="connsiteY906" fmla="*/ 476568 h 1115029"/>
              <a:gd name="connsiteX907" fmla="*/ 2019444 w 7773686"/>
              <a:gd name="connsiteY907" fmla="*/ 472405 h 1115029"/>
              <a:gd name="connsiteX908" fmla="*/ 2019444 w 7773686"/>
              <a:gd name="connsiteY908" fmla="*/ 464079 h 1115029"/>
              <a:gd name="connsiteX909" fmla="*/ 2011118 w 7773686"/>
              <a:gd name="connsiteY909" fmla="*/ 443264 h 1115029"/>
              <a:gd name="connsiteX910" fmla="*/ 1986139 w 7773686"/>
              <a:gd name="connsiteY910" fmla="*/ 411592 h 1115029"/>
              <a:gd name="connsiteX911" fmla="*/ 1972017 w 7773686"/>
              <a:gd name="connsiteY911" fmla="*/ 395837 h 1115029"/>
              <a:gd name="connsiteX912" fmla="*/ 1963691 w 7773686"/>
              <a:gd name="connsiteY912" fmla="*/ 389143 h 1115029"/>
              <a:gd name="connsiteX913" fmla="*/ 1954712 w 7773686"/>
              <a:gd name="connsiteY913" fmla="*/ 384164 h 1115029"/>
              <a:gd name="connsiteX914" fmla="*/ 1952998 w 7773686"/>
              <a:gd name="connsiteY914" fmla="*/ 378368 h 1115029"/>
              <a:gd name="connsiteX915" fmla="*/ 1950549 w 7773686"/>
              <a:gd name="connsiteY915" fmla="*/ 374205 h 1115029"/>
              <a:gd name="connsiteX916" fmla="*/ 1947202 w 7773686"/>
              <a:gd name="connsiteY916" fmla="*/ 370042 h 1115029"/>
              <a:gd name="connsiteX917" fmla="*/ 1946386 w 7773686"/>
              <a:gd name="connsiteY917" fmla="*/ 367512 h 1115029"/>
              <a:gd name="connsiteX918" fmla="*/ 7413415 w 7773686"/>
              <a:gd name="connsiteY918" fmla="*/ 346036 h 1115029"/>
              <a:gd name="connsiteX919" fmla="*/ 7417252 w 7773686"/>
              <a:gd name="connsiteY919" fmla="*/ 347571 h 1115029"/>
              <a:gd name="connsiteX920" fmla="*/ 7421175 w 7773686"/>
              <a:gd name="connsiteY920" fmla="*/ 348339 h 1115029"/>
              <a:gd name="connsiteX921" fmla="*/ 7425013 w 7773686"/>
              <a:gd name="connsiteY921" fmla="*/ 350726 h 1115029"/>
              <a:gd name="connsiteX922" fmla="*/ 7428850 w 7773686"/>
              <a:gd name="connsiteY922" fmla="*/ 353796 h 1115029"/>
              <a:gd name="connsiteX923" fmla="*/ 7435074 w 7773686"/>
              <a:gd name="connsiteY923" fmla="*/ 363091 h 1115029"/>
              <a:gd name="connsiteX924" fmla="*/ 7443602 w 7773686"/>
              <a:gd name="connsiteY924" fmla="*/ 390121 h 1115029"/>
              <a:gd name="connsiteX925" fmla="*/ 7445904 w 7773686"/>
              <a:gd name="connsiteY925" fmla="*/ 395578 h 1115029"/>
              <a:gd name="connsiteX926" fmla="*/ 7448973 w 7773686"/>
              <a:gd name="connsiteY926" fmla="*/ 394811 h 1115029"/>
              <a:gd name="connsiteX927" fmla="*/ 7451957 w 7773686"/>
              <a:gd name="connsiteY927" fmla="*/ 394811 h 1115029"/>
              <a:gd name="connsiteX928" fmla="*/ 7457330 w 7773686"/>
              <a:gd name="connsiteY928" fmla="*/ 391656 h 1115029"/>
              <a:gd name="connsiteX929" fmla="*/ 7465857 w 7773686"/>
              <a:gd name="connsiteY929" fmla="*/ 384749 h 1115029"/>
              <a:gd name="connsiteX930" fmla="*/ 7473616 w 7773686"/>
              <a:gd name="connsiteY930" fmla="*/ 376221 h 1115029"/>
              <a:gd name="connsiteX931" fmla="*/ 7484446 w 7773686"/>
              <a:gd name="connsiteY931" fmla="*/ 370764 h 1115029"/>
              <a:gd name="connsiteX932" fmla="*/ 7486748 w 7773686"/>
              <a:gd name="connsiteY932" fmla="*/ 367695 h 1115029"/>
              <a:gd name="connsiteX933" fmla="*/ 7490671 w 7773686"/>
              <a:gd name="connsiteY933" fmla="*/ 365393 h 1115029"/>
              <a:gd name="connsiteX934" fmla="*/ 7498346 w 7773686"/>
              <a:gd name="connsiteY934" fmla="*/ 362323 h 1115029"/>
              <a:gd name="connsiteX935" fmla="*/ 7499880 w 7773686"/>
              <a:gd name="connsiteY935" fmla="*/ 363857 h 1115029"/>
              <a:gd name="connsiteX936" fmla="*/ 7502268 w 7773686"/>
              <a:gd name="connsiteY936" fmla="*/ 364625 h 1115029"/>
              <a:gd name="connsiteX937" fmla="*/ 7506105 w 7773686"/>
              <a:gd name="connsiteY937" fmla="*/ 364625 h 1115029"/>
              <a:gd name="connsiteX938" fmla="*/ 7509942 w 7773686"/>
              <a:gd name="connsiteY938" fmla="*/ 363091 h 1115029"/>
              <a:gd name="connsiteX939" fmla="*/ 7513864 w 7773686"/>
              <a:gd name="connsiteY939" fmla="*/ 362323 h 1115029"/>
              <a:gd name="connsiteX940" fmla="*/ 7519237 w 7773686"/>
              <a:gd name="connsiteY940" fmla="*/ 365393 h 1115029"/>
              <a:gd name="connsiteX941" fmla="*/ 7535523 w 7773686"/>
              <a:gd name="connsiteY941" fmla="*/ 369230 h 1115029"/>
              <a:gd name="connsiteX942" fmla="*/ 7540896 w 7773686"/>
              <a:gd name="connsiteY942" fmla="*/ 369998 h 1115029"/>
              <a:gd name="connsiteX943" fmla="*/ 7546353 w 7773686"/>
              <a:gd name="connsiteY943" fmla="*/ 371618 h 1115029"/>
              <a:gd name="connsiteX944" fmla="*/ 7550957 w 7773686"/>
              <a:gd name="connsiteY944" fmla="*/ 373920 h 1115029"/>
              <a:gd name="connsiteX945" fmla="*/ 7555648 w 7773686"/>
              <a:gd name="connsiteY945" fmla="*/ 377757 h 1115029"/>
              <a:gd name="connsiteX946" fmla="*/ 7560252 w 7773686"/>
              <a:gd name="connsiteY946" fmla="*/ 379292 h 1115029"/>
              <a:gd name="connsiteX947" fmla="*/ 7568012 w 7773686"/>
              <a:gd name="connsiteY947" fmla="*/ 385516 h 1115029"/>
              <a:gd name="connsiteX948" fmla="*/ 7571081 w 7773686"/>
              <a:gd name="connsiteY948" fmla="*/ 390121 h 1115029"/>
              <a:gd name="connsiteX949" fmla="*/ 7569546 w 7773686"/>
              <a:gd name="connsiteY949" fmla="*/ 399416 h 1115029"/>
              <a:gd name="connsiteX950" fmla="*/ 7564942 w 7773686"/>
              <a:gd name="connsiteY950" fmla="*/ 407943 h 1115029"/>
              <a:gd name="connsiteX951" fmla="*/ 7551725 w 7773686"/>
              <a:gd name="connsiteY951" fmla="*/ 421074 h 1115029"/>
              <a:gd name="connsiteX952" fmla="*/ 7546353 w 7773686"/>
              <a:gd name="connsiteY952" fmla="*/ 423462 h 1115029"/>
              <a:gd name="connsiteX953" fmla="*/ 7509942 w 7773686"/>
              <a:gd name="connsiteY953" fmla="*/ 444353 h 1115029"/>
              <a:gd name="connsiteX954" fmla="*/ 7447438 w 7773686"/>
              <a:gd name="connsiteY954" fmla="*/ 486137 h 1115029"/>
              <a:gd name="connsiteX955" fmla="*/ 7445904 w 7773686"/>
              <a:gd name="connsiteY955" fmla="*/ 485369 h 1115029"/>
              <a:gd name="connsiteX956" fmla="*/ 7443602 w 7773686"/>
              <a:gd name="connsiteY956" fmla="*/ 486137 h 1115029"/>
              <a:gd name="connsiteX957" fmla="*/ 7433539 w 7773686"/>
              <a:gd name="connsiteY957" fmla="*/ 494578 h 1115029"/>
              <a:gd name="connsiteX958" fmla="*/ 7432004 w 7773686"/>
              <a:gd name="connsiteY958" fmla="*/ 500035 h 1115029"/>
              <a:gd name="connsiteX959" fmla="*/ 7429617 w 7773686"/>
              <a:gd name="connsiteY959" fmla="*/ 503872 h 1115029"/>
              <a:gd name="connsiteX960" fmla="*/ 7428082 w 7773686"/>
              <a:gd name="connsiteY960" fmla="*/ 511632 h 1115029"/>
              <a:gd name="connsiteX961" fmla="*/ 7428850 w 7773686"/>
              <a:gd name="connsiteY961" fmla="*/ 515469 h 1115029"/>
              <a:gd name="connsiteX962" fmla="*/ 7426547 w 7773686"/>
              <a:gd name="connsiteY962" fmla="*/ 519392 h 1115029"/>
              <a:gd name="connsiteX963" fmla="*/ 7423477 w 7773686"/>
              <a:gd name="connsiteY963" fmla="*/ 530221 h 1115029"/>
              <a:gd name="connsiteX964" fmla="*/ 7421943 w 7773686"/>
              <a:gd name="connsiteY964" fmla="*/ 534058 h 1115029"/>
              <a:gd name="connsiteX965" fmla="*/ 7407958 w 7773686"/>
              <a:gd name="connsiteY965" fmla="*/ 578058 h 1115029"/>
              <a:gd name="connsiteX966" fmla="*/ 7413415 w 7773686"/>
              <a:gd name="connsiteY966" fmla="*/ 578058 h 1115029"/>
              <a:gd name="connsiteX967" fmla="*/ 7416486 w 7773686"/>
              <a:gd name="connsiteY967" fmla="*/ 577291 h 1115029"/>
              <a:gd name="connsiteX968" fmla="*/ 7418020 w 7773686"/>
              <a:gd name="connsiteY968" fmla="*/ 575670 h 1115029"/>
              <a:gd name="connsiteX969" fmla="*/ 7456562 w 7773686"/>
              <a:gd name="connsiteY969" fmla="*/ 550345 h 1115029"/>
              <a:gd name="connsiteX970" fmla="*/ 7481376 w 7773686"/>
              <a:gd name="connsiteY970" fmla="*/ 549578 h 1115029"/>
              <a:gd name="connsiteX971" fmla="*/ 7497578 w 7773686"/>
              <a:gd name="connsiteY971" fmla="*/ 551880 h 1115029"/>
              <a:gd name="connsiteX972" fmla="*/ 7504570 w 7773686"/>
              <a:gd name="connsiteY972" fmla="*/ 554183 h 1115029"/>
              <a:gd name="connsiteX973" fmla="*/ 7510795 w 7773686"/>
              <a:gd name="connsiteY973" fmla="*/ 558702 h 1115029"/>
              <a:gd name="connsiteX974" fmla="*/ 7515400 w 7773686"/>
              <a:gd name="connsiteY974" fmla="*/ 565609 h 1115029"/>
              <a:gd name="connsiteX975" fmla="*/ 7518469 w 7773686"/>
              <a:gd name="connsiteY975" fmla="*/ 573368 h 1115029"/>
              <a:gd name="connsiteX976" fmla="*/ 7520005 w 7773686"/>
              <a:gd name="connsiteY976" fmla="*/ 581895 h 1115029"/>
              <a:gd name="connsiteX977" fmla="*/ 7518469 w 7773686"/>
              <a:gd name="connsiteY977" fmla="*/ 590422 h 1115029"/>
              <a:gd name="connsiteX978" fmla="*/ 7513864 w 7773686"/>
              <a:gd name="connsiteY978" fmla="*/ 598182 h 1115029"/>
              <a:gd name="connsiteX979" fmla="*/ 7515400 w 7773686"/>
              <a:gd name="connsiteY979" fmla="*/ 603554 h 1115029"/>
              <a:gd name="connsiteX980" fmla="*/ 7515400 w 7773686"/>
              <a:gd name="connsiteY980" fmla="*/ 615151 h 1115029"/>
              <a:gd name="connsiteX981" fmla="*/ 7514632 w 7773686"/>
              <a:gd name="connsiteY981" fmla="*/ 621376 h 1115029"/>
              <a:gd name="connsiteX982" fmla="*/ 7508407 w 7773686"/>
              <a:gd name="connsiteY982" fmla="*/ 645337 h 1115029"/>
              <a:gd name="connsiteX983" fmla="*/ 7509942 w 7773686"/>
              <a:gd name="connsiteY983" fmla="*/ 650027 h 1115029"/>
              <a:gd name="connsiteX984" fmla="*/ 7509942 w 7773686"/>
              <a:gd name="connsiteY984" fmla="*/ 654632 h 1115029"/>
              <a:gd name="connsiteX985" fmla="*/ 7506105 w 7773686"/>
              <a:gd name="connsiteY985" fmla="*/ 671686 h 1115029"/>
              <a:gd name="connsiteX986" fmla="*/ 7506105 w 7773686"/>
              <a:gd name="connsiteY986" fmla="*/ 675523 h 1115029"/>
              <a:gd name="connsiteX987" fmla="*/ 7506873 w 7773686"/>
              <a:gd name="connsiteY987" fmla="*/ 680213 h 1115029"/>
              <a:gd name="connsiteX988" fmla="*/ 7504570 w 7773686"/>
              <a:gd name="connsiteY988" fmla="*/ 681748 h 1115029"/>
              <a:gd name="connsiteX989" fmla="*/ 7503803 w 7773686"/>
              <a:gd name="connsiteY989" fmla="*/ 684050 h 1115029"/>
              <a:gd name="connsiteX990" fmla="*/ 7503035 w 7773686"/>
              <a:gd name="connsiteY990" fmla="*/ 688655 h 1115029"/>
              <a:gd name="connsiteX991" fmla="*/ 7503035 w 7773686"/>
              <a:gd name="connsiteY991" fmla="*/ 694112 h 1115029"/>
              <a:gd name="connsiteX992" fmla="*/ 7499880 w 7773686"/>
              <a:gd name="connsiteY992" fmla="*/ 697182 h 1115029"/>
              <a:gd name="connsiteX993" fmla="*/ 7498346 w 7773686"/>
              <a:gd name="connsiteY993" fmla="*/ 721995 h 1115029"/>
              <a:gd name="connsiteX994" fmla="*/ 7492973 w 7773686"/>
              <a:gd name="connsiteY994" fmla="*/ 745957 h 1115029"/>
              <a:gd name="connsiteX995" fmla="*/ 7494508 w 7773686"/>
              <a:gd name="connsiteY995" fmla="*/ 751329 h 1115029"/>
              <a:gd name="connsiteX996" fmla="*/ 7491439 w 7773686"/>
              <a:gd name="connsiteY996" fmla="*/ 763011 h 1115029"/>
              <a:gd name="connsiteX997" fmla="*/ 7491439 w 7773686"/>
              <a:gd name="connsiteY997" fmla="*/ 766080 h 1115029"/>
              <a:gd name="connsiteX998" fmla="*/ 7492973 w 7773686"/>
              <a:gd name="connsiteY998" fmla="*/ 769150 h 1115029"/>
              <a:gd name="connsiteX999" fmla="*/ 7492973 w 7773686"/>
              <a:gd name="connsiteY999" fmla="*/ 773841 h 1115029"/>
              <a:gd name="connsiteX1000" fmla="*/ 7493741 w 7773686"/>
              <a:gd name="connsiteY1000" fmla="*/ 778445 h 1115029"/>
              <a:gd name="connsiteX1001" fmla="*/ 7495275 w 7773686"/>
              <a:gd name="connsiteY1001" fmla="*/ 782282 h 1115029"/>
              <a:gd name="connsiteX1002" fmla="*/ 7499880 w 7773686"/>
              <a:gd name="connsiteY1002" fmla="*/ 789275 h 1115029"/>
              <a:gd name="connsiteX1003" fmla="*/ 7509942 w 7773686"/>
              <a:gd name="connsiteY1003" fmla="*/ 798569 h 1115029"/>
              <a:gd name="connsiteX1004" fmla="*/ 7546353 w 7773686"/>
              <a:gd name="connsiteY1004" fmla="*/ 805391 h 1115029"/>
              <a:gd name="connsiteX1005" fmla="*/ 7571081 w 7773686"/>
              <a:gd name="connsiteY1005" fmla="*/ 806926 h 1115029"/>
              <a:gd name="connsiteX1006" fmla="*/ 7584298 w 7773686"/>
              <a:gd name="connsiteY1006" fmla="*/ 806158 h 1115029"/>
              <a:gd name="connsiteX1007" fmla="*/ 7607492 w 7773686"/>
              <a:gd name="connsiteY1007" fmla="*/ 801639 h 1115029"/>
              <a:gd name="connsiteX1008" fmla="*/ 7613631 w 7773686"/>
              <a:gd name="connsiteY1008" fmla="*/ 801639 h 1115029"/>
              <a:gd name="connsiteX1009" fmla="*/ 7619856 w 7773686"/>
              <a:gd name="connsiteY1009" fmla="*/ 800871 h 1115029"/>
              <a:gd name="connsiteX1010" fmla="*/ 7643817 w 7773686"/>
              <a:gd name="connsiteY1010" fmla="*/ 793964 h 1115029"/>
              <a:gd name="connsiteX1011" fmla="*/ 7654647 w 7773686"/>
              <a:gd name="connsiteY1011" fmla="*/ 787739 h 1115029"/>
              <a:gd name="connsiteX1012" fmla="*/ 7657802 w 7773686"/>
              <a:gd name="connsiteY1012" fmla="*/ 787739 h 1115029"/>
              <a:gd name="connsiteX1013" fmla="*/ 7660872 w 7773686"/>
              <a:gd name="connsiteY1013" fmla="*/ 786972 h 1115029"/>
              <a:gd name="connsiteX1014" fmla="*/ 7663174 w 7773686"/>
              <a:gd name="connsiteY1014" fmla="*/ 785437 h 1115029"/>
              <a:gd name="connsiteX1015" fmla="*/ 7669399 w 7773686"/>
              <a:gd name="connsiteY1015" fmla="*/ 778445 h 1115029"/>
              <a:gd name="connsiteX1016" fmla="*/ 7675453 w 7773686"/>
              <a:gd name="connsiteY1016" fmla="*/ 775375 h 1115029"/>
              <a:gd name="connsiteX1017" fmla="*/ 7690888 w 7773686"/>
              <a:gd name="connsiteY1017" fmla="*/ 759855 h 1115029"/>
              <a:gd name="connsiteX1018" fmla="*/ 7690120 w 7773686"/>
              <a:gd name="connsiteY1018" fmla="*/ 758321 h 1115029"/>
              <a:gd name="connsiteX1019" fmla="*/ 7690888 w 7773686"/>
              <a:gd name="connsiteY1019" fmla="*/ 757553 h 1115029"/>
              <a:gd name="connsiteX1020" fmla="*/ 7692422 w 7773686"/>
              <a:gd name="connsiteY1020" fmla="*/ 756786 h 1115029"/>
              <a:gd name="connsiteX1021" fmla="*/ 7694809 w 7773686"/>
              <a:gd name="connsiteY1021" fmla="*/ 756018 h 1115029"/>
              <a:gd name="connsiteX1022" fmla="*/ 7695577 w 7773686"/>
              <a:gd name="connsiteY1022" fmla="*/ 754484 h 1115029"/>
              <a:gd name="connsiteX1023" fmla="*/ 7695577 w 7773686"/>
              <a:gd name="connsiteY1023" fmla="*/ 752949 h 1115029"/>
              <a:gd name="connsiteX1024" fmla="*/ 7700181 w 7773686"/>
              <a:gd name="connsiteY1024" fmla="*/ 741266 h 1115029"/>
              <a:gd name="connsiteX1025" fmla="*/ 7702484 w 7773686"/>
              <a:gd name="connsiteY1025" fmla="*/ 728902 h 1115029"/>
              <a:gd name="connsiteX1026" fmla="*/ 7704018 w 7773686"/>
              <a:gd name="connsiteY1026" fmla="*/ 724298 h 1115029"/>
              <a:gd name="connsiteX1027" fmla="*/ 7706406 w 7773686"/>
              <a:gd name="connsiteY1027" fmla="*/ 720375 h 1115029"/>
              <a:gd name="connsiteX1028" fmla="*/ 7707174 w 7773686"/>
              <a:gd name="connsiteY1028" fmla="*/ 718073 h 1115029"/>
              <a:gd name="connsiteX1029" fmla="*/ 7707174 w 7773686"/>
              <a:gd name="connsiteY1029" fmla="*/ 715771 h 1115029"/>
              <a:gd name="connsiteX1030" fmla="*/ 7706406 w 7773686"/>
              <a:gd name="connsiteY1030" fmla="*/ 713468 h 1115029"/>
              <a:gd name="connsiteX1031" fmla="*/ 7704786 w 7773686"/>
              <a:gd name="connsiteY1031" fmla="*/ 711166 h 1115029"/>
              <a:gd name="connsiteX1032" fmla="*/ 7707941 w 7773686"/>
              <a:gd name="connsiteY1032" fmla="*/ 694879 h 1115029"/>
              <a:gd name="connsiteX1033" fmla="*/ 7707174 w 7773686"/>
              <a:gd name="connsiteY1033" fmla="*/ 650795 h 1115029"/>
              <a:gd name="connsiteX1034" fmla="*/ 7707941 w 7773686"/>
              <a:gd name="connsiteY1034" fmla="*/ 642267 h 1115029"/>
              <a:gd name="connsiteX1035" fmla="*/ 7705639 w 7773686"/>
              <a:gd name="connsiteY1035" fmla="*/ 629136 h 1115029"/>
              <a:gd name="connsiteX1036" fmla="*/ 7705639 w 7773686"/>
              <a:gd name="connsiteY1036" fmla="*/ 623679 h 1115029"/>
              <a:gd name="connsiteX1037" fmla="*/ 7706406 w 7773686"/>
              <a:gd name="connsiteY1037" fmla="*/ 619074 h 1115029"/>
              <a:gd name="connsiteX1038" fmla="*/ 7704018 w 7773686"/>
              <a:gd name="connsiteY1038" fmla="*/ 615918 h 1115029"/>
              <a:gd name="connsiteX1039" fmla="*/ 7703252 w 7773686"/>
              <a:gd name="connsiteY1039" fmla="*/ 612081 h 1115029"/>
              <a:gd name="connsiteX1040" fmla="*/ 7700949 w 7773686"/>
              <a:gd name="connsiteY1040" fmla="*/ 589656 h 1115029"/>
              <a:gd name="connsiteX1041" fmla="*/ 7699414 w 7773686"/>
              <a:gd name="connsiteY1041" fmla="*/ 586500 h 1115029"/>
              <a:gd name="connsiteX1042" fmla="*/ 7701716 w 7773686"/>
              <a:gd name="connsiteY1042" fmla="*/ 585733 h 1115029"/>
              <a:gd name="connsiteX1043" fmla="*/ 7704018 w 7773686"/>
              <a:gd name="connsiteY1043" fmla="*/ 585733 h 1115029"/>
              <a:gd name="connsiteX1044" fmla="*/ 7706406 w 7773686"/>
              <a:gd name="connsiteY1044" fmla="*/ 587353 h 1115029"/>
              <a:gd name="connsiteX1045" fmla="*/ 7707941 w 7773686"/>
              <a:gd name="connsiteY1045" fmla="*/ 588888 h 1115029"/>
              <a:gd name="connsiteX1046" fmla="*/ 7711011 w 7773686"/>
              <a:gd name="connsiteY1046" fmla="*/ 594259 h 1115029"/>
              <a:gd name="connsiteX1047" fmla="*/ 7714848 w 7773686"/>
              <a:gd name="connsiteY1047" fmla="*/ 598182 h 1115029"/>
              <a:gd name="connsiteX1048" fmla="*/ 7715701 w 7773686"/>
              <a:gd name="connsiteY1048" fmla="*/ 602020 h 1115029"/>
              <a:gd name="connsiteX1049" fmla="*/ 7717236 w 7773686"/>
              <a:gd name="connsiteY1049" fmla="*/ 604322 h 1115029"/>
              <a:gd name="connsiteX1050" fmla="*/ 7724143 w 7773686"/>
              <a:gd name="connsiteY1050" fmla="*/ 611314 h 1115029"/>
              <a:gd name="connsiteX1051" fmla="*/ 7726531 w 7773686"/>
              <a:gd name="connsiteY1051" fmla="*/ 612849 h 1115029"/>
              <a:gd name="connsiteX1052" fmla="*/ 7728065 w 7773686"/>
              <a:gd name="connsiteY1052" fmla="*/ 615918 h 1115029"/>
              <a:gd name="connsiteX1053" fmla="*/ 7728833 w 7773686"/>
              <a:gd name="connsiteY1053" fmla="*/ 619074 h 1115029"/>
              <a:gd name="connsiteX1054" fmla="*/ 7746654 w 7773686"/>
              <a:gd name="connsiteY1054" fmla="*/ 643802 h 1115029"/>
              <a:gd name="connsiteX1055" fmla="*/ 7762856 w 7773686"/>
              <a:gd name="connsiteY1055" fmla="*/ 677825 h 1115029"/>
              <a:gd name="connsiteX1056" fmla="*/ 7765159 w 7773686"/>
              <a:gd name="connsiteY1056" fmla="*/ 687120 h 1115029"/>
              <a:gd name="connsiteX1057" fmla="*/ 7765925 w 7773686"/>
              <a:gd name="connsiteY1057" fmla="*/ 693345 h 1115029"/>
              <a:gd name="connsiteX1058" fmla="*/ 7773686 w 7773686"/>
              <a:gd name="connsiteY1058" fmla="*/ 725832 h 1115029"/>
              <a:gd name="connsiteX1059" fmla="*/ 7773686 w 7773686"/>
              <a:gd name="connsiteY1059" fmla="*/ 732057 h 1115029"/>
              <a:gd name="connsiteX1060" fmla="*/ 7772150 w 7773686"/>
              <a:gd name="connsiteY1060" fmla="*/ 738964 h 1115029"/>
              <a:gd name="connsiteX1061" fmla="*/ 7772918 w 7773686"/>
              <a:gd name="connsiteY1061" fmla="*/ 761391 h 1115029"/>
              <a:gd name="connsiteX1062" fmla="*/ 7770616 w 7773686"/>
              <a:gd name="connsiteY1062" fmla="*/ 782282 h 1115029"/>
              <a:gd name="connsiteX1063" fmla="*/ 7768313 w 7773686"/>
              <a:gd name="connsiteY1063" fmla="*/ 793112 h 1115029"/>
              <a:gd name="connsiteX1064" fmla="*/ 7761321 w 7773686"/>
              <a:gd name="connsiteY1064" fmla="*/ 813917 h 1115029"/>
              <a:gd name="connsiteX1065" fmla="*/ 7756631 w 7773686"/>
              <a:gd name="connsiteY1065" fmla="*/ 823980 h 1115029"/>
              <a:gd name="connsiteX1066" fmla="*/ 7757484 w 7773686"/>
              <a:gd name="connsiteY1066" fmla="*/ 828585 h 1115029"/>
              <a:gd name="connsiteX1067" fmla="*/ 7755863 w 7773686"/>
              <a:gd name="connsiteY1067" fmla="*/ 836344 h 1115029"/>
              <a:gd name="connsiteX1068" fmla="*/ 7754329 w 7773686"/>
              <a:gd name="connsiteY1068" fmla="*/ 839414 h 1115029"/>
              <a:gd name="connsiteX1069" fmla="*/ 7749724 w 7773686"/>
              <a:gd name="connsiteY1069" fmla="*/ 846406 h 1115029"/>
              <a:gd name="connsiteX1070" fmla="*/ 7746654 w 7773686"/>
              <a:gd name="connsiteY1070" fmla="*/ 854165 h 1115029"/>
              <a:gd name="connsiteX1071" fmla="*/ 7734972 w 7773686"/>
              <a:gd name="connsiteY1071" fmla="*/ 872669 h 1115029"/>
              <a:gd name="connsiteX1072" fmla="*/ 7707941 w 7773686"/>
              <a:gd name="connsiteY1072" fmla="*/ 906778 h 1115029"/>
              <a:gd name="connsiteX1073" fmla="*/ 7692422 w 7773686"/>
              <a:gd name="connsiteY1073" fmla="*/ 922979 h 1115029"/>
              <a:gd name="connsiteX1074" fmla="*/ 7676988 w 7773686"/>
              <a:gd name="connsiteY1074" fmla="*/ 929204 h 1115029"/>
              <a:gd name="connsiteX1075" fmla="*/ 7629919 w 7773686"/>
              <a:gd name="connsiteY1075" fmla="*/ 940801 h 1115029"/>
              <a:gd name="connsiteX1076" fmla="*/ 7625314 w 7773686"/>
              <a:gd name="connsiteY1076" fmla="*/ 940033 h 1115029"/>
              <a:gd name="connsiteX1077" fmla="*/ 7616019 w 7773686"/>
              <a:gd name="connsiteY1077" fmla="*/ 943103 h 1115029"/>
              <a:gd name="connsiteX1078" fmla="*/ 7610562 w 7773686"/>
              <a:gd name="connsiteY1078" fmla="*/ 946172 h 1115029"/>
              <a:gd name="connsiteX1079" fmla="*/ 7550957 w 7773686"/>
              <a:gd name="connsiteY1079" fmla="*/ 947793 h 1115029"/>
              <a:gd name="connsiteX1080" fmla="*/ 7514632 w 7773686"/>
              <a:gd name="connsiteY1080" fmla="*/ 943870 h 1115029"/>
              <a:gd name="connsiteX1081" fmla="*/ 7492205 w 7773686"/>
              <a:gd name="connsiteY1081" fmla="*/ 937731 h 1115029"/>
              <a:gd name="connsiteX1082" fmla="*/ 7472082 w 7773686"/>
              <a:gd name="connsiteY1082" fmla="*/ 927669 h 1115029"/>
              <a:gd name="connsiteX1083" fmla="*/ 7455028 w 7773686"/>
              <a:gd name="connsiteY1083" fmla="*/ 912149 h 1115029"/>
              <a:gd name="connsiteX1084" fmla="*/ 7448206 w 7773686"/>
              <a:gd name="connsiteY1084" fmla="*/ 902855 h 1115029"/>
              <a:gd name="connsiteX1085" fmla="*/ 7435074 w 7773686"/>
              <a:gd name="connsiteY1085" fmla="*/ 879662 h 1115029"/>
              <a:gd name="connsiteX1086" fmla="*/ 7426547 w 7773686"/>
              <a:gd name="connsiteY1086" fmla="*/ 853313 h 1115029"/>
              <a:gd name="connsiteX1087" fmla="*/ 7419640 w 7773686"/>
              <a:gd name="connsiteY1087" fmla="*/ 786205 h 1115029"/>
              <a:gd name="connsiteX1088" fmla="*/ 7421943 w 7773686"/>
              <a:gd name="connsiteY1088" fmla="*/ 782282 h 1115029"/>
              <a:gd name="connsiteX1089" fmla="*/ 7418788 w 7773686"/>
              <a:gd name="connsiteY1089" fmla="*/ 781514 h 1115029"/>
              <a:gd name="connsiteX1090" fmla="*/ 7418020 w 7773686"/>
              <a:gd name="connsiteY1090" fmla="*/ 779212 h 1115029"/>
              <a:gd name="connsiteX1091" fmla="*/ 7417252 w 7773686"/>
              <a:gd name="connsiteY1091" fmla="*/ 777677 h 1115029"/>
              <a:gd name="connsiteX1092" fmla="*/ 7417252 w 7773686"/>
              <a:gd name="connsiteY1092" fmla="*/ 769150 h 1115029"/>
              <a:gd name="connsiteX1093" fmla="*/ 7416486 w 7773686"/>
              <a:gd name="connsiteY1093" fmla="*/ 766848 h 1115029"/>
              <a:gd name="connsiteX1094" fmla="*/ 7414183 w 7773686"/>
              <a:gd name="connsiteY1094" fmla="*/ 749794 h 1115029"/>
              <a:gd name="connsiteX1095" fmla="*/ 7413415 w 7773686"/>
              <a:gd name="connsiteY1095" fmla="*/ 714236 h 1115029"/>
              <a:gd name="connsiteX1096" fmla="*/ 7414950 w 7773686"/>
              <a:gd name="connsiteY1096" fmla="*/ 695647 h 1115029"/>
              <a:gd name="connsiteX1097" fmla="*/ 7416486 w 7773686"/>
              <a:gd name="connsiteY1097" fmla="*/ 694112 h 1115029"/>
              <a:gd name="connsiteX1098" fmla="*/ 7417252 w 7773686"/>
              <a:gd name="connsiteY1098" fmla="*/ 692577 h 1115029"/>
              <a:gd name="connsiteX1099" fmla="*/ 7417252 w 7773686"/>
              <a:gd name="connsiteY1099" fmla="*/ 691043 h 1115029"/>
              <a:gd name="connsiteX1100" fmla="*/ 7416486 w 7773686"/>
              <a:gd name="connsiteY1100" fmla="*/ 689422 h 1115029"/>
              <a:gd name="connsiteX1101" fmla="*/ 7414950 w 7773686"/>
              <a:gd name="connsiteY1101" fmla="*/ 681748 h 1115029"/>
              <a:gd name="connsiteX1102" fmla="*/ 7414950 w 7773686"/>
              <a:gd name="connsiteY1102" fmla="*/ 676291 h 1115029"/>
              <a:gd name="connsiteX1103" fmla="*/ 7415718 w 7773686"/>
              <a:gd name="connsiteY1103" fmla="*/ 671686 h 1115029"/>
              <a:gd name="connsiteX1104" fmla="*/ 7419640 w 7773686"/>
              <a:gd name="connsiteY1104" fmla="*/ 660856 h 1115029"/>
              <a:gd name="connsiteX1105" fmla="*/ 7420408 w 7773686"/>
              <a:gd name="connsiteY1105" fmla="*/ 656166 h 1115029"/>
              <a:gd name="connsiteX1106" fmla="*/ 7420408 w 7773686"/>
              <a:gd name="connsiteY1106" fmla="*/ 651561 h 1115029"/>
              <a:gd name="connsiteX1107" fmla="*/ 7418788 w 7773686"/>
              <a:gd name="connsiteY1107" fmla="*/ 646872 h 1115029"/>
              <a:gd name="connsiteX1108" fmla="*/ 7417252 w 7773686"/>
              <a:gd name="connsiteY1108" fmla="*/ 645337 h 1115029"/>
              <a:gd name="connsiteX1109" fmla="*/ 7414950 w 7773686"/>
              <a:gd name="connsiteY1109" fmla="*/ 643802 h 1115029"/>
              <a:gd name="connsiteX1110" fmla="*/ 7411113 w 7773686"/>
              <a:gd name="connsiteY1110" fmla="*/ 645337 h 1115029"/>
              <a:gd name="connsiteX1111" fmla="*/ 7407958 w 7773686"/>
              <a:gd name="connsiteY1111" fmla="*/ 646104 h 1115029"/>
              <a:gd name="connsiteX1112" fmla="*/ 7397129 w 7773686"/>
              <a:gd name="connsiteY1112" fmla="*/ 646104 h 1115029"/>
              <a:gd name="connsiteX1113" fmla="*/ 7390222 w 7773686"/>
              <a:gd name="connsiteY1113" fmla="*/ 647639 h 1115029"/>
              <a:gd name="connsiteX1114" fmla="*/ 7383997 w 7773686"/>
              <a:gd name="connsiteY1114" fmla="*/ 654632 h 1115029"/>
              <a:gd name="connsiteX1115" fmla="*/ 7381695 w 7773686"/>
              <a:gd name="connsiteY1115" fmla="*/ 659322 h 1115029"/>
              <a:gd name="connsiteX1116" fmla="*/ 7380160 w 7773686"/>
              <a:gd name="connsiteY1116" fmla="*/ 668531 h 1115029"/>
              <a:gd name="connsiteX1117" fmla="*/ 7377772 w 7773686"/>
              <a:gd name="connsiteY1117" fmla="*/ 678593 h 1115029"/>
              <a:gd name="connsiteX1118" fmla="*/ 7371633 w 7773686"/>
              <a:gd name="connsiteY1118" fmla="*/ 687120 h 1115029"/>
              <a:gd name="connsiteX1119" fmla="*/ 7362338 w 7773686"/>
              <a:gd name="connsiteY1119" fmla="*/ 719607 h 1115029"/>
              <a:gd name="connsiteX1120" fmla="*/ 7327547 w 7773686"/>
              <a:gd name="connsiteY1120" fmla="*/ 813917 h 1115029"/>
              <a:gd name="connsiteX1121" fmla="*/ 7323625 w 7773686"/>
              <a:gd name="connsiteY1121" fmla="*/ 820057 h 1115029"/>
              <a:gd name="connsiteX1122" fmla="*/ 7324393 w 7773686"/>
              <a:gd name="connsiteY1122" fmla="*/ 822360 h 1115029"/>
              <a:gd name="connsiteX1123" fmla="*/ 7320556 w 7773686"/>
              <a:gd name="connsiteY1123" fmla="*/ 832421 h 1115029"/>
              <a:gd name="connsiteX1124" fmla="*/ 7300431 w 7773686"/>
              <a:gd name="connsiteY1124" fmla="*/ 907545 h 1115029"/>
              <a:gd name="connsiteX1125" fmla="*/ 7291904 w 7773686"/>
              <a:gd name="connsiteY1125" fmla="*/ 921444 h 1115029"/>
              <a:gd name="connsiteX1126" fmla="*/ 7281075 w 7773686"/>
              <a:gd name="connsiteY1126" fmla="*/ 933808 h 1115029"/>
              <a:gd name="connsiteX1127" fmla="*/ 7267176 w 7773686"/>
              <a:gd name="connsiteY1127" fmla="*/ 942336 h 1115029"/>
              <a:gd name="connsiteX1128" fmla="*/ 7251656 w 7773686"/>
              <a:gd name="connsiteY1128" fmla="*/ 947793 h 1115029"/>
              <a:gd name="connsiteX1129" fmla="*/ 7246285 w 7773686"/>
              <a:gd name="connsiteY1129" fmla="*/ 948560 h 1115029"/>
              <a:gd name="connsiteX1130" fmla="*/ 7237758 w 7773686"/>
              <a:gd name="connsiteY1130" fmla="*/ 946172 h 1115029"/>
              <a:gd name="connsiteX1131" fmla="*/ 7235455 w 7773686"/>
              <a:gd name="connsiteY1131" fmla="*/ 944638 h 1115029"/>
              <a:gd name="connsiteX1132" fmla="*/ 7233920 w 7773686"/>
              <a:gd name="connsiteY1132" fmla="*/ 943103 h 1115029"/>
              <a:gd name="connsiteX1133" fmla="*/ 7229997 w 7773686"/>
              <a:gd name="connsiteY1133" fmla="*/ 936963 h 1115029"/>
              <a:gd name="connsiteX1134" fmla="*/ 7226331 w 7773686"/>
              <a:gd name="connsiteY1134" fmla="*/ 916072 h 1115029"/>
              <a:gd name="connsiteX1135" fmla="*/ 7224710 w 7773686"/>
              <a:gd name="connsiteY1135" fmla="*/ 911383 h 1115029"/>
              <a:gd name="connsiteX1136" fmla="*/ 7222408 w 7773686"/>
              <a:gd name="connsiteY1136" fmla="*/ 907545 h 1115029"/>
              <a:gd name="connsiteX1137" fmla="*/ 7217037 w 7773686"/>
              <a:gd name="connsiteY1137" fmla="*/ 874289 h 1115029"/>
              <a:gd name="connsiteX1138" fmla="*/ 7218571 w 7773686"/>
              <a:gd name="connsiteY1138" fmla="*/ 868065 h 1115029"/>
              <a:gd name="connsiteX1139" fmla="*/ 7220873 w 7773686"/>
              <a:gd name="connsiteY1139" fmla="*/ 862608 h 1115029"/>
              <a:gd name="connsiteX1140" fmla="*/ 7224710 w 7773686"/>
              <a:gd name="connsiteY1140" fmla="*/ 857235 h 1115029"/>
              <a:gd name="connsiteX1141" fmla="*/ 7243982 w 7773686"/>
              <a:gd name="connsiteY1141" fmla="*/ 839414 h 1115029"/>
              <a:gd name="connsiteX1142" fmla="*/ 7252424 w 7773686"/>
              <a:gd name="connsiteY1142" fmla="*/ 828585 h 1115029"/>
              <a:gd name="connsiteX1143" fmla="*/ 7255579 w 7773686"/>
              <a:gd name="connsiteY1143" fmla="*/ 822360 h 1115029"/>
              <a:gd name="connsiteX1144" fmla="*/ 7260183 w 7773686"/>
              <a:gd name="connsiteY1144" fmla="*/ 809228 h 1115029"/>
              <a:gd name="connsiteX1145" fmla="*/ 7267176 w 7773686"/>
              <a:gd name="connsiteY1145" fmla="*/ 780748 h 1115029"/>
              <a:gd name="connsiteX1146" fmla="*/ 7270245 w 7773686"/>
              <a:gd name="connsiteY1146" fmla="*/ 773841 h 1115029"/>
              <a:gd name="connsiteX1147" fmla="*/ 7274083 w 7773686"/>
              <a:gd name="connsiteY1147" fmla="*/ 759855 h 1115029"/>
              <a:gd name="connsiteX1148" fmla="*/ 7277238 w 7773686"/>
              <a:gd name="connsiteY1148" fmla="*/ 752949 h 1115029"/>
              <a:gd name="connsiteX1149" fmla="*/ 7279540 w 7773686"/>
              <a:gd name="connsiteY1149" fmla="*/ 741266 h 1115029"/>
              <a:gd name="connsiteX1150" fmla="*/ 7305036 w 7773686"/>
              <a:gd name="connsiteY1150" fmla="*/ 660856 h 1115029"/>
              <a:gd name="connsiteX1151" fmla="*/ 7307424 w 7773686"/>
              <a:gd name="connsiteY1151" fmla="*/ 650027 h 1115029"/>
              <a:gd name="connsiteX1152" fmla="*/ 7308191 w 7773686"/>
              <a:gd name="connsiteY1152" fmla="*/ 637577 h 1115029"/>
              <a:gd name="connsiteX1153" fmla="*/ 7312028 w 7773686"/>
              <a:gd name="connsiteY1153" fmla="*/ 620609 h 1115029"/>
              <a:gd name="connsiteX1154" fmla="*/ 7314331 w 7773686"/>
              <a:gd name="connsiteY1154" fmla="*/ 615918 h 1115029"/>
              <a:gd name="connsiteX1155" fmla="*/ 7334454 w 7773686"/>
              <a:gd name="connsiteY1155" fmla="*/ 537214 h 1115029"/>
              <a:gd name="connsiteX1156" fmla="*/ 7339912 w 7773686"/>
              <a:gd name="connsiteY1156" fmla="*/ 511632 h 1115029"/>
              <a:gd name="connsiteX1157" fmla="*/ 7344517 w 7773686"/>
              <a:gd name="connsiteY1157" fmla="*/ 496198 h 1115029"/>
              <a:gd name="connsiteX1158" fmla="*/ 7345284 w 7773686"/>
              <a:gd name="connsiteY1158" fmla="*/ 492276 h 1115029"/>
              <a:gd name="connsiteX1159" fmla="*/ 7345284 w 7773686"/>
              <a:gd name="connsiteY1159" fmla="*/ 485369 h 1115029"/>
              <a:gd name="connsiteX1160" fmla="*/ 7343749 w 7773686"/>
              <a:gd name="connsiteY1160" fmla="*/ 482214 h 1115029"/>
              <a:gd name="connsiteX1161" fmla="*/ 7321322 w 7773686"/>
              <a:gd name="connsiteY1161" fmla="*/ 466780 h 1115029"/>
              <a:gd name="connsiteX1162" fmla="*/ 7312795 w 7773686"/>
              <a:gd name="connsiteY1162" fmla="*/ 457485 h 1115029"/>
              <a:gd name="connsiteX1163" fmla="*/ 7309726 w 7773686"/>
              <a:gd name="connsiteY1163" fmla="*/ 452028 h 1115029"/>
              <a:gd name="connsiteX1164" fmla="*/ 7307424 w 7773686"/>
              <a:gd name="connsiteY1164" fmla="*/ 445889 h 1115029"/>
              <a:gd name="connsiteX1165" fmla="*/ 7313563 w 7773686"/>
              <a:gd name="connsiteY1165" fmla="*/ 444353 h 1115029"/>
              <a:gd name="connsiteX1166" fmla="*/ 7320556 w 7773686"/>
              <a:gd name="connsiteY1166" fmla="*/ 444353 h 1115029"/>
              <a:gd name="connsiteX1167" fmla="*/ 7333687 w 7773686"/>
              <a:gd name="connsiteY1167" fmla="*/ 445889 h 1115029"/>
              <a:gd name="connsiteX1168" fmla="*/ 7342981 w 7773686"/>
              <a:gd name="connsiteY1168" fmla="*/ 445889 h 1115029"/>
              <a:gd name="connsiteX1169" fmla="*/ 7345284 w 7773686"/>
              <a:gd name="connsiteY1169" fmla="*/ 445121 h 1115029"/>
              <a:gd name="connsiteX1170" fmla="*/ 7347672 w 7773686"/>
              <a:gd name="connsiteY1170" fmla="*/ 443501 h 1115029"/>
              <a:gd name="connsiteX1171" fmla="*/ 7352276 w 7773686"/>
              <a:gd name="connsiteY1171" fmla="*/ 438896 h 1115029"/>
              <a:gd name="connsiteX1172" fmla="*/ 7353811 w 7773686"/>
              <a:gd name="connsiteY1172" fmla="*/ 435059 h 1115029"/>
              <a:gd name="connsiteX1173" fmla="*/ 7352276 w 7773686"/>
              <a:gd name="connsiteY1173" fmla="*/ 424996 h 1115029"/>
              <a:gd name="connsiteX1174" fmla="*/ 7350741 w 7773686"/>
              <a:gd name="connsiteY1174" fmla="*/ 419539 h 1115029"/>
              <a:gd name="connsiteX1175" fmla="*/ 7346051 w 7773686"/>
              <a:gd name="connsiteY1175" fmla="*/ 410246 h 1115029"/>
              <a:gd name="connsiteX1176" fmla="*/ 7342981 w 7773686"/>
              <a:gd name="connsiteY1176" fmla="*/ 407175 h 1115029"/>
              <a:gd name="connsiteX1177" fmla="*/ 7338377 w 7773686"/>
              <a:gd name="connsiteY1177" fmla="*/ 404105 h 1115029"/>
              <a:gd name="connsiteX1178" fmla="*/ 7329083 w 7773686"/>
              <a:gd name="connsiteY1178" fmla="*/ 400951 h 1115029"/>
              <a:gd name="connsiteX1179" fmla="*/ 7325927 w 7773686"/>
              <a:gd name="connsiteY1179" fmla="*/ 398648 h 1115029"/>
              <a:gd name="connsiteX1180" fmla="*/ 7319788 w 7773686"/>
              <a:gd name="connsiteY1180" fmla="*/ 392509 h 1115029"/>
              <a:gd name="connsiteX1181" fmla="*/ 7310493 w 7773686"/>
              <a:gd name="connsiteY1181" fmla="*/ 377757 h 1115029"/>
              <a:gd name="connsiteX1182" fmla="*/ 7312028 w 7773686"/>
              <a:gd name="connsiteY1182" fmla="*/ 376221 h 1115029"/>
              <a:gd name="connsiteX1183" fmla="*/ 7315098 w 7773686"/>
              <a:gd name="connsiteY1183" fmla="*/ 376221 h 1115029"/>
              <a:gd name="connsiteX1184" fmla="*/ 7317486 w 7773686"/>
              <a:gd name="connsiteY1184" fmla="*/ 376989 h 1115029"/>
              <a:gd name="connsiteX1185" fmla="*/ 7319020 w 7773686"/>
              <a:gd name="connsiteY1185" fmla="*/ 376221 h 1115029"/>
              <a:gd name="connsiteX1186" fmla="*/ 7332920 w 7773686"/>
              <a:gd name="connsiteY1186" fmla="*/ 361555 h 1115029"/>
              <a:gd name="connsiteX1187" fmla="*/ 7342215 w 7773686"/>
              <a:gd name="connsiteY1187" fmla="*/ 354563 h 1115029"/>
              <a:gd name="connsiteX1188" fmla="*/ 7347672 w 7773686"/>
              <a:gd name="connsiteY1188" fmla="*/ 352261 h 1115029"/>
              <a:gd name="connsiteX1189" fmla="*/ 7353811 w 7773686"/>
              <a:gd name="connsiteY1189" fmla="*/ 351493 h 1115029"/>
              <a:gd name="connsiteX1190" fmla="*/ 7360804 w 7773686"/>
              <a:gd name="connsiteY1190" fmla="*/ 352261 h 1115029"/>
              <a:gd name="connsiteX1191" fmla="*/ 7378625 w 7773686"/>
              <a:gd name="connsiteY1191" fmla="*/ 350726 h 1115029"/>
              <a:gd name="connsiteX1192" fmla="*/ 7396361 w 7773686"/>
              <a:gd name="connsiteY1192" fmla="*/ 346803 h 1115029"/>
              <a:gd name="connsiteX1193" fmla="*/ 6672762 w 7773686"/>
              <a:gd name="connsiteY1193" fmla="*/ 315069 h 1115029"/>
              <a:gd name="connsiteX1194" fmla="*/ 6699210 w 7773686"/>
              <a:gd name="connsiteY1194" fmla="*/ 315804 h 1115029"/>
              <a:gd name="connsiteX1195" fmla="*/ 6724760 w 7773686"/>
              <a:gd name="connsiteY1195" fmla="*/ 319722 h 1115029"/>
              <a:gd name="connsiteX1196" fmla="*/ 6785084 w 7773686"/>
              <a:gd name="connsiteY1196" fmla="*/ 338252 h 1115029"/>
              <a:gd name="connsiteX1197" fmla="*/ 6795125 w 7773686"/>
              <a:gd name="connsiteY1197" fmla="*/ 345190 h 1115029"/>
              <a:gd name="connsiteX1198" fmla="*/ 6803696 w 7773686"/>
              <a:gd name="connsiteY1198" fmla="*/ 354496 h 1115029"/>
              <a:gd name="connsiteX1199" fmla="*/ 6820674 w 7773686"/>
              <a:gd name="connsiteY1199" fmla="*/ 376944 h 1115029"/>
              <a:gd name="connsiteX1200" fmla="*/ 6823042 w 7773686"/>
              <a:gd name="connsiteY1200" fmla="*/ 389188 h 1115029"/>
              <a:gd name="connsiteX1201" fmla="*/ 6819940 w 7773686"/>
              <a:gd name="connsiteY1201" fmla="*/ 414738 h 1115029"/>
              <a:gd name="connsiteX1202" fmla="*/ 6816022 w 7773686"/>
              <a:gd name="connsiteY1202" fmla="*/ 427064 h 1115029"/>
              <a:gd name="connsiteX1203" fmla="*/ 6807532 w 7773686"/>
              <a:gd name="connsiteY1203" fmla="*/ 431717 h 1115029"/>
              <a:gd name="connsiteX1204" fmla="*/ 6790553 w 7773686"/>
              <a:gd name="connsiteY1204" fmla="*/ 434084 h 1115029"/>
              <a:gd name="connsiteX1205" fmla="*/ 6774227 w 7773686"/>
              <a:gd name="connsiteY1205" fmla="*/ 430166 h 1115029"/>
              <a:gd name="connsiteX1206" fmla="*/ 6748759 w 7773686"/>
              <a:gd name="connsiteY1206" fmla="*/ 420126 h 1115029"/>
              <a:gd name="connsiteX1207" fmla="*/ 6741004 w 7773686"/>
              <a:gd name="connsiteY1207" fmla="*/ 410085 h 1115029"/>
              <a:gd name="connsiteX1208" fmla="*/ 6738637 w 7773686"/>
              <a:gd name="connsiteY1208" fmla="*/ 407718 h 1115029"/>
              <a:gd name="connsiteX1209" fmla="*/ 6735617 w 7773686"/>
              <a:gd name="connsiteY1209" fmla="*/ 406984 h 1115029"/>
              <a:gd name="connsiteX1210" fmla="*/ 6732515 w 7773686"/>
              <a:gd name="connsiteY1210" fmla="*/ 405433 h 1115029"/>
              <a:gd name="connsiteX1211" fmla="*/ 6729413 w 7773686"/>
              <a:gd name="connsiteY1211" fmla="*/ 405433 h 1115029"/>
              <a:gd name="connsiteX1212" fmla="*/ 6727046 w 7773686"/>
              <a:gd name="connsiteY1212" fmla="*/ 397678 h 1115029"/>
              <a:gd name="connsiteX1213" fmla="*/ 6720107 w 7773686"/>
              <a:gd name="connsiteY1213" fmla="*/ 383883 h 1115029"/>
              <a:gd name="connsiteX1214" fmla="*/ 6710801 w 7773686"/>
              <a:gd name="connsiteY1214" fmla="*/ 371556 h 1115029"/>
              <a:gd name="connsiteX1215" fmla="*/ 6700761 w 7773686"/>
              <a:gd name="connsiteY1215" fmla="*/ 360700 h 1115029"/>
              <a:gd name="connsiteX1216" fmla="*/ 6694557 w 7773686"/>
              <a:gd name="connsiteY1216" fmla="*/ 355312 h 1115029"/>
              <a:gd name="connsiteX1217" fmla="*/ 6668844 w 7773686"/>
              <a:gd name="connsiteY1217" fmla="*/ 337517 h 1115029"/>
              <a:gd name="connsiteX1218" fmla="*/ 6640274 w 7773686"/>
              <a:gd name="connsiteY1218" fmla="*/ 323558 h 1115029"/>
              <a:gd name="connsiteX1219" fmla="*/ 6644845 w 7773686"/>
              <a:gd name="connsiteY1219" fmla="*/ 318906 h 1115029"/>
              <a:gd name="connsiteX1220" fmla="*/ 4203790 w 7773686"/>
              <a:gd name="connsiteY1220" fmla="*/ 302397 h 1115029"/>
              <a:gd name="connsiteX1221" fmla="*/ 4212469 w 7773686"/>
              <a:gd name="connsiteY1221" fmla="*/ 303458 h 1115029"/>
              <a:gd name="connsiteX1222" fmla="*/ 4232142 w 7773686"/>
              <a:gd name="connsiteY1222" fmla="*/ 303458 h 1115029"/>
              <a:gd name="connsiteX1223" fmla="*/ 4240917 w 7773686"/>
              <a:gd name="connsiteY1223" fmla="*/ 304616 h 1115029"/>
              <a:gd name="connsiteX1224" fmla="*/ 4248535 w 7773686"/>
              <a:gd name="connsiteY1224" fmla="*/ 304616 h 1115029"/>
              <a:gd name="connsiteX1225" fmla="*/ 4254032 w 7773686"/>
              <a:gd name="connsiteY1225" fmla="*/ 310016 h 1115029"/>
              <a:gd name="connsiteX1226" fmla="*/ 4260588 w 7773686"/>
              <a:gd name="connsiteY1226" fmla="*/ 313584 h 1115029"/>
              <a:gd name="connsiteX1227" fmla="*/ 4272546 w 7773686"/>
              <a:gd name="connsiteY1227" fmla="*/ 317924 h 1115029"/>
              <a:gd name="connsiteX1228" fmla="*/ 4279104 w 7773686"/>
              <a:gd name="connsiteY1228" fmla="*/ 318984 h 1115029"/>
              <a:gd name="connsiteX1229" fmla="*/ 4290097 w 7773686"/>
              <a:gd name="connsiteY1229" fmla="*/ 325541 h 1115029"/>
              <a:gd name="connsiteX1230" fmla="*/ 4294436 w 7773686"/>
              <a:gd name="connsiteY1230" fmla="*/ 332099 h 1115029"/>
              <a:gd name="connsiteX1231" fmla="*/ 4298776 w 7773686"/>
              <a:gd name="connsiteY1231" fmla="*/ 335377 h 1115029"/>
              <a:gd name="connsiteX1232" fmla="*/ 4307552 w 7773686"/>
              <a:gd name="connsiteY1232" fmla="*/ 339717 h 1115029"/>
              <a:gd name="connsiteX1233" fmla="*/ 4308612 w 7773686"/>
              <a:gd name="connsiteY1233" fmla="*/ 341935 h 1115029"/>
              <a:gd name="connsiteX1234" fmla="*/ 4312951 w 7773686"/>
              <a:gd name="connsiteY1234" fmla="*/ 355050 h 1115029"/>
              <a:gd name="connsiteX1235" fmla="*/ 4312951 w 7773686"/>
              <a:gd name="connsiteY1235" fmla="*/ 364886 h 1115029"/>
              <a:gd name="connsiteX1236" fmla="*/ 4307552 w 7773686"/>
              <a:gd name="connsiteY1236" fmla="*/ 382340 h 1115029"/>
              <a:gd name="connsiteX1237" fmla="*/ 4285661 w 7773686"/>
              <a:gd name="connsiteY1237" fmla="*/ 413970 h 1115029"/>
              <a:gd name="connsiteX1238" fmla="*/ 4267146 w 7773686"/>
              <a:gd name="connsiteY1238" fmla="*/ 432582 h 1115029"/>
              <a:gd name="connsiteX1239" fmla="*/ 4248535 w 7773686"/>
              <a:gd name="connsiteY1239" fmla="*/ 453314 h 1115029"/>
              <a:gd name="connsiteX1240" fmla="*/ 4246413 w 7773686"/>
              <a:gd name="connsiteY1240" fmla="*/ 457654 h 1115029"/>
              <a:gd name="connsiteX1241" fmla="*/ 4243134 w 7773686"/>
              <a:gd name="connsiteY1241" fmla="*/ 460933 h 1115029"/>
              <a:gd name="connsiteX1242" fmla="*/ 4226742 w 7773686"/>
              <a:gd name="connsiteY1242" fmla="*/ 472986 h 1115029"/>
              <a:gd name="connsiteX1243" fmla="*/ 4200511 w 7773686"/>
              <a:gd name="connsiteY1243" fmla="*/ 504906 h 1115029"/>
              <a:gd name="connsiteX1244" fmla="*/ 4154610 w 7773686"/>
              <a:gd name="connsiteY1244" fmla="*/ 542032 h 1115029"/>
              <a:gd name="connsiteX1245" fmla="*/ 4134937 w 7773686"/>
              <a:gd name="connsiteY1245" fmla="*/ 562765 h 1115029"/>
              <a:gd name="connsiteX1246" fmla="*/ 4108804 w 7773686"/>
              <a:gd name="connsiteY1246" fmla="*/ 583499 h 1115029"/>
              <a:gd name="connsiteX1247" fmla="*/ 4079295 w 7773686"/>
              <a:gd name="connsiteY1247" fmla="*/ 599891 h 1115029"/>
              <a:gd name="connsiteX1248" fmla="*/ 4076017 w 7773686"/>
              <a:gd name="connsiteY1248" fmla="*/ 600952 h 1115029"/>
              <a:gd name="connsiteX1249" fmla="*/ 4068399 w 7773686"/>
              <a:gd name="connsiteY1249" fmla="*/ 600952 h 1115029"/>
              <a:gd name="connsiteX1250" fmla="*/ 4057406 w 7773686"/>
              <a:gd name="connsiteY1250" fmla="*/ 596613 h 1115029"/>
              <a:gd name="connsiteX1251" fmla="*/ 4049788 w 7773686"/>
              <a:gd name="connsiteY1251" fmla="*/ 594395 h 1115029"/>
              <a:gd name="connsiteX1252" fmla="*/ 4046508 w 7773686"/>
              <a:gd name="connsiteY1252" fmla="*/ 591116 h 1115029"/>
              <a:gd name="connsiteX1253" fmla="*/ 4045449 w 7773686"/>
              <a:gd name="connsiteY1253" fmla="*/ 587838 h 1115029"/>
              <a:gd name="connsiteX1254" fmla="*/ 4043230 w 7773686"/>
              <a:gd name="connsiteY1254" fmla="*/ 584558 h 1115029"/>
              <a:gd name="connsiteX1255" fmla="*/ 4043230 w 7773686"/>
              <a:gd name="connsiteY1255" fmla="*/ 573662 h 1115029"/>
              <a:gd name="connsiteX1256" fmla="*/ 4042169 w 7773686"/>
              <a:gd name="connsiteY1256" fmla="*/ 564983 h 1115029"/>
              <a:gd name="connsiteX1257" fmla="*/ 4045449 w 7773686"/>
              <a:gd name="connsiteY1257" fmla="*/ 558426 h 1115029"/>
              <a:gd name="connsiteX1258" fmla="*/ 4073800 w 7773686"/>
              <a:gd name="connsiteY1258" fmla="*/ 529978 h 1115029"/>
              <a:gd name="connsiteX1259" fmla="*/ 4082575 w 7773686"/>
              <a:gd name="connsiteY1259" fmla="*/ 518020 h 1115029"/>
              <a:gd name="connsiteX1260" fmla="*/ 4103307 w 7773686"/>
              <a:gd name="connsiteY1260" fmla="*/ 498348 h 1115029"/>
              <a:gd name="connsiteX1261" fmla="*/ 4133877 w 7773686"/>
              <a:gd name="connsiteY1261" fmla="*/ 446757 h 1115029"/>
              <a:gd name="connsiteX1262" fmla="*/ 4142652 w 7773686"/>
              <a:gd name="connsiteY1262" fmla="*/ 434799 h 1115029"/>
              <a:gd name="connsiteX1263" fmla="*/ 4153549 w 7773686"/>
              <a:gd name="connsiteY1263" fmla="*/ 424963 h 1115029"/>
              <a:gd name="connsiteX1264" fmla="*/ 4155766 w 7773686"/>
              <a:gd name="connsiteY1264" fmla="*/ 417249 h 1115029"/>
              <a:gd name="connsiteX1265" fmla="*/ 4165507 w 7773686"/>
              <a:gd name="connsiteY1265" fmla="*/ 404134 h 1115029"/>
              <a:gd name="connsiteX1266" fmla="*/ 4166663 w 7773686"/>
              <a:gd name="connsiteY1266" fmla="*/ 400856 h 1115029"/>
              <a:gd name="connsiteX1267" fmla="*/ 4178622 w 7773686"/>
              <a:gd name="connsiteY1267" fmla="*/ 378001 h 1115029"/>
              <a:gd name="connsiteX1268" fmla="*/ 4200511 w 7773686"/>
              <a:gd name="connsiteY1268" fmla="*/ 342996 h 1115029"/>
              <a:gd name="connsiteX1269" fmla="*/ 4203790 w 7773686"/>
              <a:gd name="connsiteY1269" fmla="*/ 336438 h 1115029"/>
              <a:gd name="connsiteX1270" fmla="*/ 4207069 w 7773686"/>
              <a:gd name="connsiteY1270" fmla="*/ 316766 h 1115029"/>
              <a:gd name="connsiteX1271" fmla="*/ 4206008 w 7773686"/>
              <a:gd name="connsiteY1271" fmla="*/ 310016 h 1115029"/>
              <a:gd name="connsiteX1272" fmla="*/ 3235024 w 7773686"/>
              <a:gd name="connsiteY1272" fmla="*/ 289230 h 1115029"/>
              <a:gd name="connsiteX1273" fmla="*/ 3232131 w 7773686"/>
              <a:gd name="connsiteY1273" fmla="*/ 290580 h 1115029"/>
              <a:gd name="connsiteX1274" fmla="*/ 3227984 w 7773686"/>
              <a:gd name="connsiteY1274" fmla="*/ 296945 h 1115029"/>
              <a:gd name="connsiteX1275" fmla="*/ 3226537 w 7773686"/>
              <a:gd name="connsiteY1275" fmla="*/ 299741 h 1115029"/>
              <a:gd name="connsiteX1276" fmla="*/ 3225188 w 7773686"/>
              <a:gd name="connsiteY1276" fmla="*/ 301863 h 1115029"/>
              <a:gd name="connsiteX1277" fmla="*/ 3223066 w 7773686"/>
              <a:gd name="connsiteY1277" fmla="*/ 303214 h 1115029"/>
              <a:gd name="connsiteX1278" fmla="*/ 3219593 w 7773686"/>
              <a:gd name="connsiteY1278" fmla="*/ 304660 h 1115029"/>
              <a:gd name="connsiteX1279" fmla="*/ 3218822 w 7773686"/>
              <a:gd name="connsiteY1279" fmla="*/ 310929 h 1115029"/>
              <a:gd name="connsiteX1280" fmla="*/ 3216700 w 7773686"/>
              <a:gd name="connsiteY1280" fmla="*/ 317294 h 1115029"/>
              <a:gd name="connsiteX1281" fmla="*/ 3209756 w 7773686"/>
              <a:gd name="connsiteY1281" fmla="*/ 329928 h 1115029"/>
              <a:gd name="connsiteX1282" fmla="*/ 3209756 w 7773686"/>
              <a:gd name="connsiteY1282" fmla="*/ 331954 h 1115029"/>
              <a:gd name="connsiteX1283" fmla="*/ 3211107 w 7773686"/>
              <a:gd name="connsiteY1283" fmla="*/ 333400 h 1115029"/>
              <a:gd name="connsiteX1284" fmla="*/ 3224416 w 7773686"/>
              <a:gd name="connsiteY1284" fmla="*/ 337644 h 1115029"/>
              <a:gd name="connsiteX1285" fmla="*/ 3226537 w 7773686"/>
              <a:gd name="connsiteY1285" fmla="*/ 335522 h 1115029"/>
              <a:gd name="connsiteX1286" fmla="*/ 3240617 w 7773686"/>
              <a:gd name="connsiteY1286" fmla="*/ 329928 h 1115029"/>
              <a:gd name="connsiteX1287" fmla="*/ 3246212 w 7773686"/>
              <a:gd name="connsiteY1287" fmla="*/ 329156 h 1115029"/>
              <a:gd name="connsiteX1288" fmla="*/ 3251805 w 7773686"/>
              <a:gd name="connsiteY1288" fmla="*/ 327034 h 1115029"/>
              <a:gd name="connsiteX1289" fmla="*/ 3256049 w 7773686"/>
              <a:gd name="connsiteY1289" fmla="*/ 324238 h 1115029"/>
              <a:gd name="connsiteX1290" fmla="*/ 3258074 w 7773686"/>
              <a:gd name="connsiteY1290" fmla="*/ 322213 h 1115029"/>
              <a:gd name="connsiteX1291" fmla="*/ 3258845 w 7773686"/>
              <a:gd name="connsiteY1291" fmla="*/ 319319 h 1115029"/>
              <a:gd name="connsiteX1292" fmla="*/ 3260195 w 7773686"/>
              <a:gd name="connsiteY1292" fmla="*/ 316523 h 1115029"/>
              <a:gd name="connsiteX1293" fmla="*/ 3260195 w 7773686"/>
              <a:gd name="connsiteY1293" fmla="*/ 312376 h 1115029"/>
              <a:gd name="connsiteX1294" fmla="*/ 3256723 w 7773686"/>
              <a:gd name="connsiteY1294" fmla="*/ 304660 h 1115029"/>
              <a:gd name="connsiteX1295" fmla="*/ 3253927 w 7773686"/>
              <a:gd name="connsiteY1295" fmla="*/ 301092 h 1115029"/>
              <a:gd name="connsiteX1296" fmla="*/ 3242644 w 7773686"/>
              <a:gd name="connsiteY1296" fmla="*/ 292701 h 1115029"/>
              <a:gd name="connsiteX1297" fmla="*/ 1738073 w 7773686"/>
              <a:gd name="connsiteY1297" fmla="*/ 279146 h 1115029"/>
              <a:gd name="connsiteX1298" fmla="*/ 1739787 w 7773686"/>
              <a:gd name="connsiteY1298" fmla="*/ 280778 h 1115029"/>
              <a:gd name="connsiteX1299" fmla="*/ 1743134 w 7773686"/>
              <a:gd name="connsiteY1299" fmla="*/ 281676 h 1115029"/>
              <a:gd name="connsiteX1300" fmla="*/ 1745583 w 7773686"/>
              <a:gd name="connsiteY1300" fmla="*/ 281676 h 1115029"/>
              <a:gd name="connsiteX1301" fmla="*/ 1747297 w 7773686"/>
              <a:gd name="connsiteY1301" fmla="*/ 282492 h 1115029"/>
              <a:gd name="connsiteX1302" fmla="*/ 1748929 w 7773686"/>
              <a:gd name="connsiteY1302" fmla="*/ 284125 h 1115029"/>
              <a:gd name="connsiteX1303" fmla="*/ 1752113 w 7773686"/>
              <a:gd name="connsiteY1303" fmla="*/ 283309 h 1115029"/>
              <a:gd name="connsiteX1304" fmla="*/ 1753746 w 7773686"/>
              <a:gd name="connsiteY1304" fmla="*/ 284125 h 1115029"/>
              <a:gd name="connsiteX1305" fmla="*/ 1755460 w 7773686"/>
              <a:gd name="connsiteY1305" fmla="*/ 285758 h 1115029"/>
              <a:gd name="connsiteX1306" fmla="*/ 1755460 w 7773686"/>
              <a:gd name="connsiteY1306" fmla="*/ 284125 h 1115029"/>
              <a:gd name="connsiteX1307" fmla="*/ 1757909 w 7773686"/>
              <a:gd name="connsiteY1307" fmla="*/ 284125 h 1115029"/>
              <a:gd name="connsiteX1308" fmla="*/ 1760439 w 7773686"/>
              <a:gd name="connsiteY1308" fmla="*/ 284941 h 1115029"/>
              <a:gd name="connsiteX1309" fmla="*/ 1761255 w 7773686"/>
              <a:gd name="connsiteY1309" fmla="*/ 284941 h 1115029"/>
              <a:gd name="connsiteX1310" fmla="*/ 1762072 w 7773686"/>
              <a:gd name="connsiteY1310" fmla="*/ 284125 h 1115029"/>
              <a:gd name="connsiteX1311" fmla="*/ 1762888 w 7773686"/>
              <a:gd name="connsiteY1311" fmla="*/ 285758 h 1115029"/>
              <a:gd name="connsiteX1312" fmla="*/ 1766236 w 7773686"/>
              <a:gd name="connsiteY1312" fmla="*/ 287472 h 1115029"/>
              <a:gd name="connsiteX1313" fmla="*/ 1772928 w 7773686"/>
              <a:gd name="connsiteY1313" fmla="*/ 287472 h 1115029"/>
              <a:gd name="connsiteX1314" fmla="*/ 1774561 w 7773686"/>
              <a:gd name="connsiteY1314" fmla="*/ 288288 h 1115029"/>
              <a:gd name="connsiteX1315" fmla="*/ 1775377 w 7773686"/>
              <a:gd name="connsiteY1315" fmla="*/ 286656 h 1115029"/>
              <a:gd name="connsiteX1316" fmla="*/ 1776194 w 7773686"/>
              <a:gd name="connsiteY1316" fmla="*/ 285758 h 1115029"/>
              <a:gd name="connsiteX1317" fmla="*/ 1777092 w 7773686"/>
              <a:gd name="connsiteY1317" fmla="*/ 285758 h 1115029"/>
              <a:gd name="connsiteX1318" fmla="*/ 1778724 w 7773686"/>
              <a:gd name="connsiteY1318" fmla="*/ 286656 h 1115029"/>
              <a:gd name="connsiteX1319" fmla="*/ 1781256 w 7773686"/>
              <a:gd name="connsiteY1319" fmla="*/ 288288 h 1115029"/>
              <a:gd name="connsiteX1320" fmla="*/ 1783703 w 7773686"/>
              <a:gd name="connsiteY1320" fmla="*/ 288288 h 1115029"/>
              <a:gd name="connsiteX1321" fmla="*/ 1783703 w 7773686"/>
              <a:gd name="connsiteY1321" fmla="*/ 287472 h 1115029"/>
              <a:gd name="connsiteX1322" fmla="*/ 1786234 w 7773686"/>
              <a:gd name="connsiteY1322" fmla="*/ 287472 h 1115029"/>
              <a:gd name="connsiteX1323" fmla="*/ 1787867 w 7773686"/>
              <a:gd name="connsiteY1323" fmla="*/ 289104 h 1115029"/>
              <a:gd name="connsiteX1324" fmla="*/ 1789581 w 7773686"/>
              <a:gd name="connsiteY1324" fmla="*/ 289921 h 1115029"/>
              <a:gd name="connsiteX1325" fmla="*/ 1789581 w 7773686"/>
              <a:gd name="connsiteY1325" fmla="*/ 286656 h 1115029"/>
              <a:gd name="connsiteX1326" fmla="*/ 1792030 w 7773686"/>
              <a:gd name="connsiteY1326" fmla="*/ 284941 h 1115029"/>
              <a:gd name="connsiteX1327" fmla="*/ 1794560 w 7773686"/>
              <a:gd name="connsiteY1327" fmla="*/ 284941 h 1115029"/>
              <a:gd name="connsiteX1328" fmla="*/ 1797009 w 7773686"/>
              <a:gd name="connsiteY1328" fmla="*/ 284125 h 1115029"/>
              <a:gd name="connsiteX1329" fmla="*/ 1797907 w 7773686"/>
              <a:gd name="connsiteY1329" fmla="*/ 285758 h 1115029"/>
              <a:gd name="connsiteX1330" fmla="*/ 1800356 w 7773686"/>
              <a:gd name="connsiteY1330" fmla="*/ 286656 h 1115029"/>
              <a:gd name="connsiteX1331" fmla="*/ 1802886 w 7773686"/>
              <a:gd name="connsiteY1331" fmla="*/ 286656 h 1115029"/>
              <a:gd name="connsiteX1332" fmla="*/ 1804520 w 7773686"/>
              <a:gd name="connsiteY1332" fmla="*/ 285758 h 1115029"/>
              <a:gd name="connsiteX1333" fmla="*/ 1806233 w 7773686"/>
              <a:gd name="connsiteY1333" fmla="*/ 284125 h 1115029"/>
              <a:gd name="connsiteX1334" fmla="*/ 1807049 w 7773686"/>
              <a:gd name="connsiteY1334" fmla="*/ 284125 h 1115029"/>
              <a:gd name="connsiteX1335" fmla="*/ 1807866 w 7773686"/>
              <a:gd name="connsiteY1335" fmla="*/ 284941 h 1115029"/>
              <a:gd name="connsiteX1336" fmla="*/ 1811213 w 7773686"/>
              <a:gd name="connsiteY1336" fmla="*/ 294084 h 1115029"/>
              <a:gd name="connsiteX1337" fmla="*/ 1815376 w 7773686"/>
              <a:gd name="connsiteY1337" fmla="*/ 294084 h 1115029"/>
              <a:gd name="connsiteX1338" fmla="*/ 1816193 w 7773686"/>
              <a:gd name="connsiteY1338" fmla="*/ 292451 h 1115029"/>
              <a:gd name="connsiteX1339" fmla="*/ 1816193 w 7773686"/>
              <a:gd name="connsiteY1339" fmla="*/ 291635 h 1115029"/>
              <a:gd name="connsiteX1340" fmla="*/ 1817008 w 7773686"/>
              <a:gd name="connsiteY1340" fmla="*/ 292451 h 1115029"/>
              <a:gd name="connsiteX1341" fmla="*/ 1821171 w 7773686"/>
              <a:gd name="connsiteY1341" fmla="*/ 292451 h 1115029"/>
              <a:gd name="connsiteX1342" fmla="*/ 1821988 w 7773686"/>
              <a:gd name="connsiteY1342" fmla="*/ 291635 h 1115029"/>
              <a:gd name="connsiteX1343" fmla="*/ 1826151 w 7773686"/>
              <a:gd name="connsiteY1343" fmla="*/ 291635 h 1115029"/>
              <a:gd name="connsiteX1344" fmla="*/ 1831130 w 7773686"/>
              <a:gd name="connsiteY1344" fmla="*/ 294084 h 1115029"/>
              <a:gd name="connsiteX1345" fmla="*/ 1836191 w 7773686"/>
              <a:gd name="connsiteY1345" fmla="*/ 295798 h 1115029"/>
              <a:gd name="connsiteX1346" fmla="*/ 1838640 w 7773686"/>
              <a:gd name="connsiteY1346" fmla="*/ 292451 h 1115029"/>
              <a:gd name="connsiteX1347" fmla="*/ 1841987 w 7773686"/>
              <a:gd name="connsiteY1347" fmla="*/ 295798 h 1115029"/>
              <a:gd name="connsiteX1348" fmla="*/ 1845334 w 7773686"/>
              <a:gd name="connsiteY1348" fmla="*/ 297431 h 1115029"/>
              <a:gd name="connsiteX1349" fmla="*/ 1849497 w 7773686"/>
              <a:gd name="connsiteY1349" fmla="*/ 298247 h 1115029"/>
              <a:gd name="connsiteX1350" fmla="*/ 1851130 w 7773686"/>
              <a:gd name="connsiteY1350" fmla="*/ 299145 h 1115029"/>
              <a:gd name="connsiteX1351" fmla="*/ 1851947 w 7773686"/>
              <a:gd name="connsiteY1351" fmla="*/ 299961 h 1115029"/>
              <a:gd name="connsiteX1352" fmla="*/ 1855292 w 7773686"/>
              <a:gd name="connsiteY1352" fmla="*/ 300777 h 1115029"/>
              <a:gd name="connsiteX1353" fmla="*/ 1857007 w 7773686"/>
              <a:gd name="connsiteY1353" fmla="*/ 301594 h 1115029"/>
              <a:gd name="connsiteX1354" fmla="*/ 1861986 w 7773686"/>
              <a:gd name="connsiteY1354" fmla="*/ 301594 h 1115029"/>
              <a:gd name="connsiteX1355" fmla="*/ 1863619 w 7773686"/>
              <a:gd name="connsiteY1355" fmla="*/ 303308 h 1115029"/>
              <a:gd name="connsiteX1356" fmla="*/ 1869497 w 7773686"/>
              <a:gd name="connsiteY1356" fmla="*/ 305757 h 1115029"/>
              <a:gd name="connsiteX1357" fmla="*/ 1872761 w 7773686"/>
              <a:gd name="connsiteY1357" fmla="*/ 306573 h 1115029"/>
              <a:gd name="connsiteX1358" fmla="*/ 1873659 w 7773686"/>
              <a:gd name="connsiteY1358" fmla="*/ 308287 h 1115029"/>
              <a:gd name="connsiteX1359" fmla="*/ 1873659 w 7773686"/>
              <a:gd name="connsiteY1359" fmla="*/ 309920 h 1115029"/>
              <a:gd name="connsiteX1360" fmla="*/ 1878638 w 7773686"/>
              <a:gd name="connsiteY1360" fmla="*/ 313267 h 1115029"/>
              <a:gd name="connsiteX1361" fmla="*/ 1880271 w 7773686"/>
              <a:gd name="connsiteY1361" fmla="*/ 319062 h 1115029"/>
              <a:gd name="connsiteX1362" fmla="*/ 1890231 w 7773686"/>
              <a:gd name="connsiteY1362" fmla="*/ 329919 h 1115029"/>
              <a:gd name="connsiteX1363" fmla="*/ 1891128 w 7773686"/>
              <a:gd name="connsiteY1363" fmla="*/ 331552 h 1115029"/>
              <a:gd name="connsiteX1364" fmla="*/ 1891128 w 7773686"/>
              <a:gd name="connsiteY1364" fmla="*/ 334082 h 1115029"/>
              <a:gd name="connsiteX1365" fmla="*/ 1892760 w 7773686"/>
              <a:gd name="connsiteY1365" fmla="*/ 337429 h 1115029"/>
              <a:gd name="connsiteX1366" fmla="*/ 1895291 w 7773686"/>
              <a:gd name="connsiteY1366" fmla="*/ 340776 h 1115029"/>
              <a:gd name="connsiteX1367" fmla="*/ 1896107 w 7773686"/>
              <a:gd name="connsiteY1367" fmla="*/ 342408 h 1115029"/>
              <a:gd name="connsiteX1368" fmla="*/ 1896107 w 7773686"/>
              <a:gd name="connsiteY1368" fmla="*/ 344041 h 1115029"/>
              <a:gd name="connsiteX1369" fmla="*/ 1895291 w 7773686"/>
              <a:gd name="connsiteY1369" fmla="*/ 345755 h 1115029"/>
              <a:gd name="connsiteX1370" fmla="*/ 1892760 w 7773686"/>
              <a:gd name="connsiteY1370" fmla="*/ 348204 h 1115029"/>
              <a:gd name="connsiteX1371" fmla="*/ 1895291 w 7773686"/>
              <a:gd name="connsiteY1371" fmla="*/ 349020 h 1115029"/>
              <a:gd name="connsiteX1372" fmla="*/ 1896923 w 7773686"/>
              <a:gd name="connsiteY1372" fmla="*/ 350735 h 1115029"/>
              <a:gd name="connsiteX1373" fmla="*/ 1896923 w 7773686"/>
              <a:gd name="connsiteY1373" fmla="*/ 351551 h 1115029"/>
              <a:gd name="connsiteX1374" fmla="*/ 1895291 w 7773686"/>
              <a:gd name="connsiteY1374" fmla="*/ 353183 h 1115029"/>
              <a:gd name="connsiteX1375" fmla="*/ 1895291 w 7773686"/>
              <a:gd name="connsiteY1375" fmla="*/ 354898 h 1115029"/>
              <a:gd name="connsiteX1376" fmla="*/ 1896923 w 7773686"/>
              <a:gd name="connsiteY1376" fmla="*/ 355714 h 1115029"/>
              <a:gd name="connsiteX1377" fmla="*/ 1897740 w 7773686"/>
              <a:gd name="connsiteY1377" fmla="*/ 356530 h 1115029"/>
              <a:gd name="connsiteX1378" fmla="*/ 1898556 w 7773686"/>
              <a:gd name="connsiteY1378" fmla="*/ 359877 h 1115029"/>
              <a:gd name="connsiteX1379" fmla="*/ 1898556 w 7773686"/>
              <a:gd name="connsiteY1379" fmla="*/ 364040 h 1115029"/>
              <a:gd name="connsiteX1380" fmla="*/ 1899454 w 7773686"/>
              <a:gd name="connsiteY1380" fmla="*/ 365673 h 1115029"/>
              <a:gd name="connsiteX1381" fmla="*/ 1901087 w 7773686"/>
              <a:gd name="connsiteY1381" fmla="*/ 366571 h 1115029"/>
              <a:gd name="connsiteX1382" fmla="*/ 1901087 w 7773686"/>
              <a:gd name="connsiteY1382" fmla="*/ 368203 h 1115029"/>
              <a:gd name="connsiteX1383" fmla="*/ 1900270 w 7773686"/>
              <a:gd name="connsiteY1383" fmla="*/ 369019 h 1115029"/>
              <a:gd name="connsiteX1384" fmla="*/ 1899454 w 7773686"/>
              <a:gd name="connsiteY1384" fmla="*/ 370734 h 1115029"/>
              <a:gd name="connsiteX1385" fmla="*/ 1899454 w 7773686"/>
              <a:gd name="connsiteY1385" fmla="*/ 371550 h 1115029"/>
              <a:gd name="connsiteX1386" fmla="*/ 1900270 w 7773686"/>
              <a:gd name="connsiteY1386" fmla="*/ 373183 h 1115029"/>
              <a:gd name="connsiteX1387" fmla="*/ 1900270 w 7773686"/>
              <a:gd name="connsiteY1387" fmla="*/ 374897 h 1115029"/>
              <a:gd name="connsiteX1388" fmla="*/ 1897740 w 7773686"/>
              <a:gd name="connsiteY1388" fmla="*/ 374897 h 1115029"/>
              <a:gd name="connsiteX1389" fmla="*/ 1898556 w 7773686"/>
              <a:gd name="connsiteY1389" fmla="*/ 379060 h 1115029"/>
              <a:gd name="connsiteX1390" fmla="*/ 1895291 w 7773686"/>
              <a:gd name="connsiteY1390" fmla="*/ 386488 h 1115029"/>
              <a:gd name="connsiteX1391" fmla="*/ 1891944 w 7773686"/>
              <a:gd name="connsiteY1391" fmla="*/ 389835 h 1115029"/>
              <a:gd name="connsiteX1392" fmla="*/ 1890231 w 7773686"/>
              <a:gd name="connsiteY1392" fmla="*/ 389835 h 1115029"/>
              <a:gd name="connsiteX1393" fmla="*/ 1885250 w 7773686"/>
              <a:gd name="connsiteY1393" fmla="*/ 391549 h 1115029"/>
              <a:gd name="connsiteX1394" fmla="*/ 1882801 w 7773686"/>
              <a:gd name="connsiteY1394" fmla="*/ 391549 h 1115029"/>
              <a:gd name="connsiteX1395" fmla="*/ 1879455 w 7773686"/>
              <a:gd name="connsiteY1395" fmla="*/ 393182 h 1115029"/>
              <a:gd name="connsiteX1396" fmla="*/ 1871945 w 7773686"/>
              <a:gd name="connsiteY1396" fmla="*/ 394814 h 1115029"/>
              <a:gd name="connsiteX1397" fmla="*/ 1868598 w 7773686"/>
              <a:gd name="connsiteY1397" fmla="*/ 396529 h 1115029"/>
              <a:gd name="connsiteX1398" fmla="*/ 1866965 w 7773686"/>
              <a:gd name="connsiteY1398" fmla="*/ 398161 h 1115029"/>
              <a:gd name="connsiteX1399" fmla="*/ 1860272 w 7773686"/>
              <a:gd name="connsiteY1399" fmla="*/ 398161 h 1115029"/>
              <a:gd name="connsiteX1400" fmla="*/ 1858639 w 7773686"/>
              <a:gd name="connsiteY1400" fmla="*/ 401508 h 1115029"/>
              <a:gd name="connsiteX1401" fmla="*/ 1857007 w 7773686"/>
              <a:gd name="connsiteY1401" fmla="*/ 402324 h 1115029"/>
              <a:gd name="connsiteX1402" fmla="*/ 1854477 w 7773686"/>
              <a:gd name="connsiteY1402" fmla="*/ 402324 h 1115029"/>
              <a:gd name="connsiteX1403" fmla="*/ 1849497 w 7773686"/>
              <a:gd name="connsiteY1403" fmla="*/ 400692 h 1115029"/>
              <a:gd name="connsiteX1404" fmla="*/ 1846966 w 7773686"/>
              <a:gd name="connsiteY1404" fmla="*/ 400692 h 1115029"/>
              <a:gd name="connsiteX1405" fmla="*/ 1845334 w 7773686"/>
              <a:gd name="connsiteY1405" fmla="*/ 402324 h 1115029"/>
              <a:gd name="connsiteX1406" fmla="*/ 1844517 w 7773686"/>
              <a:gd name="connsiteY1406" fmla="*/ 404855 h 1115029"/>
              <a:gd name="connsiteX1407" fmla="*/ 1842803 w 7773686"/>
              <a:gd name="connsiteY1407" fmla="*/ 406487 h 1115029"/>
              <a:gd name="connsiteX1408" fmla="*/ 1841987 w 7773686"/>
              <a:gd name="connsiteY1408" fmla="*/ 405671 h 1115029"/>
              <a:gd name="connsiteX1409" fmla="*/ 1838640 w 7773686"/>
              <a:gd name="connsiteY1409" fmla="*/ 403957 h 1115029"/>
              <a:gd name="connsiteX1410" fmla="*/ 1837007 w 7773686"/>
              <a:gd name="connsiteY1410" fmla="*/ 401508 h 1115029"/>
              <a:gd name="connsiteX1411" fmla="*/ 1836191 w 7773686"/>
              <a:gd name="connsiteY1411" fmla="*/ 400692 h 1115029"/>
              <a:gd name="connsiteX1412" fmla="*/ 1833661 w 7773686"/>
              <a:gd name="connsiteY1412" fmla="*/ 400692 h 1115029"/>
              <a:gd name="connsiteX1413" fmla="*/ 1830314 w 7773686"/>
              <a:gd name="connsiteY1413" fmla="*/ 403957 h 1115029"/>
              <a:gd name="connsiteX1414" fmla="*/ 1827865 w 7773686"/>
              <a:gd name="connsiteY1414" fmla="*/ 405671 h 1115029"/>
              <a:gd name="connsiteX1415" fmla="*/ 1826151 w 7773686"/>
              <a:gd name="connsiteY1415" fmla="*/ 406487 h 1115029"/>
              <a:gd name="connsiteX1416" fmla="*/ 1824518 w 7773686"/>
              <a:gd name="connsiteY1416" fmla="*/ 406487 h 1115029"/>
              <a:gd name="connsiteX1417" fmla="*/ 1821988 w 7773686"/>
              <a:gd name="connsiteY1417" fmla="*/ 409018 h 1115029"/>
              <a:gd name="connsiteX1418" fmla="*/ 1819540 w 7773686"/>
              <a:gd name="connsiteY1418" fmla="*/ 408120 h 1115029"/>
              <a:gd name="connsiteX1419" fmla="*/ 1817825 w 7773686"/>
              <a:gd name="connsiteY1419" fmla="*/ 407304 h 1115029"/>
              <a:gd name="connsiteX1420" fmla="*/ 1817008 w 7773686"/>
              <a:gd name="connsiteY1420" fmla="*/ 406487 h 1115029"/>
              <a:gd name="connsiteX1421" fmla="*/ 1813661 w 7773686"/>
              <a:gd name="connsiteY1421" fmla="*/ 406487 h 1115029"/>
              <a:gd name="connsiteX1422" fmla="*/ 1807866 w 7773686"/>
              <a:gd name="connsiteY1422" fmla="*/ 410650 h 1115029"/>
              <a:gd name="connsiteX1423" fmla="*/ 1806233 w 7773686"/>
              <a:gd name="connsiteY1423" fmla="*/ 411467 h 1115029"/>
              <a:gd name="connsiteX1424" fmla="*/ 1803703 w 7773686"/>
              <a:gd name="connsiteY1424" fmla="*/ 410650 h 1115029"/>
              <a:gd name="connsiteX1425" fmla="*/ 1802886 w 7773686"/>
              <a:gd name="connsiteY1425" fmla="*/ 413997 h 1115029"/>
              <a:gd name="connsiteX1426" fmla="*/ 1793744 w 7773686"/>
              <a:gd name="connsiteY1426" fmla="*/ 423956 h 1115029"/>
              <a:gd name="connsiteX1427" fmla="*/ 1792030 w 7773686"/>
              <a:gd name="connsiteY1427" fmla="*/ 429833 h 1115029"/>
              <a:gd name="connsiteX1428" fmla="*/ 1789581 w 7773686"/>
              <a:gd name="connsiteY1428" fmla="*/ 430650 h 1115029"/>
              <a:gd name="connsiteX1429" fmla="*/ 1787867 w 7773686"/>
              <a:gd name="connsiteY1429" fmla="*/ 432282 h 1115029"/>
              <a:gd name="connsiteX1430" fmla="*/ 1782887 w 7773686"/>
              <a:gd name="connsiteY1430" fmla="*/ 439792 h 1115029"/>
              <a:gd name="connsiteX1431" fmla="*/ 1782071 w 7773686"/>
              <a:gd name="connsiteY1431" fmla="*/ 440608 h 1115029"/>
              <a:gd name="connsiteX1432" fmla="*/ 1779540 w 7773686"/>
              <a:gd name="connsiteY1432" fmla="*/ 439792 h 1115029"/>
              <a:gd name="connsiteX1433" fmla="*/ 1776194 w 7773686"/>
              <a:gd name="connsiteY1433" fmla="*/ 443139 h 1115029"/>
              <a:gd name="connsiteX1434" fmla="*/ 1772928 w 7773686"/>
              <a:gd name="connsiteY1434" fmla="*/ 445588 h 1115029"/>
              <a:gd name="connsiteX1435" fmla="*/ 1771214 w 7773686"/>
              <a:gd name="connsiteY1435" fmla="*/ 448935 h 1115029"/>
              <a:gd name="connsiteX1436" fmla="*/ 1766236 w 7773686"/>
              <a:gd name="connsiteY1436" fmla="*/ 456444 h 1115029"/>
              <a:gd name="connsiteX1437" fmla="*/ 1762072 w 7773686"/>
              <a:gd name="connsiteY1437" fmla="*/ 460608 h 1115029"/>
              <a:gd name="connsiteX1438" fmla="*/ 1758725 w 7773686"/>
              <a:gd name="connsiteY1438" fmla="*/ 465587 h 1115029"/>
              <a:gd name="connsiteX1439" fmla="*/ 1756276 w 7773686"/>
              <a:gd name="connsiteY1439" fmla="*/ 467219 h 1115029"/>
              <a:gd name="connsiteX1440" fmla="*/ 1753746 w 7773686"/>
              <a:gd name="connsiteY1440" fmla="*/ 468117 h 1115029"/>
              <a:gd name="connsiteX1441" fmla="*/ 1752113 w 7773686"/>
              <a:gd name="connsiteY1441" fmla="*/ 468934 h 1115029"/>
              <a:gd name="connsiteX1442" fmla="*/ 1752113 w 7773686"/>
              <a:gd name="connsiteY1442" fmla="*/ 471383 h 1115029"/>
              <a:gd name="connsiteX1443" fmla="*/ 1748113 w 7773686"/>
              <a:gd name="connsiteY1443" fmla="*/ 473097 h 1115029"/>
              <a:gd name="connsiteX1444" fmla="*/ 1743950 w 7773686"/>
              <a:gd name="connsiteY1444" fmla="*/ 476444 h 1115029"/>
              <a:gd name="connsiteX1445" fmla="*/ 1741420 w 7773686"/>
              <a:gd name="connsiteY1445" fmla="*/ 479709 h 1115029"/>
              <a:gd name="connsiteX1446" fmla="*/ 1738971 w 7773686"/>
              <a:gd name="connsiteY1446" fmla="*/ 484770 h 1115029"/>
              <a:gd name="connsiteX1447" fmla="*/ 1739787 w 7773686"/>
              <a:gd name="connsiteY1447" fmla="*/ 486402 h 1115029"/>
              <a:gd name="connsiteX1448" fmla="*/ 1739787 w 7773686"/>
              <a:gd name="connsiteY1448" fmla="*/ 488035 h 1115029"/>
              <a:gd name="connsiteX1449" fmla="*/ 1738971 w 7773686"/>
              <a:gd name="connsiteY1449" fmla="*/ 492198 h 1115029"/>
              <a:gd name="connsiteX1450" fmla="*/ 1736441 w 7773686"/>
              <a:gd name="connsiteY1450" fmla="*/ 493096 h 1115029"/>
              <a:gd name="connsiteX1451" fmla="*/ 1734808 w 7773686"/>
              <a:gd name="connsiteY1451" fmla="*/ 494729 h 1115029"/>
              <a:gd name="connsiteX1452" fmla="*/ 1733093 w 7773686"/>
              <a:gd name="connsiteY1452" fmla="*/ 495545 h 1115029"/>
              <a:gd name="connsiteX1453" fmla="*/ 1731461 w 7773686"/>
              <a:gd name="connsiteY1453" fmla="*/ 495545 h 1115029"/>
              <a:gd name="connsiteX1454" fmla="*/ 1726481 w 7773686"/>
              <a:gd name="connsiteY1454" fmla="*/ 499708 h 1115029"/>
              <a:gd name="connsiteX1455" fmla="*/ 1724768 w 7773686"/>
              <a:gd name="connsiteY1455" fmla="*/ 501422 h 1115029"/>
              <a:gd name="connsiteX1456" fmla="*/ 1723951 w 7773686"/>
              <a:gd name="connsiteY1456" fmla="*/ 503871 h 1115029"/>
              <a:gd name="connsiteX1457" fmla="*/ 1718155 w 7773686"/>
              <a:gd name="connsiteY1457" fmla="*/ 506402 h 1115029"/>
              <a:gd name="connsiteX1458" fmla="*/ 1719788 w 7773686"/>
              <a:gd name="connsiteY1458" fmla="*/ 508034 h 1115029"/>
              <a:gd name="connsiteX1459" fmla="*/ 1717339 w 7773686"/>
              <a:gd name="connsiteY1459" fmla="*/ 510565 h 1115029"/>
              <a:gd name="connsiteX1460" fmla="*/ 1716441 w 7773686"/>
              <a:gd name="connsiteY1460" fmla="*/ 512197 h 1115029"/>
              <a:gd name="connsiteX1461" fmla="*/ 1715625 w 7773686"/>
              <a:gd name="connsiteY1461" fmla="*/ 512197 h 1115029"/>
              <a:gd name="connsiteX1462" fmla="*/ 1714808 w 7773686"/>
              <a:gd name="connsiteY1462" fmla="*/ 513013 h 1115029"/>
              <a:gd name="connsiteX1463" fmla="*/ 1713177 w 7773686"/>
              <a:gd name="connsiteY1463" fmla="*/ 513911 h 1115029"/>
              <a:gd name="connsiteX1464" fmla="*/ 1711462 w 7773686"/>
              <a:gd name="connsiteY1464" fmla="*/ 513013 h 1115029"/>
              <a:gd name="connsiteX1465" fmla="*/ 1712278 w 7773686"/>
              <a:gd name="connsiteY1465" fmla="*/ 514728 h 1115029"/>
              <a:gd name="connsiteX1466" fmla="*/ 1711462 w 7773686"/>
              <a:gd name="connsiteY1466" fmla="*/ 517177 h 1115029"/>
              <a:gd name="connsiteX1467" fmla="*/ 1709829 w 7773686"/>
              <a:gd name="connsiteY1467" fmla="*/ 519707 h 1115029"/>
              <a:gd name="connsiteX1468" fmla="*/ 1709013 w 7773686"/>
              <a:gd name="connsiteY1468" fmla="*/ 522156 h 1115029"/>
              <a:gd name="connsiteX1469" fmla="*/ 1709013 w 7773686"/>
              <a:gd name="connsiteY1469" fmla="*/ 523870 h 1115029"/>
              <a:gd name="connsiteX1470" fmla="*/ 1709829 w 7773686"/>
              <a:gd name="connsiteY1470" fmla="*/ 524686 h 1115029"/>
              <a:gd name="connsiteX1471" fmla="*/ 1711462 w 7773686"/>
              <a:gd name="connsiteY1471" fmla="*/ 523054 h 1115029"/>
              <a:gd name="connsiteX1472" fmla="*/ 1713992 w 7773686"/>
              <a:gd name="connsiteY1472" fmla="*/ 521340 h 1115029"/>
              <a:gd name="connsiteX1473" fmla="*/ 1716441 w 7773686"/>
              <a:gd name="connsiteY1473" fmla="*/ 521340 h 1115029"/>
              <a:gd name="connsiteX1474" fmla="*/ 1717339 w 7773686"/>
              <a:gd name="connsiteY1474" fmla="*/ 522156 h 1115029"/>
              <a:gd name="connsiteX1475" fmla="*/ 1717339 w 7773686"/>
              <a:gd name="connsiteY1475" fmla="*/ 523870 h 1115029"/>
              <a:gd name="connsiteX1476" fmla="*/ 1720604 w 7773686"/>
              <a:gd name="connsiteY1476" fmla="*/ 524686 h 1115029"/>
              <a:gd name="connsiteX1477" fmla="*/ 1728114 w 7773686"/>
              <a:gd name="connsiteY1477" fmla="*/ 524686 h 1115029"/>
              <a:gd name="connsiteX1478" fmla="*/ 1731461 w 7773686"/>
              <a:gd name="connsiteY1478" fmla="*/ 526319 h 1115029"/>
              <a:gd name="connsiteX1479" fmla="*/ 1732277 w 7773686"/>
              <a:gd name="connsiteY1479" fmla="*/ 525503 h 1115029"/>
              <a:gd name="connsiteX1480" fmla="*/ 1733910 w 7773686"/>
              <a:gd name="connsiteY1480" fmla="*/ 525503 h 1115029"/>
              <a:gd name="connsiteX1481" fmla="*/ 1737256 w 7773686"/>
              <a:gd name="connsiteY1481" fmla="*/ 526319 h 1115029"/>
              <a:gd name="connsiteX1482" fmla="*/ 1741420 w 7773686"/>
              <a:gd name="connsiteY1482" fmla="*/ 526319 h 1115029"/>
              <a:gd name="connsiteX1483" fmla="*/ 1743134 w 7773686"/>
              <a:gd name="connsiteY1483" fmla="*/ 525503 h 1115029"/>
              <a:gd name="connsiteX1484" fmla="*/ 1745583 w 7773686"/>
              <a:gd name="connsiteY1484" fmla="*/ 527217 h 1115029"/>
              <a:gd name="connsiteX1485" fmla="*/ 1748113 w 7773686"/>
              <a:gd name="connsiteY1485" fmla="*/ 527217 h 1115029"/>
              <a:gd name="connsiteX1486" fmla="*/ 1755460 w 7773686"/>
              <a:gd name="connsiteY1486" fmla="*/ 524686 h 1115029"/>
              <a:gd name="connsiteX1487" fmla="*/ 1757909 w 7773686"/>
              <a:gd name="connsiteY1487" fmla="*/ 524686 h 1115029"/>
              <a:gd name="connsiteX1488" fmla="*/ 1760439 w 7773686"/>
              <a:gd name="connsiteY1488" fmla="*/ 526319 h 1115029"/>
              <a:gd name="connsiteX1489" fmla="*/ 1762072 w 7773686"/>
              <a:gd name="connsiteY1489" fmla="*/ 528850 h 1115029"/>
              <a:gd name="connsiteX1490" fmla="*/ 1767051 w 7773686"/>
              <a:gd name="connsiteY1490" fmla="*/ 532196 h 1115029"/>
              <a:gd name="connsiteX1491" fmla="*/ 1769583 w 7773686"/>
              <a:gd name="connsiteY1491" fmla="*/ 532196 h 1115029"/>
              <a:gd name="connsiteX1492" fmla="*/ 1772928 w 7773686"/>
              <a:gd name="connsiteY1492" fmla="*/ 530482 h 1115029"/>
              <a:gd name="connsiteX1493" fmla="*/ 1774561 w 7773686"/>
              <a:gd name="connsiteY1493" fmla="*/ 530482 h 1115029"/>
              <a:gd name="connsiteX1494" fmla="*/ 1775377 w 7773686"/>
              <a:gd name="connsiteY1494" fmla="*/ 531380 h 1115029"/>
              <a:gd name="connsiteX1495" fmla="*/ 1775377 w 7773686"/>
              <a:gd name="connsiteY1495" fmla="*/ 533013 h 1115029"/>
              <a:gd name="connsiteX1496" fmla="*/ 1776194 w 7773686"/>
              <a:gd name="connsiteY1496" fmla="*/ 534645 h 1115029"/>
              <a:gd name="connsiteX1497" fmla="*/ 1777908 w 7773686"/>
              <a:gd name="connsiteY1497" fmla="*/ 533013 h 1115029"/>
              <a:gd name="connsiteX1498" fmla="*/ 1779540 w 7773686"/>
              <a:gd name="connsiteY1498" fmla="*/ 533829 h 1115029"/>
              <a:gd name="connsiteX1499" fmla="*/ 1782071 w 7773686"/>
              <a:gd name="connsiteY1499" fmla="*/ 536359 h 1115029"/>
              <a:gd name="connsiteX1500" fmla="*/ 1783703 w 7773686"/>
              <a:gd name="connsiteY1500" fmla="*/ 537176 h 1115029"/>
              <a:gd name="connsiteX1501" fmla="*/ 1783703 w 7773686"/>
              <a:gd name="connsiteY1501" fmla="*/ 535543 h 1115029"/>
              <a:gd name="connsiteX1502" fmla="*/ 1785418 w 7773686"/>
              <a:gd name="connsiteY1502" fmla="*/ 533829 h 1115029"/>
              <a:gd name="connsiteX1503" fmla="*/ 1786234 w 7773686"/>
              <a:gd name="connsiteY1503" fmla="*/ 533829 h 1115029"/>
              <a:gd name="connsiteX1504" fmla="*/ 1791213 w 7773686"/>
              <a:gd name="connsiteY1504" fmla="*/ 535543 h 1115029"/>
              <a:gd name="connsiteX1505" fmla="*/ 1792030 w 7773686"/>
              <a:gd name="connsiteY1505" fmla="*/ 537176 h 1115029"/>
              <a:gd name="connsiteX1506" fmla="*/ 1792846 w 7773686"/>
              <a:gd name="connsiteY1506" fmla="*/ 537992 h 1115029"/>
              <a:gd name="connsiteX1507" fmla="*/ 1796193 w 7773686"/>
              <a:gd name="connsiteY1507" fmla="*/ 538808 h 1115029"/>
              <a:gd name="connsiteX1508" fmla="*/ 1798723 w 7773686"/>
              <a:gd name="connsiteY1508" fmla="*/ 540523 h 1115029"/>
              <a:gd name="connsiteX1509" fmla="*/ 1800356 w 7773686"/>
              <a:gd name="connsiteY1509" fmla="*/ 541339 h 1115029"/>
              <a:gd name="connsiteX1510" fmla="*/ 1801173 w 7773686"/>
              <a:gd name="connsiteY1510" fmla="*/ 542971 h 1115029"/>
              <a:gd name="connsiteX1511" fmla="*/ 1800356 w 7773686"/>
              <a:gd name="connsiteY1511" fmla="*/ 545502 h 1115029"/>
              <a:gd name="connsiteX1512" fmla="*/ 1801173 w 7773686"/>
              <a:gd name="connsiteY1512" fmla="*/ 547135 h 1115029"/>
              <a:gd name="connsiteX1513" fmla="*/ 1802070 w 7773686"/>
              <a:gd name="connsiteY1513" fmla="*/ 546318 h 1115029"/>
              <a:gd name="connsiteX1514" fmla="*/ 1802886 w 7773686"/>
              <a:gd name="connsiteY1514" fmla="*/ 546318 h 1115029"/>
              <a:gd name="connsiteX1515" fmla="*/ 1804520 w 7773686"/>
              <a:gd name="connsiteY1515" fmla="*/ 547135 h 1115029"/>
              <a:gd name="connsiteX1516" fmla="*/ 1811213 w 7773686"/>
              <a:gd name="connsiteY1516" fmla="*/ 556359 h 1115029"/>
              <a:gd name="connsiteX1517" fmla="*/ 1812845 w 7773686"/>
              <a:gd name="connsiteY1517" fmla="*/ 555461 h 1115029"/>
              <a:gd name="connsiteX1518" fmla="*/ 1815376 w 7773686"/>
              <a:gd name="connsiteY1518" fmla="*/ 556359 h 1115029"/>
              <a:gd name="connsiteX1519" fmla="*/ 1818723 w 7773686"/>
              <a:gd name="connsiteY1519" fmla="*/ 557991 h 1115029"/>
              <a:gd name="connsiteX1520" fmla="*/ 1817825 w 7773686"/>
              <a:gd name="connsiteY1520" fmla="*/ 559624 h 1115029"/>
              <a:gd name="connsiteX1521" fmla="*/ 1818723 w 7773686"/>
              <a:gd name="connsiteY1521" fmla="*/ 560522 h 1115029"/>
              <a:gd name="connsiteX1522" fmla="*/ 1820355 w 7773686"/>
              <a:gd name="connsiteY1522" fmla="*/ 562971 h 1115029"/>
              <a:gd name="connsiteX1523" fmla="*/ 1822886 w 7773686"/>
              <a:gd name="connsiteY1523" fmla="*/ 563787 h 1115029"/>
              <a:gd name="connsiteX1524" fmla="*/ 1825334 w 7773686"/>
              <a:gd name="connsiteY1524" fmla="*/ 565501 h 1115029"/>
              <a:gd name="connsiteX1525" fmla="*/ 1827865 w 7773686"/>
              <a:gd name="connsiteY1525" fmla="*/ 566317 h 1115029"/>
              <a:gd name="connsiteX1526" fmla="*/ 1828681 w 7773686"/>
              <a:gd name="connsiteY1526" fmla="*/ 567134 h 1115029"/>
              <a:gd name="connsiteX1527" fmla="*/ 1828681 w 7773686"/>
              <a:gd name="connsiteY1527" fmla="*/ 570480 h 1115029"/>
              <a:gd name="connsiteX1528" fmla="*/ 1829498 w 7773686"/>
              <a:gd name="connsiteY1528" fmla="*/ 573011 h 1115029"/>
              <a:gd name="connsiteX1529" fmla="*/ 1832844 w 7773686"/>
              <a:gd name="connsiteY1529" fmla="*/ 577990 h 1115029"/>
              <a:gd name="connsiteX1530" fmla="*/ 1836191 w 7773686"/>
              <a:gd name="connsiteY1530" fmla="*/ 580439 h 1115029"/>
              <a:gd name="connsiteX1531" fmla="*/ 1837824 w 7773686"/>
              <a:gd name="connsiteY1531" fmla="*/ 581256 h 1115029"/>
              <a:gd name="connsiteX1532" fmla="*/ 1837824 w 7773686"/>
              <a:gd name="connsiteY1532" fmla="*/ 583786 h 1115029"/>
              <a:gd name="connsiteX1533" fmla="*/ 1834477 w 7773686"/>
              <a:gd name="connsiteY1533" fmla="*/ 587133 h 1115029"/>
              <a:gd name="connsiteX1534" fmla="*/ 1834477 w 7773686"/>
              <a:gd name="connsiteY1534" fmla="*/ 588765 h 1115029"/>
              <a:gd name="connsiteX1535" fmla="*/ 1837007 w 7773686"/>
              <a:gd name="connsiteY1535" fmla="*/ 588765 h 1115029"/>
              <a:gd name="connsiteX1536" fmla="*/ 1837007 w 7773686"/>
              <a:gd name="connsiteY1536" fmla="*/ 590480 h 1115029"/>
              <a:gd name="connsiteX1537" fmla="*/ 1838640 w 7773686"/>
              <a:gd name="connsiteY1537" fmla="*/ 593745 h 1115029"/>
              <a:gd name="connsiteX1538" fmla="*/ 1838640 w 7773686"/>
              <a:gd name="connsiteY1538" fmla="*/ 595459 h 1115029"/>
              <a:gd name="connsiteX1539" fmla="*/ 1840354 w 7773686"/>
              <a:gd name="connsiteY1539" fmla="*/ 597092 h 1115029"/>
              <a:gd name="connsiteX1540" fmla="*/ 1840354 w 7773686"/>
              <a:gd name="connsiteY1540" fmla="*/ 602071 h 1115029"/>
              <a:gd name="connsiteX1541" fmla="*/ 1838640 w 7773686"/>
              <a:gd name="connsiteY1541" fmla="*/ 603785 h 1115029"/>
              <a:gd name="connsiteX1542" fmla="*/ 1838640 w 7773686"/>
              <a:gd name="connsiteY1542" fmla="*/ 606234 h 1115029"/>
              <a:gd name="connsiteX1543" fmla="*/ 1837824 w 7773686"/>
              <a:gd name="connsiteY1543" fmla="*/ 608765 h 1115029"/>
              <a:gd name="connsiteX1544" fmla="*/ 1837824 w 7773686"/>
              <a:gd name="connsiteY1544" fmla="*/ 609581 h 1115029"/>
              <a:gd name="connsiteX1545" fmla="*/ 1837007 w 7773686"/>
              <a:gd name="connsiteY1545" fmla="*/ 610397 h 1115029"/>
              <a:gd name="connsiteX1546" fmla="*/ 1838640 w 7773686"/>
              <a:gd name="connsiteY1546" fmla="*/ 612111 h 1115029"/>
              <a:gd name="connsiteX1547" fmla="*/ 1840354 w 7773686"/>
              <a:gd name="connsiteY1547" fmla="*/ 615458 h 1115029"/>
              <a:gd name="connsiteX1548" fmla="*/ 1843619 w 7773686"/>
              <a:gd name="connsiteY1548" fmla="*/ 620438 h 1115029"/>
              <a:gd name="connsiteX1549" fmla="*/ 1842803 w 7773686"/>
              <a:gd name="connsiteY1549" fmla="*/ 622886 h 1115029"/>
              <a:gd name="connsiteX1550" fmla="*/ 1835293 w 7773686"/>
              <a:gd name="connsiteY1550" fmla="*/ 627050 h 1115029"/>
              <a:gd name="connsiteX1551" fmla="*/ 1834477 w 7773686"/>
              <a:gd name="connsiteY1551" fmla="*/ 627947 h 1115029"/>
              <a:gd name="connsiteX1552" fmla="*/ 1834477 w 7773686"/>
              <a:gd name="connsiteY1552" fmla="*/ 629580 h 1115029"/>
              <a:gd name="connsiteX1553" fmla="*/ 1837007 w 7773686"/>
              <a:gd name="connsiteY1553" fmla="*/ 632111 h 1115029"/>
              <a:gd name="connsiteX1554" fmla="*/ 1826151 w 7773686"/>
              <a:gd name="connsiteY1554" fmla="*/ 648681 h 1115029"/>
              <a:gd name="connsiteX1555" fmla="*/ 1826151 w 7773686"/>
              <a:gd name="connsiteY1555" fmla="*/ 651212 h 1115029"/>
              <a:gd name="connsiteX1556" fmla="*/ 1824518 w 7773686"/>
              <a:gd name="connsiteY1556" fmla="*/ 657905 h 1115029"/>
              <a:gd name="connsiteX1557" fmla="*/ 1822886 w 7773686"/>
              <a:gd name="connsiteY1557" fmla="*/ 659538 h 1115029"/>
              <a:gd name="connsiteX1558" fmla="*/ 1822886 w 7773686"/>
              <a:gd name="connsiteY1558" fmla="*/ 664517 h 1115029"/>
              <a:gd name="connsiteX1559" fmla="*/ 1821171 w 7773686"/>
              <a:gd name="connsiteY1559" fmla="*/ 666232 h 1115029"/>
              <a:gd name="connsiteX1560" fmla="*/ 1821171 w 7773686"/>
              <a:gd name="connsiteY1560" fmla="*/ 669497 h 1115029"/>
              <a:gd name="connsiteX1561" fmla="*/ 1819540 w 7773686"/>
              <a:gd name="connsiteY1561" fmla="*/ 671211 h 1115029"/>
              <a:gd name="connsiteX1562" fmla="*/ 1817825 w 7773686"/>
              <a:gd name="connsiteY1562" fmla="*/ 673660 h 1115029"/>
              <a:gd name="connsiteX1563" fmla="*/ 1817825 w 7773686"/>
              <a:gd name="connsiteY1563" fmla="*/ 675374 h 1115029"/>
              <a:gd name="connsiteX1564" fmla="*/ 1818723 w 7773686"/>
              <a:gd name="connsiteY1564" fmla="*/ 677007 h 1115029"/>
              <a:gd name="connsiteX1565" fmla="*/ 1816193 w 7773686"/>
              <a:gd name="connsiteY1565" fmla="*/ 678721 h 1115029"/>
              <a:gd name="connsiteX1566" fmla="*/ 1814559 w 7773686"/>
              <a:gd name="connsiteY1566" fmla="*/ 683700 h 1115029"/>
              <a:gd name="connsiteX1567" fmla="*/ 1812845 w 7773686"/>
              <a:gd name="connsiteY1567" fmla="*/ 686149 h 1115029"/>
              <a:gd name="connsiteX1568" fmla="*/ 1812845 w 7773686"/>
              <a:gd name="connsiteY1568" fmla="*/ 690312 h 1115029"/>
              <a:gd name="connsiteX1569" fmla="*/ 1812029 w 7773686"/>
              <a:gd name="connsiteY1569" fmla="*/ 693659 h 1115029"/>
              <a:gd name="connsiteX1570" fmla="*/ 1808682 w 7773686"/>
              <a:gd name="connsiteY1570" fmla="*/ 701169 h 1115029"/>
              <a:gd name="connsiteX1571" fmla="*/ 1809498 w 7773686"/>
              <a:gd name="connsiteY1571" fmla="*/ 704516 h 1115029"/>
              <a:gd name="connsiteX1572" fmla="*/ 1804520 w 7773686"/>
              <a:gd name="connsiteY1572" fmla="*/ 715291 h 1115029"/>
              <a:gd name="connsiteX1573" fmla="*/ 1805335 w 7773686"/>
              <a:gd name="connsiteY1573" fmla="*/ 716107 h 1115029"/>
              <a:gd name="connsiteX1574" fmla="*/ 1804520 w 7773686"/>
              <a:gd name="connsiteY1574" fmla="*/ 717821 h 1115029"/>
              <a:gd name="connsiteX1575" fmla="*/ 1802070 w 7773686"/>
              <a:gd name="connsiteY1575" fmla="*/ 719454 h 1115029"/>
              <a:gd name="connsiteX1576" fmla="*/ 1800356 w 7773686"/>
              <a:gd name="connsiteY1576" fmla="*/ 722801 h 1115029"/>
              <a:gd name="connsiteX1577" fmla="*/ 1798723 w 7773686"/>
              <a:gd name="connsiteY1577" fmla="*/ 725331 h 1115029"/>
              <a:gd name="connsiteX1578" fmla="*/ 1796193 w 7773686"/>
              <a:gd name="connsiteY1578" fmla="*/ 727780 h 1115029"/>
              <a:gd name="connsiteX1579" fmla="*/ 1796193 w 7773686"/>
              <a:gd name="connsiteY1579" fmla="*/ 729494 h 1115029"/>
              <a:gd name="connsiteX1580" fmla="*/ 1795376 w 7773686"/>
              <a:gd name="connsiteY1580" fmla="*/ 731943 h 1115029"/>
              <a:gd name="connsiteX1581" fmla="*/ 1792846 w 7773686"/>
              <a:gd name="connsiteY1581" fmla="*/ 735290 h 1115029"/>
              <a:gd name="connsiteX1582" fmla="*/ 1790397 w 7773686"/>
              <a:gd name="connsiteY1582" fmla="*/ 740269 h 1115029"/>
              <a:gd name="connsiteX1583" fmla="*/ 1790397 w 7773686"/>
              <a:gd name="connsiteY1583" fmla="*/ 741984 h 1115029"/>
              <a:gd name="connsiteX1584" fmla="*/ 1791213 w 7773686"/>
              <a:gd name="connsiteY1584" fmla="*/ 744432 h 1115029"/>
              <a:gd name="connsiteX1585" fmla="*/ 1787867 w 7773686"/>
              <a:gd name="connsiteY1585" fmla="*/ 750310 h 1115029"/>
              <a:gd name="connsiteX1586" fmla="*/ 1786234 w 7773686"/>
              <a:gd name="connsiteY1586" fmla="*/ 756922 h 1115029"/>
              <a:gd name="connsiteX1587" fmla="*/ 1782887 w 7773686"/>
              <a:gd name="connsiteY1587" fmla="*/ 763615 h 1115029"/>
              <a:gd name="connsiteX1588" fmla="*/ 1780357 w 7773686"/>
              <a:gd name="connsiteY1588" fmla="*/ 765248 h 1115029"/>
              <a:gd name="connsiteX1589" fmla="*/ 1777908 w 7773686"/>
              <a:gd name="connsiteY1589" fmla="*/ 767778 h 1115029"/>
              <a:gd name="connsiteX1590" fmla="*/ 1778724 w 7773686"/>
              <a:gd name="connsiteY1590" fmla="*/ 767778 h 1115029"/>
              <a:gd name="connsiteX1591" fmla="*/ 1779540 w 7773686"/>
              <a:gd name="connsiteY1591" fmla="*/ 768595 h 1115029"/>
              <a:gd name="connsiteX1592" fmla="*/ 1776194 w 7773686"/>
              <a:gd name="connsiteY1592" fmla="*/ 776921 h 1115029"/>
              <a:gd name="connsiteX1593" fmla="*/ 1773745 w 7773686"/>
              <a:gd name="connsiteY1593" fmla="*/ 775207 h 1115029"/>
              <a:gd name="connsiteX1594" fmla="*/ 1770398 w 7773686"/>
              <a:gd name="connsiteY1594" fmla="*/ 775207 h 1115029"/>
              <a:gd name="connsiteX1595" fmla="*/ 1770398 w 7773686"/>
              <a:gd name="connsiteY1595" fmla="*/ 776921 h 1115029"/>
              <a:gd name="connsiteX1596" fmla="*/ 1769583 w 7773686"/>
              <a:gd name="connsiteY1596" fmla="*/ 778553 h 1115029"/>
              <a:gd name="connsiteX1597" fmla="*/ 1768766 w 7773686"/>
              <a:gd name="connsiteY1597" fmla="*/ 779370 h 1115029"/>
              <a:gd name="connsiteX1598" fmla="*/ 1767051 w 7773686"/>
              <a:gd name="connsiteY1598" fmla="*/ 779370 h 1115029"/>
              <a:gd name="connsiteX1599" fmla="*/ 1764602 w 7773686"/>
              <a:gd name="connsiteY1599" fmla="*/ 780268 h 1115029"/>
              <a:gd name="connsiteX1600" fmla="*/ 1762888 w 7773686"/>
              <a:gd name="connsiteY1600" fmla="*/ 781900 h 1115029"/>
              <a:gd name="connsiteX1601" fmla="*/ 1759623 w 7773686"/>
              <a:gd name="connsiteY1601" fmla="*/ 786880 h 1115029"/>
              <a:gd name="connsiteX1602" fmla="*/ 1758725 w 7773686"/>
              <a:gd name="connsiteY1602" fmla="*/ 789410 h 1115029"/>
              <a:gd name="connsiteX1603" fmla="*/ 1756276 w 7773686"/>
              <a:gd name="connsiteY1603" fmla="*/ 791043 h 1115029"/>
              <a:gd name="connsiteX1604" fmla="*/ 1754563 w 7773686"/>
              <a:gd name="connsiteY1604" fmla="*/ 792757 h 1115029"/>
              <a:gd name="connsiteX1605" fmla="*/ 1751297 w 7773686"/>
              <a:gd name="connsiteY1605" fmla="*/ 792757 h 1115029"/>
              <a:gd name="connsiteX1606" fmla="*/ 1751297 w 7773686"/>
              <a:gd name="connsiteY1606" fmla="*/ 794390 h 1115029"/>
              <a:gd name="connsiteX1607" fmla="*/ 1750562 w 7773686"/>
              <a:gd name="connsiteY1607" fmla="*/ 794390 h 1115029"/>
              <a:gd name="connsiteX1608" fmla="*/ 1749746 w 7773686"/>
              <a:gd name="connsiteY1608" fmla="*/ 798553 h 1115029"/>
              <a:gd name="connsiteX1609" fmla="*/ 1748113 w 7773686"/>
              <a:gd name="connsiteY1609" fmla="*/ 802716 h 1115029"/>
              <a:gd name="connsiteX1610" fmla="*/ 1745583 w 7773686"/>
              <a:gd name="connsiteY1610" fmla="*/ 806879 h 1115029"/>
              <a:gd name="connsiteX1611" fmla="*/ 1742236 w 7773686"/>
              <a:gd name="connsiteY1611" fmla="*/ 811042 h 1115029"/>
              <a:gd name="connsiteX1612" fmla="*/ 1734808 w 7773686"/>
              <a:gd name="connsiteY1612" fmla="*/ 818552 h 1115029"/>
              <a:gd name="connsiteX1613" fmla="*/ 1731461 w 7773686"/>
              <a:gd name="connsiteY1613" fmla="*/ 822715 h 1115029"/>
              <a:gd name="connsiteX1614" fmla="*/ 1728930 w 7773686"/>
              <a:gd name="connsiteY1614" fmla="*/ 826878 h 1115029"/>
              <a:gd name="connsiteX1615" fmla="*/ 1727298 w 7773686"/>
              <a:gd name="connsiteY1615" fmla="*/ 828511 h 1115029"/>
              <a:gd name="connsiteX1616" fmla="*/ 1721421 w 7773686"/>
              <a:gd name="connsiteY1616" fmla="*/ 830143 h 1115029"/>
              <a:gd name="connsiteX1617" fmla="*/ 1719788 w 7773686"/>
              <a:gd name="connsiteY1617" fmla="*/ 832674 h 1115029"/>
              <a:gd name="connsiteX1618" fmla="*/ 1718972 w 7773686"/>
              <a:gd name="connsiteY1618" fmla="*/ 835204 h 1115029"/>
              <a:gd name="connsiteX1619" fmla="*/ 1718155 w 7773686"/>
              <a:gd name="connsiteY1619" fmla="*/ 836020 h 1115029"/>
              <a:gd name="connsiteX1620" fmla="*/ 1713992 w 7773686"/>
              <a:gd name="connsiteY1620" fmla="*/ 836020 h 1115029"/>
              <a:gd name="connsiteX1621" fmla="*/ 1712278 w 7773686"/>
              <a:gd name="connsiteY1621" fmla="*/ 837653 h 1115029"/>
              <a:gd name="connsiteX1622" fmla="*/ 1710645 w 7773686"/>
              <a:gd name="connsiteY1622" fmla="*/ 838469 h 1115029"/>
              <a:gd name="connsiteX1623" fmla="*/ 1708115 w 7773686"/>
              <a:gd name="connsiteY1623" fmla="*/ 838469 h 1115029"/>
              <a:gd name="connsiteX1624" fmla="*/ 1705666 w 7773686"/>
              <a:gd name="connsiteY1624" fmla="*/ 843530 h 1115029"/>
              <a:gd name="connsiteX1625" fmla="*/ 1702319 w 7773686"/>
              <a:gd name="connsiteY1625" fmla="*/ 847693 h 1115029"/>
              <a:gd name="connsiteX1626" fmla="*/ 1698972 w 7773686"/>
              <a:gd name="connsiteY1626" fmla="*/ 850142 h 1115029"/>
              <a:gd name="connsiteX1627" fmla="*/ 1693993 w 7773686"/>
              <a:gd name="connsiteY1627" fmla="*/ 851857 h 1115029"/>
              <a:gd name="connsiteX1628" fmla="*/ 1692360 w 7773686"/>
              <a:gd name="connsiteY1628" fmla="*/ 850959 h 1115029"/>
              <a:gd name="connsiteX1629" fmla="*/ 1690646 w 7773686"/>
              <a:gd name="connsiteY1629" fmla="*/ 850959 h 1115029"/>
              <a:gd name="connsiteX1630" fmla="*/ 1688197 w 7773686"/>
              <a:gd name="connsiteY1630" fmla="*/ 852673 h 1115029"/>
              <a:gd name="connsiteX1631" fmla="*/ 1686484 w 7773686"/>
              <a:gd name="connsiteY1631" fmla="*/ 853489 h 1115029"/>
              <a:gd name="connsiteX1632" fmla="*/ 1683136 w 7773686"/>
              <a:gd name="connsiteY1632" fmla="*/ 852673 h 1115029"/>
              <a:gd name="connsiteX1633" fmla="*/ 1679871 w 7773686"/>
              <a:gd name="connsiteY1633" fmla="*/ 853489 h 1115029"/>
              <a:gd name="connsiteX1634" fmla="*/ 1678157 w 7773686"/>
              <a:gd name="connsiteY1634" fmla="*/ 854305 h 1115029"/>
              <a:gd name="connsiteX1635" fmla="*/ 1675708 w 7773686"/>
              <a:gd name="connsiteY1635" fmla="*/ 856836 h 1115029"/>
              <a:gd name="connsiteX1636" fmla="*/ 1672361 w 7773686"/>
              <a:gd name="connsiteY1636" fmla="*/ 860999 h 1115029"/>
              <a:gd name="connsiteX1637" fmla="*/ 1667382 w 7773686"/>
              <a:gd name="connsiteY1637" fmla="*/ 862632 h 1115029"/>
              <a:gd name="connsiteX1638" fmla="*/ 1664851 w 7773686"/>
              <a:gd name="connsiteY1638" fmla="*/ 865162 h 1115029"/>
              <a:gd name="connsiteX1639" fmla="*/ 1663220 w 7773686"/>
              <a:gd name="connsiteY1639" fmla="*/ 865978 h 1115029"/>
              <a:gd name="connsiteX1640" fmla="*/ 1660688 w 7773686"/>
              <a:gd name="connsiteY1640" fmla="*/ 867611 h 1115029"/>
              <a:gd name="connsiteX1641" fmla="*/ 1660688 w 7773686"/>
              <a:gd name="connsiteY1641" fmla="*/ 868427 h 1115029"/>
              <a:gd name="connsiteX1642" fmla="*/ 1659872 w 7773686"/>
              <a:gd name="connsiteY1642" fmla="*/ 870141 h 1115029"/>
              <a:gd name="connsiteX1643" fmla="*/ 1667382 w 7773686"/>
              <a:gd name="connsiteY1643" fmla="*/ 872590 h 1115029"/>
              <a:gd name="connsiteX1644" fmla="*/ 1669831 w 7773686"/>
              <a:gd name="connsiteY1644" fmla="*/ 872590 h 1115029"/>
              <a:gd name="connsiteX1645" fmla="*/ 1670647 w 7773686"/>
              <a:gd name="connsiteY1645" fmla="*/ 868427 h 1115029"/>
              <a:gd name="connsiteX1646" fmla="*/ 1671545 w 7773686"/>
              <a:gd name="connsiteY1646" fmla="*/ 867611 h 1115029"/>
              <a:gd name="connsiteX1647" fmla="*/ 1673177 w 7773686"/>
              <a:gd name="connsiteY1647" fmla="*/ 867611 h 1115029"/>
              <a:gd name="connsiteX1648" fmla="*/ 1675708 w 7773686"/>
              <a:gd name="connsiteY1648" fmla="*/ 870141 h 1115029"/>
              <a:gd name="connsiteX1649" fmla="*/ 1678157 w 7773686"/>
              <a:gd name="connsiteY1649" fmla="*/ 873488 h 1115029"/>
              <a:gd name="connsiteX1650" fmla="*/ 1682320 w 7773686"/>
              <a:gd name="connsiteY1650" fmla="*/ 874305 h 1115029"/>
              <a:gd name="connsiteX1651" fmla="*/ 1684034 w 7773686"/>
              <a:gd name="connsiteY1651" fmla="*/ 875121 h 1115029"/>
              <a:gd name="connsiteX1652" fmla="*/ 1686484 w 7773686"/>
              <a:gd name="connsiteY1652" fmla="*/ 874305 h 1115029"/>
              <a:gd name="connsiteX1653" fmla="*/ 1689830 w 7773686"/>
              <a:gd name="connsiteY1653" fmla="*/ 870958 h 1115029"/>
              <a:gd name="connsiteX1654" fmla="*/ 1692360 w 7773686"/>
              <a:gd name="connsiteY1654" fmla="*/ 870958 h 1115029"/>
              <a:gd name="connsiteX1655" fmla="*/ 1693177 w 7773686"/>
              <a:gd name="connsiteY1655" fmla="*/ 872590 h 1115029"/>
              <a:gd name="connsiteX1656" fmla="*/ 1694809 w 7773686"/>
              <a:gd name="connsiteY1656" fmla="*/ 872590 h 1115029"/>
              <a:gd name="connsiteX1657" fmla="*/ 1703135 w 7773686"/>
              <a:gd name="connsiteY1657" fmla="*/ 870958 h 1115029"/>
              <a:gd name="connsiteX1658" fmla="*/ 1706482 w 7773686"/>
              <a:gd name="connsiteY1658" fmla="*/ 870958 h 1115029"/>
              <a:gd name="connsiteX1659" fmla="*/ 1709013 w 7773686"/>
              <a:gd name="connsiteY1659" fmla="*/ 871774 h 1115029"/>
              <a:gd name="connsiteX1660" fmla="*/ 1710645 w 7773686"/>
              <a:gd name="connsiteY1660" fmla="*/ 870958 h 1115029"/>
              <a:gd name="connsiteX1661" fmla="*/ 1713992 w 7773686"/>
              <a:gd name="connsiteY1661" fmla="*/ 868427 h 1115029"/>
              <a:gd name="connsiteX1662" fmla="*/ 1715625 w 7773686"/>
              <a:gd name="connsiteY1662" fmla="*/ 867611 h 1115029"/>
              <a:gd name="connsiteX1663" fmla="*/ 1717339 w 7773686"/>
              <a:gd name="connsiteY1663" fmla="*/ 867611 h 1115029"/>
              <a:gd name="connsiteX1664" fmla="*/ 1718155 w 7773686"/>
              <a:gd name="connsiteY1664" fmla="*/ 868427 h 1115029"/>
              <a:gd name="connsiteX1665" fmla="*/ 1719788 w 7773686"/>
              <a:gd name="connsiteY1665" fmla="*/ 870958 h 1115029"/>
              <a:gd name="connsiteX1666" fmla="*/ 1720604 w 7773686"/>
              <a:gd name="connsiteY1666" fmla="*/ 870958 h 1115029"/>
              <a:gd name="connsiteX1667" fmla="*/ 1723951 w 7773686"/>
              <a:gd name="connsiteY1667" fmla="*/ 867611 h 1115029"/>
              <a:gd name="connsiteX1668" fmla="*/ 1724768 w 7773686"/>
              <a:gd name="connsiteY1668" fmla="*/ 865978 h 1115029"/>
              <a:gd name="connsiteX1669" fmla="*/ 1727298 w 7773686"/>
              <a:gd name="connsiteY1669" fmla="*/ 865978 h 1115029"/>
              <a:gd name="connsiteX1670" fmla="*/ 1730644 w 7773686"/>
              <a:gd name="connsiteY1670" fmla="*/ 869325 h 1115029"/>
              <a:gd name="connsiteX1671" fmla="*/ 1731461 w 7773686"/>
              <a:gd name="connsiteY1671" fmla="*/ 869325 h 1115029"/>
              <a:gd name="connsiteX1672" fmla="*/ 1736441 w 7773686"/>
              <a:gd name="connsiteY1672" fmla="*/ 867611 h 1115029"/>
              <a:gd name="connsiteX1673" fmla="*/ 1738971 w 7773686"/>
              <a:gd name="connsiteY1673" fmla="*/ 867611 h 1115029"/>
              <a:gd name="connsiteX1674" fmla="*/ 1743950 w 7773686"/>
              <a:gd name="connsiteY1674" fmla="*/ 869325 h 1115029"/>
              <a:gd name="connsiteX1675" fmla="*/ 1748113 w 7773686"/>
              <a:gd name="connsiteY1675" fmla="*/ 871774 h 1115029"/>
              <a:gd name="connsiteX1676" fmla="*/ 1750562 w 7773686"/>
              <a:gd name="connsiteY1676" fmla="*/ 871774 h 1115029"/>
              <a:gd name="connsiteX1677" fmla="*/ 1752929 w 7773686"/>
              <a:gd name="connsiteY1677" fmla="*/ 870958 h 1115029"/>
              <a:gd name="connsiteX1678" fmla="*/ 1756276 w 7773686"/>
              <a:gd name="connsiteY1678" fmla="*/ 867611 h 1115029"/>
              <a:gd name="connsiteX1679" fmla="*/ 1757909 w 7773686"/>
              <a:gd name="connsiteY1679" fmla="*/ 868427 h 1115029"/>
              <a:gd name="connsiteX1680" fmla="*/ 1760439 w 7773686"/>
              <a:gd name="connsiteY1680" fmla="*/ 872590 h 1115029"/>
              <a:gd name="connsiteX1681" fmla="*/ 1762072 w 7773686"/>
              <a:gd name="connsiteY1681" fmla="*/ 870141 h 1115029"/>
              <a:gd name="connsiteX1682" fmla="*/ 1763786 w 7773686"/>
              <a:gd name="connsiteY1682" fmla="*/ 868427 h 1115029"/>
              <a:gd name="connsiteX1683" fmla="*/ 1766236 w 7773686"/>
              <a:gd name="connsiteY1683" fmla="*/ 866795 h 1115029"/>
              <a:gd name="connsiteX1684" fmla="*/ 1767051 w 7773686"/>
              <a:gd name="connsiteY1684" fmla="*/ 866795 h 1115029"/>
              <a:gd name="connsiteX1685" fmla="*/ 1768766 w 7773686"/>
              <a:gd name="connsiteY1685" fmla="*/ 867611 h 1115029"/>
              <a:gd name="connsiteX1686" fmla="*/ 1770398 w 7773686"/>
              <a:gd name="connsiteY1686" fmla="*/ 865162 h 1115029"/>
              <a:gd name="connsiteX1687" fmla="*/ 1772031 w 7773686"/>
              <a:gd name="connsiteY1687" fmla="*/ 864346 h 1115029"/>
              <a:gd name="connsiteX1688" fmla="*/ 1779540 w 7773686"/>
              <a:gd name="connsiteY1688" fmla="*/ 864346 h 1115029"/>
              <a:gd name="connsiteX1689" fmla="*/ 1782071 w 7773686"/>
              <a:gd name="connsiteY1689" fmla="*/ 863448 h 1115029"/>
              <a:gd name="connsiteX1690" fmla="*/ 1783703 w 7773686"/>
              <a:gd name="connsiteY1690" fmla="*/ 862632 h 1115029"/>
              <a:gd name="connsiteX1691" fmla="*/ 1783703 w 7773686"/>
              <a:gd name="connsiteY1691" fmla="*/ 864346 h 1115029"/>
              <a:gd name="connsiteX1692" fmla="*/ 1784520 w 7773686"/>
              <a:gd name="connsiteY1692" fmla="*/ 865162 h 1115029"/>
              <a:gd name="connsiteX1693" fmla="*/ 1787050 w 7773686"/>
              <a:gd name="connsiteY1693" fmla="*/ 865162 h 1115029"/>
              <a:gd name="connsiteX1694" fmla="*/ 1790397 w 7773686"/>
              <a:gd name="connsiteY1694" fmla="*/ 865978 h 1115029"/>
              <a:gd name="connsiteX1695" fmla="*/ 1791213 w 7773686"/>
              <a:gd name="connsiteY1695" fmla="*/ 866795 h 1115029"/>
              <a:gd name="connsiteX1696" fmla="*/ 1792030 w 7773686"/>
              <a:gd name="connsiteY1696" fmla="*/ 868427 h 1115029"/>
              <a:gd name="connsiteX1697" fmla="*/ 1792846 w 7773686"/>
              <a:gd name="connsiteY1697" fmla="*/ 866795 h 1115029"/>
              <a:gd name="connsiteX1698" fmla="*/ 1792846 w 7773686"/>
              <a:gd name="connsiteY1698" fmla="*/ 865978 h 1115029"/>
              <a:gd name="connsiteX1699" fmla="*/ 1795376 w 7773686"/>
              <a:gd name="connsiteY1699" fmla="*/ 864346 h 1115029"/>
              <a:gd name="connsiteX1700" fmla="*/ 1800356 w 7773686"/>
              <a:gd name="connsiteY1700" fmla="*/ 869325 h 1115029"/>
              <a:gd name="connsiteX1701" fmla="*/ 1801173 w 7773686"/>
              <a:gd name="connsiteY1701" fmla="*/ 869325 h 1115029"/>
              <a:gd name="connsiteX1702" fmla="*/ 1802070 w 7773686"/>
              <a:gd name="connsiteY1702" fmla="*/ 868427 h 1115029"/>
              <a:gd name="connsiteX1703" fmla="*/ 1803703 w 7773686"/>
              <a:gd name="connsiteY1703" fmla="*/ 868427 h 1115029"/>
              <a:gd name="connsiteX1704" fmla="*/ 1805335 w 7773686"/>
              <a:gd name="connsiteY1704" fmla="*/ 869325 h 1115029"/>
              <a:gd name="connsiteX1705" fmla="*/ 1807049 w 7773686"/>
              <a:gd name="connsiteY1705" fmla="*/ 869325 h 1115029"/>
              <a:gd name="connsiteX1706" fmla="*/ 1807866 w 7773686"/>
              <a:gd name="connsiteY1706" fmla="*/ 867611 h 1115029"/>
              <a:gd name="connsiteX1707" fmla="*/ 1809498 w 7773686"/>
              <a:gd name="connsiteY1707" fmla="*/ 867611 h 1115029"/>
              <a:gd name="connsiteX1708" fmla="*/ 1811213 w 7773686"/>
              <a:gd name="connsiteY1708" fmla="*/ 868427 h 1115029"/>
              <a:gd name="connsiteX1709" fmla="*/ 1812845 w 7773686"/>
              <a:gd name="connsiteY1709" fmla="*/ 868427 h 1115029"/>
              <a:gd name="connsiteX1710" fmla="*/ 1814559 w 7773686"/>
              <a:gd name="connsiteY1710" fmla="*/ 866795 h 1115029"/>
              <a:gd name="connsiteX1711" fmla="*/ 1815376 w 7773686"/>
              <a:gd name="connsiteY1711" fmla="*/ 865162 h 1115029"/>
              <a:gd name="connsiteX1712" fmla="*/ 1816193 w 7773686"/>
              <a:gd name="connsiteY1712" fmla="*/ 865162 h 1115029"/>
              <a:gd name="connsiteX1713" fmla="*/ 1819540 w 7773686"/>
              <a:gd name="connsiteY1713" fmla="*/ 864346 h 1115029"/>
              <a:gd name="connsiteX1714" fmla="*/ 1821171 w 7773686"/>
              <a:gd name="connsiteY1714" fmla="*/ 866795 h 1115029"/>
              <a:gd name="connsiteX1715" fmla="*/ 1822886 w 7773686"/>
              <a:gd name="connsiteY1715" fmla="*/ 867611 h 1115029"/>
              <a:gd name="connsiteX1716" fmla="*/ 1825334 w 7773686"/>
              <a:gd name="connsiteY1716" fmla="*/ 868427 h 1115029"/>
              <a:gd name="connsiteX1717" fmla="*/ 1826967 w 7773686"/>
              <a:gd name="connsiteY1717" fmla="*/ 869325 h 1115029"/>
              <a:gd name="connsiteX1718" fmla="*/ 1828681 w 7773686"/>
              <a:gd name="connsiteY1718" fmla="*/ 868427 h 1115029"/>
              <a:gd name="connsiteX1719" fmla="*/ 1833661 w 7773686"/>
              <a:gd name="connsiteY1719" fmla="*/ 863448 h 1115029"/>
              <a:gd name="connsiteX1720" fmla="*/ 1835293 w 7773686"/>
              <a:gd name="connsiteY1720" fmla="*/ 862632 h 1115029"/>
              <a:gd name="connsiteX1721" fmla="*/ 1837007 w 7773686"/>
              <a:gd name="connsiteY1721" fmla="*/ 863448 h 1115029"/>
              <a:gd name="connsiteX1722" fmla="*/ 1838640 w 7773686"/>
              <a:gd name="connsiteY1722" fmla="*/ 866795 h 1115029"/>
              <a:gd name="connsiteX1723" fmla="*/ 1841987 w 7773686"/>
              <a:gd name="connsiteY1723" fmla="*/ 868427 h 1115029"/>
              <a:gd name="connsiteX1724" fmla="*/ 1847782 w 7773686"/>
              <a:gd name="connsiteY1724" fmla="*/ 870141 h 1115029"/>
              <a:gd name="connsiteX1725" fmla="*/ 1850313 w 7773686"/>
              <a:gd name="connsiteY1725" fmla="*/ 868427 h 1115029"/>
              <a:gd name="connsiteX1726" fmla="*/ 1848680 w 7773686"/>
              <a:gd name="connsiteY1726" fmla="*/ 865162 h 1115029"/>
              <a:gd name="connsiteX1727" fmla="*/ 1849497 w 7773686"/>
              <a:gd name="connsiteY1727" fmla="*/ 864346 h 1115029"/>
              <a:gd name="connsiteX1728" fmla="*/ 1851130 w 7773686"/>
              <a:gd name="connsiteY1728" fmla="*/ 863448 h 1115029"/>
              <a:gd name="connsiteX1729" fmla="*/ 1856109 w 7773686"/>
              <a:gd name="connsiteY1729" fmla="*/ 868427 h 1115029"/>
              <a:gd name="connsiteX1730" fmla="*/ 1858639 w 7773686"/>
              <a:gd name="connsiteY1730" fmla="*/ 867611 h 1115029"/>
              <a:gd name="connsiteX1731" fmla="*/ 1861986 w 7773686"/>
              <a:gd name="connsiteY1731" fmla="*/ 867611 h 1115029"/>
              <a:gd name="connsiteX1732" fmla="*/ 1866965 w 7773686"/>
              <a:gd name="connsiteY1732" fmla="*/ 868427 h 1115029"/>
              <a:gd name="connsiteX1733" fmla="*/ 1869497 w 7773686"/>
              <a:gd name="connsiteY1733" fmla="*/ 869325 h 1115029"/>
              <a:gd name="connsiteX1734" fmla="*/ 1871945 w 7773686"/>
              <a:gd name="connsiteY1734" fmla="*/ 868427 h 1115029"/>
              <a:gd name="connsiteX1735" fmla="*/ 1873659 w 7773686"/>
              <a:gd name="connsiteY1735" fmla="*/ 867611 h 1115029"/>
              <a:gd name="connsiteX1736" fmla="*/ 1875292 w 7773686"/>
              <a:gd name="connsiteY1736" fmla="*/ 864346 h 1115029"/>
              <a:gd name="connsiteX1737" fmla="*/ 1878638 w 7773686"/>
              <a:gd name="connsiteY1737" fmla="*/ 864346 h 1115029"/>
              <a:gd name="connsiteX1738" fmla="*/ 1881985 w 7773686"/>
              <a:gd name="connsiteY1738" fmla="*/ 865162 h 1115029"/>
              <a:gd name="connsiteX1739" fmla="*/ 1887781 w 7773686"/>
              <a:gd name="connsiteY1739" fmla="*/ 867611 h 1115029"/>
              <a:gd name="connsiteX1740" fmla="*/ 1893576 w 7773686"/>
              <a:gd name="connsiteY1740" fmla="*/ 869325 h 1115029"/>
              <a:gd name="connsiteX1741" fmla="*/ 1896107 w 7773686"/>
              <a:gd name="connsiteY1741" fmla="*/ 868427 h 1115029"/>
              <a:gd name="connsiteX1742" fmla="*/ 1898556 w 7773686"/>
              <a:gd name="connsiteY1742" fmla="*/ 866795 h 1115029"/>
              <a:gd name="connsiteX1743" fmla="*/ 1900270 w 7773686"/>
              <a:gd name="connsiteY1743" fmla="*/ 866795 h 1115029"/>
              <a:gd name="connsiteX1744" fmla="*/ 1901087 w 7773686"/>
              <a:gd name="connsiteY1744" fmla="*/ 868427 h 1115029"/>
              <a:gd name="connsiteX1745" fmla="*/ 1901904 w 7773686"/>
              <a:gd name="connsiteY1745" fmla="*/ 869325 h 1115029"/>
              <a:gd name="connsiteX1746" fmla="*/ 1903617 w 7773686"/>
              <a:gd name="connsiteY1746" fmla="*/ 868427 h 1115029"/>
              <a:gd name="connsiteX1747" fmla="*/ 1905249 w 7773686"/>
              <a:gd name="connsiteY1747" fmla="*/ 866795 h 1115029"/>
              <a:gd name="connsiteX1748" fmla="*/ 1905249 w 7773686"/>
              <a:gd name="connsiteY1748" fmla="*/ 865162 h 1115029"/>
              <a:gd name="connsiteX1749" fmla="*/ 1906882 w 7773686"/>
              <a:gd name="connsiteY1749" fmla="*/ 864346 h 1115029"/>
              <a:gd name="connsiteX1750" fmla="*/ 1910229 w 7773686"/>
              <a:gd name="connsiteY1750" fmla="*/ 864346 h 1115029"/>
              <a:gd name="connsiteX1751" fmla="*/ 1910229 w 7773686"/>
              <a:gd name="connsiteY1751" fmla="*/ 865162 h 1115029"/>
              <a:gd name="connsiteX1752" fmla="*/ 1916922 w 7773686"/>
              <a:gd name="connsiteY1752" fmla="*/ 865162 h 1115029"/>
              <a:gd name="connsiteX1753" fmla="*/ 1920269 w 7773686"/>
              <a:gd name="connsiteY1753" fmla="*/ 865978 h 1115029"/>
              <a:gd name="connsiteX1754" fmla="*/ 1922718 w 7773686"/>
              <a:gd name="connsiteY1754" fmla="*/ 868427 h 1115029"/>
              <a:gd name="connsiteX1755" fmla="*/ 1922718 w 7773686"/>
              <a:gd name="connsiteY1755" fmla="*/ 869325 h 1115029"/>
              <a:gd name="connsiteX1756" fmla="*/ 1923534 w 7773686"/>
              <a:gd name="connsiteY1756" fmla="*/ 870141 h 1115029"/>
              <a:gd name="connsiteX1757" fmla="*/ 1923534 w 7773686"/>
              <a:gd name="connsiteY1757" fmla="*/ 868427 h 1115029"/>
              <a:gd name="connsiteX1758" fmla="*/ 1925249 w 7773686"/>
              <a:gd name="connsiteY1758" fmla="*/ 866795 h 1115029"/>
              <a:gd name="connsiteX1759" fmla="*/ 1926065 w 7773686"/>
              <a:gd name="connsiteY1759" fmla="*/ 866795 h 1115029"/>
              <a:gd name="connsiteX1760" fmla="*/ 1927698 w 7773686"/>
              <a:gd name="connsiteY1760" fmla="*/ 865978 h 1115029"/>
              <a:gd name="connsiteX1761" fmla="*/ 1931044 w 7773686"/>
              <a:gd name="connsiteY1761" fmla="*/ 865978 h 1115029"/>
              <a:gd name="connsiteX1762" fmla="*/ 1933575 w 7773686"/>
              <a:gd name="connsiteY1762" fmla="*/ 865162 h 1115029"/>
              <a:gd name="connsiteX1763" fmla="*/ 1938554 w 7773686"/>
              <a:gd name="connsiteY1763" fmla="*/ 867611 h 1115029"/>
              <a:gd name="connsiteX1764" fmla="*/ 1941003 w 7773686"/>
              <a:gd name="connsiteY1764" fmla="*/ 868427 h 1115029"/>
              <a:gd name="connsiteX1765" fmla="*/ 1943534 w 7773686"/>
              <a:gd name="connsiteY1765" fmla="*/ 867611 h 1115029"/>
              <a:gd name="connsiteX1766" fmla="*/ 1946880 w 7773686"/>
              <a:gd name="connsiteY1766" fmla="*/ 867611 h 1115029"/>
              <a:gd name="connsiteX1767" fmla="*/ 1949329 w 7773686"/>
              <a:gd name="connsiteY1767" fmla="*/ 868427 h 1115029"/>
              <a:gd name="connsiteX1768" fmla="*/ 1952676 w 7773686"/>
              <a:gd name="connsiteY1768" fmla="*/ 870141 h 1115029"/>
              <a:gd name="connsiteX1769" fmla="*/ 1954391 w 7773686"/>
              <a:gd name="connsiteY1769" fmla="*/ 870141 h 1115029"/>
              <a:gd name="connsiteX1770" fmla="*/ 1956023 w 7773686"/>
              <a:gd name="connsiteY1770" fmla="*/ 869325 h 1115029"/>
              <a:gd name="connsiteX1771" fmla="*/ 1957655 w 7773686"/>
              <a:gd name="connsiteY1771" fmla="*/ 870958 h 1115029"/>
              <a:gd name="connsiteX1772" fmla="*/ 1959370 w 7773686"/>
              <a:gd name="connsiteY1772" fmla="*/ 871774 h 1115029"/>
              <a:gd name="connsiteX1773" fmla="*/ 1965165 w 7773686"/>
              <a:gd name="connsiteY1773" fmla="*/ 871774 h 1115029"/>
              <a:gd name="connsiteX1774" fmla="*/ 1966881 w 7773686"/>
              <a:gd name="connsiteY1774" fmla="*/ 872590 h 1115029"/>
              <a:gd name="connsiteX1775" fmla="*/ 1967696 w 7773686"/>
              <a:gd name="connsiteY1775" fmla="*/ 874305 h 1115029"/>
              <a:gd name="connsiteX1776" fmla="*/ 1971043 w 7773686"/>
              <a:gd name="connsiteY1776" fmla="*/ 875937 h 1115029"/>
              <a:gd name="connsiteX1777" fmla="*/ 1975206 w 7773686"/>
              <a:gd name="connsiteY1777" fmla="*/ 876753 h 1115029"/>
              <a:gd name="connsiteX1778" fmla="*/ 1981818 w 7773686"/>
              <a:gd name="connsiteY1778" fmla="*/ 876753 h 1115029"/>
              <a:gd name="connsiteX1779" fmla="*/ 1983532 w 7773686"/>
              <a:gd name="connsiteY1779" fmla="*/ 874305 h 1115029"/>
              <a:gd name="connsiteX1780" fmla="*/ 1986797 w 7773686"/>
              <a:gd name="connsiteY1780" fmla="*/ 874305 h 1115029"/>
              <a:gd name="connsiteX1781" fmla="*/ 1987695 w 7773686"/>
              <a:gd name="connsiteY1781" fmla="*/ 875937 h 1115029"/>
              <a:gd name="connsiteX1782" fmla="*/ 1988348 w 7773686"/>
              <a:gd name="connsiteY1782" fmla="*/ 876753 h 1115029"/>
              <a:gd name="connsiteX1783" fmla="*/ 1990797 w 7773686"/>
              <a:gd name="connsiteY1783" fmla="*/ 878468 h 1115029"/>
              <a:gd name="connsiteX1784" fmla="*/ 1992511 w 7773686"/>
              <a:gd name="connsiteY1784" fmla="*/ 879284 h 1115029"/>
              <a:gd name="connsiteX1785" fmla="*/ 1993327 w 7773686"/>
              <a:gd name="connsiteY1785" fmla="*/ 880100 h 1115029"/>
              <a:gd name="connsiteX1786" fmla="*/ 1993327 w 7773686"/>
              <a:gd name="connsiteY1786" fmla="*/ 884263 h 1115029"/>
              <a:gd name="connsiteX1787" fmla="*/ 1994144 w 7773686"/>
              <a:gd name="connsiteY1787" fmla="*/ 885080 h 1115029"/>
              <a:gd name="connsiteX1788" fmla="*/ 1995776 w 7773686"/>
              <a:gd name="connsiteY1788" fmla="*/ 885978 h 1115029"/>
              <a:gd name="connsiteX1789" fmla="*/ 1997490 w 7773686"/>
              <a:gd name="connsiteY1789" fmla="*/ 887610 h 1115029"/>
              <a:gd name="connsiteX1790" fmla="*/ 1999939 w 7773686"/>
              <a:gd name="connsiteY1790" fmla="*/ 886794 h 1115029"/>
              <a:gd name="connsiteX1791" fmla="*/ 2002470 w 7773686"/>
              <a:gd name="connsiteY1791" fmla="*/ 886794 h 1115029"/>
              <a:gd name="connsiteX1792" fmla="*/ 2005000 w 7773686"/>
              <a:gd name="connsiteY1792" fmla="*/ 887610 h 1115029"/>
              <a:gd name="connsiteX1793" fmla="*/ 2007449 w 7773686"/>
              <a:gd name="connsiteY1793" fmla="*/ 887610 h 1115029"/>
              <a:gd name="connsiteX1794" fmla="*/ 2006633 w 7773686"/>
              <a:gd name="connsiteY1794" fmla="*/ 890141 h 1115029"/>
              <a:gd name="connsiteX1795" fmla="*/ 2005000 w 7773686"/>
              <a:gd name="connsiteY1795" fmla="*/ 890957 h 1115029"/>
              <a:gd name="connsiteX1796" fmla="*/ 2004103 w 7773686"/>
              <a:gd name="connsiteY1796" fmla="*/ 892590 h 1115029"/>
              <a:gd name="connsiteX1797" fmla="*/ 2004103 w 7773686"/>
              <a:gd name="connsiteY1797" fmla="*/ 893406 h 1115029"/>
              <a:gd name="connsiteX1798" fmla="*/ 2005000 w 7773686"/>
              <a:gd name="connsiteY1798" fmla="*/ 894304 h 1115029"/>
              <a:gd name="connsiteX1799" fmla="*/ 2006633 w 7773686"/>
              <a:gd name="connsiteY1799" fmla="*/ 894304 h 1115029"/>
              <a:gd name="connsiteX1800" fmla="*/ 2009980 w 7773686"/>
              <a:gd name="connsiteY1800" fmla="*/ 895936 h 1115029"/>
              <a:gd name="connsiteX1801" fmla="*/ 2010796 w 7773686"/>
              <a:gd name="connsiteY1801" fmla="*/ 897569 h 1115029"/>
              <a:gd name="connsiteX1802" fmla="*/ 2012429 w 7773686"/>
              <a:gd name="connsiteY1802" fmla="*/ 895936 h 1115029"/>
              <a:gd name="connsiteX1803" fmla="*/ 2014143 w 7773686"/>
              <a:gd name="connsiteY1803" fmla="*/ 895120 h 1115029"/>
              <a:gd name="connsiteX1804" fmla="*/ 2016592 w 7773686"/>
              <a:gd name="connsiteY1804" fmla="*/ 894304 h 1115029"/>
              <a:gd name="connsiteX1805" fmla="*/ 2019122 w 7773686"/>
              <a:gd name="connsiteY1805" fmla="*/ 892590 h 1115029"/>
              <a:gd name="connsiteX1806" fmla="*/ 2022469 w 7773686"/>
              <a:gd name="connsiteY1806" fmla="*/ 897569 h 1115029"/>
              <a:gd name="connsiteX1807" fmla="*/ 2026632 w 7773686"/>
              <a:gd name="connsiteY1807" fmla="*/ 899283 h 1115029"/>
              <a:gd name="connsiteX1808" fmla="*/ 2028265 w 7773686"/>
              <a:gd name="connsiteY1808" fmla="*/ 900916 h 1115029"/>
              <a:gd name="connsiteX1809" fmla="*/ 2029979 w 7773686"/>
              <a:gd name="connsiteY1809" fmla="*/ 901732 h 1115029"/>
              <a:gd name="connsiteX1810" fmla="*/ 2030795 w 7773686"/>
              <a:gd name="connsiteY1810" fmla="*/ 904262 h 1115029"/>
              <a:gd name="connsiteX1811" fmla="*/ 2030795 w 7773686"/>
              <a:gd name="connsiteY1811" fmla="*/ 907609 h 1115029"/>
              <a:gd name="connsiteX1812" fmla="*/ 2037407 w 7773686"/>
              <a:gd name="connsiteY1812" fmla="*/ 905895 h 1115029"/>
              <a:gd name="connsiteX1813" fmla="*/ 2039938 w 7773686"/>
              <a:gd name="connsiteY1813" fmla="*/ 906793 h 1115029"/>
              <a:gd name="connsiteX1814" fmla="*/ 2041570 w 7773686"/>
              <a:gd name="connsiteY1814" fmla="*/ 907609 h 1115029"/>
              <a:gd name="connsiteX1815" fmla="*/ 2042468 w 7773686"/>
              <a:gd name="connsiteY1815" fmla="*/ 909242 h 1115029"/>
              <a:gd name="connsiteX1816" fmla="*/ 2043285 w 7773686"/>
              <a:gd name="connsiteY1816" fmla="*/ 910058 h 1115029"/>
              <a:gd name="connsiteX1817" fmla="*/ 2042468 w 7773686"/>
              <a:gd name="connsiteY1817" fmla="*/ 910956 h 1115029"/>
              <a:gd name="connsiteX1818" fmla="*/ 2041570 w 7773686"/>
              <a:gd name="connsiteY1818" fmla="*/ 910956 h 1115029"/>
              <a:gd name="connsiteX1819" fmla="*/ 2041570 w 7773686"/>
              <a:gd name="connsiteY1819" fmla="*/ 912589 h 1115029"/>
              <a:gd name="connsiteX1820" fmla="*/ 2043285 w 7773686"/>
              <a:gd name="connsiteY1820" fmla="*/ 913405 h 1115029"/>
              <a:gd name="connsiteX1821" fmla="*/ 2044101 w 7773686"/>
              <a:gd name="connsiteY1821" fmla="*/ 914221 h 1115029"/>
              <a:gd name="connsiteX1822" fmla="*/ 2047448 w 7773686"/>
              <a:gd name="connsiteY1822" fmla="*/ 915119 h 1115029"/>
              <a:gd name="connsiteX1823" fmla="*/ 2049897 w 7773686"/>
              <a:gd name="connsiteY1823" fmla="*/ 915119 h 1115029"/>
              <a:gd name="connsiteX1824" fmla="*/ 2050713 w 7773686"/>
              <a:gd name="connsiteY1824" fmla="*/ 916752 h 1115029"/>
              <a:gd name="connsiteX1825" fmla="*/ 2051611 w 7773686"/>
              <a:gd name="connsiteY1825" fmla="*/ 919282 h 1115029"/>
              <a:gd name="connsiteX1826" fmla="*/ 2051611 w 7773686"/>
              <a:gd name="connsiteY1826" fmla="*/ 921731 h 1115029"/>
              <a:gd name="connsiteX1827" fmla="*/ 2052427 w 7773686"/>
              <a:gd name="connsiteY1827" fmla="*/ 923445 h 1115029"/>
              <a:gd name="connsiteX1828" fmla="*/ 2052427 w 7773686"/>
              <a:gd name="connsiteY1828" fmla="*/ 921731 h 1115029"/>
              <a:gd name="connsiteX1829" fmla="*/ 2053243 w 7773686"/>
              <a:gd name="connsiteY1829" fmla="*/ 920915 h 1115029"/>
              <a:gd name="connsiteX1830" fmla="*/ 2057406 w 7773686"/>
              <a:gd name="connsiteY1830" fmla="*/ 919282 h 1115029"/>
              <a:gd name="connsiteX1831" fmla="*/ 2059039 w 7773686"/>
              <a:gd name="connsiteY1831" fmla="*/ 920915 h 1115029"/>
              <a:gd name="connsiteX1832" fmla="*/ 2061569 w 7773686"/>
              <a:gd name="connsiteY1832" fmla="*/ 922547 h 1115029"/>
              <a:gd name="connsiteX1833" fmla="*/ 2070712 w 7773686"/>
              <a:gd name="connsiteY1833" fmla="*/ 927527 h 1115029"/>
              <a:gd name="connsiteX1834" fmla="*/ 2073242 w 7773686"/>
              <a:gd name="connsiteY1834" fmla="*/ 930057 h 1115029"/>
              <a:gd name="connsiteX1835" fmla="*/ 2074875 w 7773686"/>
              <a:gd name="connsiteY1835" fmla="*/ 932588 h 1115029"/>
              <a:gd name="connsiteX1836" fmla="*/ 2084017 w 7773686"/>
              <a:gd name="connsiteY1836" fmla="*/ 932588 h 1115029"/>
              <a:gd name="connsiteX1837" fmla="*/ 2086548 w 7773686"/>
              <a:gd name="connsiteY1837" fmla="*/ 934220 h 1115029"/>
              <a:gd name="connsiteX1838" fmla="*/ 2084017 w 7773686"/>
              <a:gd name="connsiteY1838" fmla="*/ 936751 h 1115029"/>
              <a:gd name="connsiteX1839" fmla="*/ 2084017 w 7773686"/>
              <a:gd name="connsiteY1839" fmla="*/ 943363 h 1115029"/>
              <a:gd name="connsiteX1840" fmla="*/ 2082385 w 7773686"/>
              <a:gd name="connsiteY1840" fmla="*/ 944179 h 1115029"/>
              <a:gd name="connsiteX1841" fmla="*/ 2084017 w 7773686"/>
              <a:gd name="connsiteY1841" fmla="*/ 946710 h 1115029"/>
              <a:gd name="connsiteX1842" fmla="*/ 2085732 w 7773686"/>
              <a:gd name="connsiteY1842" fmla="*/ 947526 h 1115029"/>
              <a:gd name="connsiteX1843" fmla="*/ 2092344 w 7773686"/>
              <a:gd name="connsiteY1843" fmla="*/ 947526 h 1115029"/>
              <a:gd name="connsiteX1844" fmla="*/ 2094058 w 7773686"/>
              <a:gd name="connsiteY1844" fmla="*/ 949240 h 1115029"/>
              <a:gd name="connsiteX1845" fmla="*/ 2094058 w 7773686"/>
              <a:gd name="connsiteY1845" fmla="*/ 953403 h 1115029"/>
              <a:gd name="connsiteX1846" fmla="*/ 2094874 w 7773686"/>
              <a:gd name="connsiteY1846" fmla="*/ 955036 h 1115029"/>
              <a:gd name="connsiteX1847" fmla="*/ 2095690 w 7773686"/>
              <a:gd name="connsiteY1847" fmla="*/ 958383 h 1115029"/>
              <a:gd name="connsiteX1848" fmla="*/ 2096507 w 7773686"/>
              <a:gd name="connsiteY1848" fmla="*/ 960015 h 1115029"/>
              <a:gd name="connsiteX1849" fmla="*/ 2096507 w 7773686"/>
              <a:gd name="connsiteY1849" fmla="*/ 961730 h 1115029"/>
              <a:gd name="connsiteX1850" fmla="*/ 2095690 w 7773686"/>
              <a:gd name="connsiteY1850" fmla="*/ 963362 h 1115029"/>
              <a:gd name="connsiteX1851" fmla="*/ 2094058 w 7773686"/>
              <a:gd name="connsiteY1851" fmla="*/ 964995 h 1115029"/>
              <a:gd name="connsiteX1852" fmla="*/ 2094874 w 7773686"/>
              <a:gd name="connsiteY1852" fmla="*/ 966709 h 1115029"/>
              <a:gd name="connsiteX1853" fmla="*/ 2096507 w 7773686"/>
              <a:gd name="connsiteY1853" fmla="*/ 969158 h 1115029"/>
              <a:gd name="connsiteX1854" fmla="*/ 2096507 w 7773686"/>
              <a:gd name="connsiteY1854" fmla="*/ 973321 h 1115029"/>
              <a:gd name="connsiteX1855" fmla="*/ 2094874 w 7773686"/>
              <a:gd name="connsiteY1855" fmla="*/ 974219 h 1115029"/>
              <a:gd name="connsiteX1856" fmla="*/ 2095690 w 7773686"/>
              <a:gd name="connsiteY1856" fmla="*/ 977484 h 1115029"/>
              <a:gd name="connsiteX1857" fmla="*/ 2096507 w 7773686"/>
              <a:gd name="connsiteY1857" fmla="*/ 979198 h 1115029"/>
              <a:gd name="connsiteX1858" fmla="*/ 2094874 w 7773686"/>
              <a:gd name="connsiteY1858" fmla="*/ 980014 h 1115029"/>
              <a:gd name="connsiteX1859" fmla="*/ 2098221 w 7773686"/>
              <a:gd name="connsiteY1859" fmla="*/ 982545 h 1115029"/>
              <a:gd name="connsiteX1860" fmla="*/ 2099037 w 7773686"/>
              <a:gd name="connsiteY1860" fmla="*/ 985157 h 1115029"/>
              <a:gd name="connsiteX1861" fmla="*/ 2098221 w 7773686"/>
              <a:gd name="connsiteY1861" fmla="*/ 987688 h 1115029"/>
              <a:gd name="connsiteX1862" fmla="*/ 2096507 w 7773686"/>
              <a:gd name="connsiteY1862" fmla="*/ 990136 h 1115029"/>
              <a:gd name="connsiteX1863" fmla="*/ 2092344 w 7773686"/>
              <a:gd name="connsiteY1863" fmla="*/ 993483 h 1115029"/>
              <a:gd name="connsiteX1864" fmla="*/ 2086548 w 7773686"/>
              <a:gd name="connsiteY1864" fmla="*/ 999279 h 1115029"/>
              <a:gd name="connsiteX1865" fmla="*/ 2084915 w 7773686"/>
              <a:gd name="connsiteY1865" fmla="*/ 1000177 h 1115029"/>
              <a:gd name="connsiteX1866" fmla="*/ 2084017 w 7773686"/>
              <a:gd name="connsiteY1866" fmla="*/ 1001809 h 1115029"/>
              <a:gd name="connsiteX1867" fmla="*/ 2084017 w 7773686"/>
              <a:gd name="connsiteY1867" fmla="*/ 1004340 h 1115029"/>
              <a:gd name="connsiteX1868" fmla="*/ 2083201 w 7773686"/>
              <a:gd name="connsiteY1868" fmla="*/ 1005156 h 1115029"/>
              <a:gd name="connsiteX1869" fmla="*/ 2081569 w 7773686"/>
              <a:gd name="connsiteY1869" fmla="*/ 1003442 h 1115029"/>
              <a:gd name="connsiteX1870" fmla="*/ 2081569 w 7773686"/>
              <a:gd name="connsiteY1870" fmla="*/ 1001809 h 1115029"/>
              <a:gd name="connsiteX1871" fmla="*/ 2080752 w 7773686"/>
              <a:gd name="connsiteY1871" fmla="*/ 1000993 h 1115029"/>
              <a:gd name="connsiteX1872" fmla="*/ 2079038 w 7773686"/>
              <a:gd name="connsiteY1872" fmla="*/ 1003442 h 1115029"/>
              <a:gd name="connsiteX1873" fmla="*/ 2079038 w 7773686"/>
              <a:gd name="connsiteY1873" fmla="*/ 1005156 h 1115029"/>
              <a:gd name="connsiteX1874" fmla="*/ 2079854 w 7773686"/>
              <a:gd name="connsiteY1874" fmla="*/ 1006789 h 1115029"/>
              <a:gd name="connsiteX1875" fmla="*/ 2082385 w 7773686"/>
              <a:gd name="connsiteY1875" fmla="*/ 1006789 h 1115029"/>
              <a:gd name="connsiteX1876" fmla="*/ 2084017 w 7773686"/>
              <a:gd name="connsiteY1876" fmla="*/ 1008503 h 1115029"/>
              <a:gd name="connsiteX1877" fmla="*/ 2084915 w 7773686"/>
              <a:gd name="connsiteY1877" fmla="*/ 1010136 h 1115029"/>
              <a:gd name="connsiteX1878" fmla="*/ 2085732 w 7773686"/>
              <a:gd name="connsiteY1878" fmla="*/ 1012666 h 1115029"/>
              <a:gd name="connsiteX1879" fmla="*/ 2084915 w 7773686"/>
              <a:gd name="connsiteY1879" fmla="*/ 1015115 h 1115029"/>
              <a:gd name="connsiteX1880" fmla="*/ 2084915 w 7773686"/>
              <a:gd name="connsiteY1880" fmla="*/ 1018462 h 1115029"/>
              <a:gd name="connsiteX1881" fmla="*/ 2084017 w 7773686"/>
              <a:gd name="connsiteY1881" fmla="*/ 1021809 h 1115029"/>
              <a:gd name="connsiteX1882" fmla="*/ 2082385 w 7773686"/>
              <a:gd name="connsiteY1882" fmla="*/ 1023441 h 1115029"/>
              <a:gd name="connsiteX1883" fmla="*/ 2077406 w 7773686"/>
              <a:gd name="connsiteY1883" fmla="*/ 1021809 h 1115029"/>
              <a:gd name="connsiteX1884" fmla="*/ 2075691 w 7773686"/>
              <a:gd name="connsiteY1884" fmla="*/ 1022625 h 1115029"/>
              <a:gd name="connsiteX1885" fmla="*/ 2074875 w 7773686"/>
              <a:gd name="connsiteY1885" fmla="*/ 1025155 h 1115029"/>
              <a:gd name="connsiteX1886" fmla="*/ 2072426 w 7773686"/>
              <a:gd name="connsiteY1886" fmla="*/ 1025972 h 1115029"/>
              <a:gd name="connsiteX1887" fmla="*/ 2074059 w 7773686"/>
              <a:gd name="connsiteY1887" fmla="*/ 1027604 h 1115029"/>
              <a:gd name="connsiteX1888" fmla="*/ 2074059 w 7773686"/>
              <a:gd name="connsiteY1888" fmla="*/ 1029319 h 1115029"/>
              <a:gd name="connsiteX1889" fmla="*/ 2071528 w 7773686"/>
              <a:gd name="connsiteY1889" fmla="*/ 1030135 h 1115029"/>
              <a:gd name="connsiteX1890" fmla="*/ 2069896 w 7773686"/>
              <a:gd name="connsiteY1890" fmla="*/ 1030951 h 1115029"/>
              <a:gd name="connsiteX1891" fmla="*/ 2065733 w 7773686"/>
              <a:gd name="connsiteY1891" fmla="*/ 1030951 h 1115029"/>
              <a:gd name="connsiteX1892" fmla="*/ 2067365 w 7773686"/>
              <a:gd name="connsiteY1892" fmla="*/ 1033482 h 1115029"/>
              <a:gd name="connsiteX1893" fmla="*/ 2067365 w 7773686"/>
              <a:gd name="connsiteY1893" fmla="*/ 1034298 h 1115029"/>
              <a:gd name="connsiteX1894" fmla="*/ 2066549 w 7773686"/>
              <a:gd name="connsiteY1894" fmla="*/ 1035114 h 1115029"/>
              <a:gd name="connsiteX1895" fmla="*/ 2065733 w 7773686"/>
              <a:gd name="connsiteY1895" fmla="*/ 1036747 h 1115029"/>
              <a:gd name="connsiteX1896" fmla="*/ 2063202 w 7773686"/>
              <a:gd name="connsiteY1896" fmla="*/ 1036747 h 1115029"/>
              <a:gd name="connsiteX1897" fmla="*/ 2061569 w 7773686"/>
              <a:gd name="connsiteY1897" fmla="*/ 1035930 h 1115029"/>
              <a:gd name="connsiteX1898" fmla="*/ 2059039 w 7773686"/>
              <a:gd name="connsiteY1898" fmla="*/ 1035114 h 1115029"/>
              <a:gd name="connsiteX1899" fmla="*/ 2058223 w 7773686"/>
              <a:gd name="connsiteY1899" fmla="*/ 1035930 h 1115029"/>
              <a:gd name="connsiteX1900" fmla="*/ 2057406 w 7773686"/>
              <a:gd name="connsiteY1900" fmla="*/ 1037645 h 1115029"/>
              <a:gd name="connsiteX1901" fmla="*/ 2053243 w 7773686"/>
              <a:gd name="connsiteY1901" fmla="*/ 1035114 h 1115029"/>
              <a:gd name="connsiteX1902" fmla="*/ 2053243 w 7773686"/>
              <a:gd name="connsiteY1902" fmla="*/ 1036747 h 1115029"/>
              <a:gd name="connsiteX1903" fmla="*/ 2051611 w 7773686"/>
              <a:gd name="connsiteY1903" fmla="*/ 1038461 h 1115029"/>
              <a:gd name="connsiteX1904" fmla="*/ 2044917 w 7773686"/>
              <a:gd name="connsiteY1904" fmla="*/ 1038461 h 1115029"/>
              <a:gd name="connsiteX1905" fmla="*/ 2043285 w 7773686"/>
              <a:gd name="connsiteY1905" fmla="*/ 1039277 h 1115029"/>
              <a:gd name="connsiteX1906" fmla="*/ 2043285 w 7773686"/>
              <a:gd name="connsiteY1906" fmla="*/ 1038461 h 1115029"/>
              <a:gd name="connsiteX1907" fmla="*/ 2040754 w 7773686"/>
              <a:gd name="connsiteY1907" fmla="*/ 1035930 h 1115029"/>
              <a:gd name="connsiteX1908" fmla="*/ 2032428 w 7773686"/>
              <a:gd name="connsiteY1908" fmla="*/ 1033482 h 1115029"/>
              <a:gd name="connsiteX1909" fmla="*/ 2030795 w 7773686"/>
              <a:gd name="connsiteY1909" fmla="*/ 1031767 h 1115029"/>
              <a:gd name="connsiteX1910" fmla="*/ 2025816 w 7773686"/>
              <a:gd name="connsiteY1910" fmla="*/ 1034298 h 1115029"/>
              <a:gd name="connsiteX1911" fmla="*/ 2023285 w 7773686"/>
              <a:gd name="connsiteY1911" fmla="*/ 1036747 h 1115029"/>
              <a:gd name="connsiteX1912" fmla="*/ 2022469 w 7773686"/>
              <a:gd name="connsiteY1912" fmla="*/ 1039277 h 1115029"/>
              <a:gd name="connsiteX1913" fmla="*/ 2019939 w 7773686"/>
              <a:gd name="connsiteY1913" fmla="*/ 1039277 h 1115029"/>
              <a:gd name="connsiteX1914" fmla="*/ 2019122 w 7773686"/>
              <a:gd name="connsiteY1914" fmla="*/ 1037645 h 1115029"/>
              <a:gd name="connsiteX1915" fmla="*/ 2016592 w 7773686"/>
              <a:gd name="connsiteY1915" fmla="*/ 1034298 h 1115029"/>
              <a:gd name="connsiteX1916" fmla="*/ 2015775 w 7773686"/>
              <a:gd name="connsiteY1916" fmla="*/ 1032584 h 1115029"/>
              <a:gd name="connsiteX1917" fmla="*/ 2012429 w 7773686"/>
              <a:gd name="connsiteY1917" fmla="*/ 1030951 h 1115029"/>
              <a:gd name="connsiteX1918" fmla="*/ 2009980 w 7773686"/>
              <a:gd name="connsiteY1918" fmla="*/ 1031767 h 1115029"/>
              <a:gd name="connsiteX1919" fmla="*/ 2008266 w 7773686"/>
              <a:gd name="connsiteY1919" fmla="*/ 1030951 h 1115029"/>
              <a:gd name="connsiteX1920" fmla="*/ 2007449 w 7773686"/>
              <a:gd name="connsiteY1920" fmla="*/ 1031767 h 1115029"/>
              <a:gd name="connsiteX1921" fmla="*/ 2005817 w 7773686"/>
              <a:gd name="connsiteY1921" fmla="*/ 1032584 h 1115029"/>
              <a:gd name="connsiteX1922" fmla="*/ 2001654 w 7773686"/>
              <a:gd name="connsiteY1922" fmla="*/ 1031767 h 1115029"/>
              <a:gd name="connsiteX1923" fmla="*/ 1999939 w 7773686"/>
              <a:gd name="connsiteY1923" fmla="*/ 1030135 h 1115029"/>
              <a:gd name="connsiteX1924" fmla="*/ 2000837 w 7773686"/>
              <a:gd name="connsiteY1924" fmla="*/ 1028421 h 1115029"/>
              <a:gd name="connsiteX1925" fmla="*/ 2001654 w 7773686"/>
              <a:gd name="connsiteY1925" fmla="*/ 1027604 h 1115029"/>
              <a:gd name="connsiteX1926" fmla="*/ 2002470 w 7773686"/>
              <a:gd name="connsiteY1926" fmla="*/ 1025972 h 1115029"/>
              <a:gd name="connsiteX1927" fmla="*/ 1996674 w 7773686"/>
              <a:gd name="connsiteY1927" fmla="*/ 1025972 h 1115029"/>
              <a:gd name="connsiteX1928" fmla="*/ 1996674 w 7773686"/>
              <a:gd name="connsiteY1928" fmla="*/ 1029319 h 1115029"/>
              <a:gd name="connsiteX1929" fmla="*/ 1994960 w 7773686"/>
              <a:gd name="connsiteY1929" fmla="*/ 1030135 h 1115029"/>
              <a:gd name="connsiteX1930" fmla="*/ 1993327 w 7773686"/>
              <a:gd name="connsiteY1930" fmla="*/ 1030135 h 1115029"/>
              <a:gd name="connsiteX1931" fmla="*/ 1990797 w 7773686"/>
              <a:gd name="connsiteY1931" fmla="*/ 1030951 h 1115029"/>
              <a:gd name="connsiteX1932" fmla="*/ 1989164 w 7773686"/>
              <a:gd name="connsiteY1932" fmla="*/ 1030951 h 1115029"/>
              <a:gd name="connsiteX1933" fmla="*/ 1988348 w 7773686"/>
              <a:gd name="connsiteY1933" fmla="*/ 1032584 h 1115029"/>
              <a:gd name="connsiteX1934" fmla="*/ 1986797 w 7773686"/>
              <a:gd name="connsiteY1934" fmla="*/ 1030951 h 1115029"/>
              <a:gd name="connsiteX1935" fmla="*/ 1984348 w 7773686"/>
              <a:gd name="connsiteY1935" fmla="*/ 1030135 h 1115029"/>
              <a:gd name="connsiteX1936" fmla="*/ 1979369 w 7773686"/>
              <a:gd name="connsiteY1936" fmla="*/ 1030135 h 1115029"/>
              <a:gd name="connsiteX1937" fmla="*/ 1978472 w 7773686"/>
              <a:gd name="connsiteY1937" fmla="*/ 1030951 h 1115029"/>
              <a:gd name="connsiteX1938" fmla="*/ 1979369 w 7773686"/>
              <a:gd name="connsiteY1938" fmla="*/ 1031767 h 1115029"/>
              <a:gd name="connsiteX1939" fmla="*/ 1979369 w 7773686"/>
              <a:gd name="connsiteY1939" fmla="*/ 1032584 h 1115029"/>
              <a:gd name="connsiteX1940" fmla="*/ 1978472 w 7773686"/>
              <a:gd name="connsiteY1940" fmla="*/ 1033482 h 1115029"/>
              <a:gd name="connsiteX1941" fmla="*/ 1977655 w 7773686"/>
              <a:gd name="connsiteY1941" fmla="*/ 1032584 h 1115029"/>
              <a:gd name="connsiteX1942" fmla="*/ 1976022 w 7773686"/>
              <a:gd name="connsiteY1942" fmla="*/ 1031767 h 1115029"/>
              <a:gd name="connsiteX1943" fmla="*/ 1971859 w 7773686"/>
              <a:gd name="connsiteY1943" fmla="*/ 1031767 h 1115029"/>
              <a:gd name="connsiteX1944" fmla="*/ 1969328 w 7773686"/>
              <a:gd name="connsiteY1944" fmla="*/ 1030135 h 1115029"/>
              <a:gd name="connsiteX1945" fmla="*/ 1966881 w 7773686"/>
              <a:gd name="connsiteY1945" fmla="*/ 1027604 h 1115029"/>
              <a:gd name="connsiteX1946" fmla="*/ 1963533 w 7773686"/>
              <a:gd name="connsiteY1946" fmla="*/ 1025972 h 1115029"/>
              <a:gd name="connsiteX1947" fmla="*/ 1961002 w 7773686"/>
              <a:gd name="connsiteY1947" fmla="*/ 1025972 h 1115029"/>
              <a:gd name="connsiteX1948" fmla="*/ 1961002 w 7773686"/>
              <a:gd name="connsiteY1948" fmla="*/ 1027604 h 1115029"/>
              <a:gd name="connsiteX1949" fmla="*/ 1960186 w 7773686"/>
              <a:gd name="connsiteY1949" fmla="*/ 1029319 h 1115029"/>
              <a:gd name="connsiteX1950" fmla="*/ 1957655 w 7773686"/>
              <a:gd name="connsiteY1950" fmla="*/ 1028421 h 1115029"/>
              <a:gd name="connsiteX1951" fmla="*/ 1956023 w 7773686"/>
              <a:gd name="connsiteY1951" fmla="*/ 1027604 h 1115029"/>
              <a:gd name="connsiteX1952" fmla="*/ 1950227 w 7773686"/>
              <a:gd name="connsiteY1952" fmla="*/ 1021809 h 1115029"/>
              <a:gd name="connsiteX1953" fmla="*/ 1945166 w 7773686"/>
              <a:gd name="connsiteY1953" fmla="*/ 1021809 h 1115029"/>
              <a:gd name="connsiteX1954" fmla="*/ 1942717 w 7773686"/>
              <a:gd name="connsiteY1954" fmla="*/ 1025155 h 1115029"/>
              <a:gd name="connsiteX1955" fmla="*/ 1938554 w 7773686"/>
              <a:gd name="connsiteY1955" fmla="*/ 1019278 h 1115029"/>
              <a:gd name="connsiteX1956" fmla="*/ 1936922 w 7773686"/>
              <a:gd name="connsiteY1956" fmla="*/ 1020094 h 1115029"/>
              <a:gd name="connsiteX1957" fmla="*/ 1935207 w 7773686"/>
              <a:gd name="connsiteY1957" fmla="*/ 1020094 h 1115029"/>
              <a:gd name="connsiteX1958" fmla="*/ 1929412 w 7773686"/>
              <a:gd name="connsiteY1958" fmla="*/ 1014299 h 1115029"/>
              <a:gd name="connsiteX1959" fmla="*/ 1926065 w 7773686"/>
              <a:gd name="connsiteY1959" fmla="*/ 1012666 h 1115029"/>
              <a:gd name="connsiteX1960" fmla="*/ 1926065 w 7773686"/>
              <a:gd name="connsiteY1960" fmla="*/ 1010136 h 1115029"/>
              <a:gd name="connsiteX1961" fmla="*/ 1924432 w 7773686"/>
              <a:gd name="connsiteY1961" fmla="*/ 1010136 h 1115029"/>
              <a:gd name="connsiteX1962" fmla="*/ 1922718 w 7773686"/>
              <a:gd name="connsiteY1962" fmla="*/ 1010952 h 1115029"/>
              <a:gd name="connsiteX1963" fmla="*/ 1920269 w 7773686"/>
              <a:gd name="connsiteY1963" fmla="*/ 1012666 h 1115029"/>
              <a:gd name="connsiteX1964" fmla="*/ 1916107 w 7773686"/>
              <a:gd name="connsiteY1964" fmla="*/ 1012666 h 1115029"/>
              <a:gd name="connsiteX1965" fmla="*/ 1914392 w 7773686"/>
              <a:gd name="connsiteY1965" fmla="*/ 1010136 h 1115029"/>
              <a:gd name="connsiteX1966" fmla="*/ 1913576 w 7773686"/>
              <a:gd name="connsiteY1966" fmla="*/ 1011768 h 1115029"/>
              <a:gd name="connsiteX1967" fmla="*/ 1911943 w 7773686"/>
              <a:gd name="connsiteY1967" fmla="*/ 1012666 h 1115029"/>
              <a:gd name="connsiteX1968" fmla="*/ 1909413 w 7773686"/>
              <a:gd name="connsiteY1968" fmla="*/ 1012666 h 1115029"/>
              <a:gd name="connsiteX1969" fmla="*/ 1903617 w 7773686"/>
              <a:gd name="connsiteY1969" fmla="*/ 1011768 h 1115029"/>
              <a:gd name="connsiteX1970" fmla="*/ 1902719 w 7773686"/>
              <a:gd name="connsiteY1970" fmla="*/ 1010136 h 1115029"/>
              <a:gd name="connsiteX1971" fmla="*/ 1901904 w 7773686"/>
              <a:gd name="connsiteY1971" fmla="*/ 1010136 h 1115029"/>
              <a:gd name="connsiteX1972" fmla="*/ 1900270 w 7773686"/>
              <a:gd name="connsiteY1972" fmla="*/ 1010952 h 1115029"/>
              <a:gd name="connsiteX1973" fmla="*/ 1897740 w 7773686"/>
              <a:gd name="connsiteY1973" fmla="*/ 1011768 h 1115029"/>
              <a:gd name="connsiteX1974" fmla="*/ 1896107 w 7773686"/>
              <a:gd name="connsiteY1974" fmla="*/ 1011768 h 1115029"/>
              <a:gd name="connsiteX1975" fmla="*/ 1895291 w 7773686"/>
              <a:gd name="connsiteY1975" fmla="*/ 1010136 h 1115029"/>
              <a:gd name="connsiteX1976" fmla="*/ 1891944 w 7773686"/>
              <a:gd name="connsiteY1976" fmla="*/ 1006789 h 1115029"/>
              <a:gd name="connsiteX1977" fmla="*/ 1886964 w 7773686"/>
              <a:gd name="connsiteY1977" fmla="*/ 1005156 h 1115029"/>
              <a:gd name="connsiteX1978" fmla="*/ 1882801 w 7773686"/>
              <a:gd name="connsiteY1978" fmla="*/ 1002626 h 1115029"/>
              <a:gd name="connsiteX1979" fmla="*/ 1881087 w 7773686"/>
              <a:gd name="connsiteY1979" fmla="*/ 1000993 h 1115029"/>
              <a:gd name="connsiteX1980" fmla="*/ 1879455 w 7773686"/>
              <a:gd name="connsiteY1980" fmla="*/ 998463 h 1115029"/>
              <a:gd name="connsiteX1981" fmla="*/ 1877822 w 7773686"/>
              <a:gd name="connsiteY1981" fmla="*/ 999279 h 1115029"/>
              <a:gd name="connsiteX1982" fmla="*/ 1876108 w 7773686"/>
              <a:gd name="connsiteY1982" fmla="*/ 999279 h 1115029"/>
              <a:gd name="connsiteX1983" fmla="*/ 1871945 w 7773686"/>
              <a:gd name="connsiteY1983" fmla="*/ 995197 h 1115029"/>
              <a:gd name="connsiteX1984" fmla="*/ 1871128 w 7773686"/>
              <a:gd name="connsiteY1984" fmla="*/ 995197 h 1115029"/>
              <a:gd name="connsiteX1985" fmla="*/ 1871128 w 7773686"/>
              <a:gd name="connsiteY1985" fmla="*/ 998463 h 1115029"/>
              <a:gd name="connsiteX1986" fmla="*/ 1869497 w 7773686"/>
              <a:gd name="connsiteY1986" fmla="*/ 999279 h 1115029"/>
              <a:gd name="connsiteX1987" fmla="*/ 1866965 w 7773686"/>
              <a:gd name="connsiteY1987" fmla="*/ 998463 h 1115029"/>
              <a:gd name="connsiteX1988" fmla="*/ 1865333 w 7773686"/>
              <a:gd name="connsiteY1988" fmla="*/ 1000993 h 1115029"/>
              <a:gd name="connsiteX1989" fmla="*/ 1863619 w 7773686"/>
              <a:gd name="connsiteY1989" fmla="*/ 1001809 h 1115029"/>
              <a:gd name="connsiteX1990" fmla="*/ 1861986 w 7773686"/>
              <a:gd name="connsiteY1990" fmla="*/ 1001809 h 1115029"/>
              <a:gd name="connsiteX1991" fmla="*/ 1861986 w 7773686"/>
              <a:gd name="connsiteY1991" fmla="*/ 1000177 h 1115029"/>
              <a:gd name="connsiteX1992" fmla="*/ 1861170 w 7773686"/>
              <a:gd name="connsiteY1992" fmla="*/ 999279 h 1115029"/>
              <a:gd name="connsiteX1993" fmla="*/ 1854477 w 7773686"/>
              <a:gd name="connsiteY1993" fmla="*/ 999279 h 1115029"/>
              <a:gd name="connsiteX1994" fmla="*/ 1853660 w 7773686"/>
              <a:gd name="connsiteY1994" fmla="*/ 997646 h 1115029"/>
              <a:gd name="connsiteX1995" fmla="*/ 1851947 w 7773686"/>
              <a:gd name="connsiteY1995" fmla="*/ 999279 h 1115029"/>
              <a:gd name="connsiteX1996" fmla="*/ 1849497 w 7773686"/>
              <a:gd name="connsiteY1996" fmla="*/ 999279 h 1115029"/>
              <a:gd name="connsiteX1997" fmla="*/ 1847782 w 7773686"/>
              <a:gd name="connsiteY1997" fmla="*/ 1000177 h 1115029"/>
              <a:gd name="connsiteX1998" fmla="*/ 1837824 w 7773686"/>
              <a:gd name="connsiteY1998" fmla="*/ 1000177 h 1115029"/>
              <a:gd name="connsiteX1999" fmla="*/ 1837007 w 7773686"/>
              <a:gd name="connsiteY1999" fmla="*/ 998463 h 1115029"/>
              <a:gd name="connsiteX2000" fmla="*/ 1836191 w 7773686"/>
              <a:gd name="connsiteY2000" fmla="*/ 997646 h 1115029"/>
              <a:gd name="connsiteX2001" fmla="*/ 1836191 w 7773686"/>
              <a:gd name="connsiteY2001" fmla="*/ 996830 h 1115029"/>
              <a:gd name="connsiteX2002" fmla="*/ 1834477 w 7773686"/>
              <a:gd name="connsiteY2002" fmla="*/ 997646 h 1115029"/>
              <a:gd name="connsiteX2003" fmla="*/ 1835293 w 7773686"/>
              <a:gd name="connsiteY2003" fmla="*/ 999279 h 1115029"/>
              <a:gd name="connsiteX2004" fmla="*/ 1835293 w 7773686"/>
              <a:gd name="connsiteY2004" fmla="*/ 1000993 h 1115029"/>
              <a:gd name="connsiteX2005" fmla="*/ 1834477 w 7773686"/>
              <a:gd name="connsiteY2005" fmla="*/ 1002626 h 1115029"/>
              <a:gd name="connsiteX2006" fmla="*/ 1832844 w 7773686"/>
              <a:gd name="connsiteY2006" fmla="*/ 1004340 h 1115029"/>
              <a:gd name="connsiteX2007" fmla="*/ 1831130 w 7773686"/>
              <a:gd name="connsiteY2007" fmla="*/ 1006789 h 1115029"/>
              <a:gd name="connsiteX2008" fmla="*/ 1829498 w 7773686"/>
              <a:gd name="connsiteY2008" fmla="*/ 1006789 h 1115029"/>
              <a:gd name="connsiteX2009" fmla="*/ 1828681 w 7773686"/>
              <a:gd name="connsiteY2009" fmla="*/ 1005973 h 1115029"/>
              <a:gd name="connsiteX2010" fmla="*/ 1826967 w 7773686"/>
              <a:gd name="connsiteY2010" fmla="*/ 1003442 h 1115029"/>
              <a:gd name="connsiteX2011" fmla="*/ 1825334 w 7773686"/>
              <a:gd name="connsiteY2011" fmla="*/ 1004340 h 1115029"/>
              <a:gd name="connsiteX2012" fmla="*/ 1822886 w 7773686"/>
              <a:gd name="connsiteY2012" fmla="*/ 1006789 h 1115029"/>
              <a:gd name="connsiteX2013" fmla="*/ 1821988 w 7773686"/>
              <a:gd name="connsiteY2013" fmla="*/ 1003442 h 1115029"/>
              <a:gd name="connsiteX2014" fmla="*/ 1819540 w 7773686"/>
              <a:gd name="connsiteY2014" fmla="*/ 1002626 h 1115029"/>
              <a:gd name="connsiteX2015" fmla="*/ 1816193 w 7773686"/>
              <a:gd name="connsiteY2015" fmla="*/ 1002626 h 1115029"/>
              <a:gd name="connsiteX2016" fmla="*/ 1811213 w 7773686"/>
              <a:gd name="connsiteY2016" fmla="*/ 1004340 h 1115029"/>
              <a:gd name="connsiteX2017" fmla="*/ 1809498 w 7773686"/>
              <a:gd name="connsiteY2017" fmla="*/ 1006789 h 1115029"/>
              <a:gd name="connsiteX2018" fmla="*/ 1807866 w 7773686"/>
              <a:gd name="connsiteY2018" fmla="*/ 1003442 h 1115029"/>
              <a:gd name="connsiteX2019" fmla="*/ 1797907 w 7773686"/>
              <a:gd name="connsiteY2019" fmla="*/ 1001809 h 1115029"/>
              <a:gd name="connsiteX2020" fmla="*/ 1797009 w 7773686"/>
              <a:gd name="connsiteY2020" fmla="*/ 1000993 h 1115029"/>
              <a:gd name="connsiteX2021" fmla="*/ 1795376 w 7773686"/>
              <a:gd name="connsiteY2021" fmla="*/ 1002626 h 1115029"/>
              <a:gd name="connsiteX2022" fmla="*/ 1792846 w 7773686"/>
              <a:gd name="connsiteY2022" fmla="*/ 1003442 h 1115029"/>
              <a:gd name="connsiteX2023" fmla="*/ 1787867 w 7773686"/>
              <a:gd name="connsiteY2023" fmla="*/ 1005973 h 1115029"/>
              <a:gd name="connsiteX2024" fmla="*/ 1787050 w 7773686"/>
              <a:gd name="connsiteY2024" fmla="*/ 1003442 h 1115029"/>
              <a:gd name="connsiteX2025" fmla="*/ 1785418 w 7773686"/>
              <a:gd name="connsiteY2025" fmla="*/ 1002626 h 1115029"/>
              <a:gd name="connsiteX2026" fmla="*/ 1782071 w 7773686"/>
              <a:gd name="connsiteY2026" fmla="*/ 1004340 h 1115029"/>
              <a:gd name="connsiteX2027" fmla="*/ 1780357 w 7773686"/>
              <a:gd name="connsiteY2027" fmla="*/ 1003442 h 1115029"/>
              <a:gd name="connsiteX2028" fmla="*/ 1777908 w 7773686"/>
              <a:gd name="connsiteY2028" fmla="*/ 998463 h 1115029"/>
              <a:gd name="connsiteX2029" fmla="*/ 1777092 w 7773686"/>
              <a:gd name="connsiteY2029" fmla="*/ 997646 h 1115029"/>
              <a:gd name="connsiteX2030" fmla="*/ 1775377 w 7773686"/>
              <a:gd name="connsiteY2030" fmla="*/ 996830 h 1115029"/>
              <a:gd name="connsiteX2031" fmla="*/ 1773745 w 7773686"/>
              <a:gd name="connsiteY2031" fmla="*/ 998463 h 1115029"/>
              <a:gd name="connsiteX2032" fmla="*/ 1771214 w 7773686"/>
              <a:gd name="connsiteY2032" fmla="*/ 1000177 h 1115029"/>
              <a:gd name="connsiteX2033" fmla="*/ 1770398 w 7773686"/>
              <a:gd name="connsiteY2033" fmla="*/ 1000177 h 1115029"/>
              <a:gd name="connsiteX2034" fmla="*/ 1769583 w 7773686"/>
              <a:gd name="connsiteY2034" fmla="*/ 1000993 h 1115029"/>
              <a:gd name="connsiteX2035" fmla="*/ 1767867 w 7773686"/>
              <a:gd name="connsiteY2035" fmla="*/ 1000177 h 1115029"/>
              <a:gd name="connsiteX2036" fmla="*/ 1767051 w 7773686"/>
              <a:gd name="connsiteY2036" fmla="*/ 998463 h 1115029"/>
              <a:gd name="connsiteX2037" fmla="*/ 1765419 w 7773686"/>
              <a:gd name="connsiteY2037" fmla="*/ 998463 h 1115029"/>
              <a:gd name="connsiteX2038" fmla="*/ 1761255 w 7773686"/>
              <a:gd name="connsiteY2038" fmla="*/ 1002626 h 1115029"/>
              <a:gd name="connsiteX2039" fmla="*/ 1757909 w 7773686"/>
              <a:gd name="connsiteY2039" fmla="*/ 1002626 h 1115029"/>
              <a:gd name="connsiteX2040" fmla="*/ 1755460 w 7773686"/>
              <a:gd name="connsiteY2040" fmla="*/ 1004340 h 1115029"/>
              <a:gd name="connsiteX2041" fmla="*/ 1753746 w 7773686"/>
              <a:gd name="connsiteY2041" fmla="*/ 1005156 h 1115029"/>
              <a:gd name="connsiteX2042" fmla="*/ 1751297 w 7773686"/>
              <a:gd name="connsiteY2042" fmla="*/ 1004340 h 1115029"/>
              <a:gd name="connsiteX2043" fmla="*/ 1750562 w 7773686"/>
              <a:gd name="connsiteY2043" fmla="*/ 1002626 h 1115029"/>
              <a:gd name="connsiteX2044" fmla="*/ 1748929 w 7773686"/>
              <a:gd name="connsiteY2044" fmla="*/ 1000993 h 1115029"/>
              <a:gd name="connsiteX2045" fmla="*/ 1747297 w 7773686"/>
              <a:gd name="connsiteY2045" fmla="*/ 1001809 h 1115029"/>
              <a:gd name="connsiteX2046" fmla="*/ 1743134 w 7773686"/>
              <a:gd name="connsiteY2046" fmla="*/ 1001809 h 1115029"/>
              <a:gd name="connsiteX2047" fmla="*/ 1740603 w 7773686"/>
              <a:gd name="connsiteY2047" fmla="*/ 1002626 h 1115029"/>
              <a:gd name="connsiteX2048" fmla="*/ 1738971 w 7773686"/>
              <a:gd name="connsiteY2048" fmla="*/ 999279 h 1115029"/>
              <a:gd name="connsiteX2049" fmla="*/ 1738971 w 7773686"/>
              <a:gd name="connsiteY2049" fmla="*/ 998463 h 1115029"/>
              <a:gd name="connsiteX2050" fmla="*/ 1737256 w 7773686"/>
              <a:gd name="connsiteY2050" fmla="*/ 997646 h 1115029"/>
              <a:gd name="connsiteX2051" fmla="*/ 1730644 w 7773686"/>
              <a:gd name="connsiteY2051" fmla="*/ 998463 h 1115029"/>
              <a:gd name="connsiteX2052" fmla="*/ 1728114 w 7773686"/>
              <a:gd name="connsiteY2052" fmla="*/ 1000177 h 1115029"/>
              <a:gd name="connsiteX2053" fmla="*/ 1727298 w 7773686"/>
              <a:gd name="connsiteY2053" fmla="*/ 1001809 h 1115029"/>
              <a:gd name="connsiteX2054" fmla="*/ 1727298 w 7773686"/>
              <a:gd name="connsiteY2054" fmla="*/ 1003442 h 1115029"/>
              <a:gd name="connsiteX2055" fmla="*/ 1721421 w 7773686"/>
              <a:gd name="connsiteY2055" fmla="*/ 997646 h 1115029"/>
              <a:gd name="connsiteX2056" fmla="*/ 1719788 w 7773686"/>
              <a:gd name="connsiteY2056" fmla="*/ 996830 h 1115029"/>
              <a:gd name="connsiteX2057" fmla="*/ 1718155 w 7773686"/>
              <a:gd name="connsiteY2057" fmla="*/ 996830 h 1115029"/>
              <a:gd name="connsiteX2058" fmla="*/ 1717339 w 7773686"/>
              <a:gd name="connsiteY2058" fmla="*/ 997646 h 1115029"/>
              <a:gd name="connsiteX2059" fmla="*/ 1715625 w 7773686"/>
              <a:gd name="connsiteY2059" fmla="*/ 1000177 h 1115029"/>
              <a:gd name="connsiteX2060" fmla="*/ 1714808 w 7773686"/>
              <a:gd name="connsiteY2060" fmla="*/ 998463 h 1115029"/>
              <a:gd name="connsiteX2061" fmla="*/ 1713177 w 7773686"/>
              <a:gd name="connsiteY2061" fmla="*/ 997646 h 1115029"/>
              <a:gd name="connsiteX2062" fmla="*/ 1708115 w 7773686"/>
              <a:gd name="connsiteY2062" fmla="*/ 999279 h 1115029"/>
              <a:gd name="connsiteX2063" fmla="*/ 1707299 w 7773686"/>
              <a:gd name="connsiteY2063" fmla="*/ 999279 h 1115029"/>
              <a:gd name="connsiteX2064" fmla="*/ 1705666 w 7773686"/>
              <a:gd name="connsiteY2064" fmla="*/ 998463 h 1115029"/>
              <a:gd name="connsiteX2065" fmla="*/ 1705666 w 7773686"/>
              <a:gd name="connsiteY2065" fmla="*/ 1000993 h 1115029"/>
              <a:gd name="connsiteX2066" fmla="*/ 1704850 w 7773686"/>
              <a:gd name="connsiteY2066" fmla="*/ 1002626 h 1115029"/>
              <a:gd name="connsiteX2067" fmla="*/ 1702319 w 7773686"/>
              <a:gd name="connsiteY2067" fmla="*/ 1004340 h 1115029"/>
              <a:gd name="connsiteX2068" fmla="*/ 1699789 w 7773686"/>
              <a:gd name="connsiteY2068" fmla="*/ 1004340 h 1115029"/>
              <a:gd name="connsiteX2069" fmla="*/ 1698157 w 7773686"/>
              <a:gd name="connsiteY2069" fmla="*/ 1003442 h 1115029"/>
              <a:gd name="connsiteX2070" fmla="*/ 1694809 w 7773686"/>
              <a:gd name="connsiteY2070" fmla="*/ 1000993 h 1115029"/>
              <a:gd name="connsiteX2071" fmla="*/ 1692360 w 7773686"/>
              <a:gd name="connsiteY2071" fmla="*/ 997646 h 1115029"/>
              <a:gd name="connsiteX2072" fmla="*/ 1690646 w 7773686"/>
              <a:gd name="connsiteY2072" fmla="*/ 996830 h 1115029"/>
              <a:gd name="connsiteX2073" fmla="*/ 1688197 w 7773686"/>
              <a:gd name="connsiteY2073" fmla="*/ 996830 h 1115029"/>
              <a:gd name="connsiteX2074" fmla="*/ 1684850 w 7773686"/>
              <a:gd name="connsiteY2074" fmla="*/ 1000177 h 1115029"/>
              <a:gd name="connsiteX2075" fmla="*/ 1683136 w 7773686"/>
              <a:gd name="connsiteY2075" fmla="*/ 1000993 h 1115029"/>
              <a:gd name="connsiteX2076" fmla="*/ 1673994 w 7773686"/>
              <a:gd name="connsiteY2076" fmla="*/ 1000993 h 1115029"/>
              <a:gd name="connsiteX2077" fmla="*/ 1671545 w 7773686"/>
              <a:gd name="connsiteY2077" fmla="*/ 1001809 h 1115029"/>
              <a:gd name="connsiteX2078" fmla="*/ 1668198 w 7773686"/>
              <a:gd name="connsiteY2078" fmla="*/ 1000177 h 1115029"/>
              <a:gd name="connsiteX2079" fmla="*/ 1667382 w 7773686"/>
              <a:gd name="connsiteY2079" fmla="*/ 1000993 h 1115029"/>
              <a:gd name="connsiteX2080" fmla="*/ 1665668 w 7773686"/>
              <a:gd name="connsiteY2080" fmla="*/ 1001809 h 1115029"/>
              <a:gd name="connsiteX2081" fmla="*/ 1660688 w 7773686"/>
              <a:gd name="connsiteY2081" fmla="*/ 1000177 h 1115029"/>
              <a:gd name="connsiteX2082" fmla="*/ 1659872 w 7773686"/>
              <a:gd name="connsiteY2082" fmla="*/ 1000993 h 1115029"/>
              <a:gd name="connsiteX2083" fmla="*/ 1659056 w 7773686"/>
              <a:gd name="connsiteY2083" fmla="*/ 1002626 h 1115029"/>
              <a:gd name="connsiteX2084" fmla="*/ 1659872 w 7773686"/>
              <a:gd name="connsiteY2084" fmla="*/ 1005156 h 1115029"/>
              <a:gd name="connsiteX2085" fmla="*/ 1659872 w 7773686"/>
              <a:gd name="connsiteY2085" fmla="*/ 1007605 h 1115029"/>
              <a:gd name="connsiteX2086" fmla="*/ 1658239 w 7773686"/>
              <a:gd name="connsiteY2086" fmla="*/ 1010136 h 1115029"/>
              <a:gd name="connsiteX2087" fmla="*/ 1655709 w 7773686"/>
              <a:gd name="connsiteY2087" fmla="*/ 1010136 h 1115029"/>
              <a:gd name="connsiteX2088" fmla="*/ 1654076 w 7773686"/>
              <a:gd name="connsiteY2088" fmla="*/ 1012666 h 1115029"/>
              <a:gd name="connsiteX2089" fmla="*/ 1653178 w 7773686"/>
              <a:gd name="connsiteY2089" fmla="*/ 1010952 h 1115029"/>
              <a:gd name="connsiteX2090" fmla="*/ 1651547 w 7773686"/>
              <a:gd name="connsiteY2090" fmla="*/ 1010136 h 1115029"/>
              <a:gd name="connsiteX2091" fmla="*/ 1648200 w 7773686"/>
              <a:gd name="connsiteY2091" fmla="*/ 1010952 h 1115029"/>
              <a:gd name="connsiteX2092" fmla="*/ 1641587 w 7773686"/>
              <a:gd name="connsiteY2092" fmla="*/ 1013482 h 1115029"/>
              <a:gd name="connsiteX2093" fmla="*/ 1640689 w 7773686"/>
              <a:gd name="connsiteY2093" fmla="*/ 1014299 h 1115029"/>
              <a:gd name="connsiteX2094" fmla="*/ 1634893 w 7773686"/>
              <a:gd name="connsiteY2094" fmla="*/ 1014299 h 1115029"/>
              <a:gd name="connsiteX2095" fmla="*/ 1633261 w 7773686"/>
              <a:gd name="connsiteY2095" fmla="*/ 1011768 h 1115029"/>
              <a:gd name="connsiteX2096" fmla="*/ 1631547 w 7773686"/>
              <a:gd name="connsiteY2096" fmla="*/ 1006789 h 1115029"/>
              <a:gd name="connsiteX2097" fmla="*/ 1628200 w 7773686"/>
              <a:gd name="connsiteY2097" fmla="*/ 1005973 h 1115029"/>
              <a:gd name="connsiteX2098" fmla="*/ 1625751 w 7773686"/>
              <a:gd name="connsiteY2098" fmla="*/ 1006789 h 1115029"/>
              <a:gd name="connsiteX2099" fmla="*/ 1619874 w 7773686"/>
              <a:gd name="connsiteY2099" fmla="*/ 1006789 h 1115029"/>
              <a:gd name="connsiteX2100" fmla="*/ 1617425 w 7773686"/>
              <a:gd name="connsiteY2100" fmla="*/ 1005973 h 1115029"/>
              <a:gd name="connsiteX2101" fmla="*/ 1616608 w 7773686"/>
              <a:gd name="connsiteY2101" fmla="*/ 1004340 h 1115029"/>
              <a:gd name="connsiteX2102" fmla="*/ 1615710 w 7773686"/>
              <a:gd name="connsiteY2102" fmla="*/ 1003442 h 1115029"/>
              <a:gd name="connsiteX2103" fmla="*/ 1613263 w 7773686"/>
              <a:gd name="connsiteY2103" fmla="*/ 1003442 h 1115029"/>
              <a:gd name="connsiteX2104" fmla="*/ 1609915 w 7773686"/>
              <a:gd name="connsiteY2104" fmla="*/ 1004340 h 1115029"/>
              <a:gd name="connsiteX2105" fmla="*/ 1609099 w 7773686"/>
              <a:gd name="connsiteY2105" fmla="*/ 1004340 h 1115029"/>
              <a:gd name="connsiteX2106" fmla="*/ 1607384 w 7773686"/>
              <a:gd name="connsiteY2106" fmla="*/ 1002626 h 1115029"/>
              <a:gd name="connsiteX2107" fmla="*/ 1605752 w 7773686"/>
              <a:gd name="connsiteY2107" fmla="*/ 1002626 h 1115029"/>
              <a:gd name="connsiteX2108" fmla="*/ 1604119 w 7773686"/>
              <a:gd name="connsiteY2108" fmla="*/ 1003442 h 1115029"/>
              <a:gd name="connsiteX2109" fmla="*/ 1601590 w 7773686"/>
              <a:gd name="connsiteY2109" fmla="*/ 1005156 h 1115029"/>
              <a:gd name="connsiteX2110" fmla="*/ 1599140 w 7773686"/>
              <a:gd name="connsiteY2110" fmla="*/ 1010136 h 1115029"/>
              <a:gd name="connsiteX2111" fmla="*/ 1597426 w 7773686"/>
              <a:gd name="connsiteY2111" fmla="*/ 1008503 h 1115029"/>
              <a:gd name="connsiteX2112" fmla="*/ 1595793 w 7773686"/>
              <a:gd name="connsiteY2112" fmla="*/ 1007605 h 1115029"/>
              <a:gd name="connsiteX2113" fmla="*/ 1592446 w 7773686"/>
              <a:gd name="connsiteY2113" fmla="*/ 1006789 h 1115029"/>
              <a:gd name="connsiteX2114" fmla="*/ 1589099 w 7773686"/>
              <a:gd name="connsiteY2114" fmla="*/ 1005156 h 1115029"/>
              <a:gd name="connsiteX2115" fmla="*/ 1588283 w 7773686"/>
              <a:gd name="connsiteY2115" fmla="*/ 1004340 h 1115029"/>
              <a:gd name="connsiteX2116" fmla="*/ 1587467 w 7773686"/>
              <a:gd name="connsiteY2116" fmla="*/ 1002626 h 1115029"/>
              <a:gd name="connsiteX2117" fmla="*/ 1585753 w 7773686"/>
              <a:gd name="connsiteY2117" fmla="*/ 1002626 h 1115029"/>
              <a:gd name="connsiteX2118" fmla="*/ 1584936 w 7773686"/>
              <a:gd name="connsiteY2118" fmla="*/ 1003442 h 1115029"/>
              <a:gd name="connsiteX2119" fmla="*/ 1583304 w 7773686"/>
              <a:gd name="connsiteY2119" fmla="*/ 1005973 h 1115029"/>
              <a:gd name="connsiteX2120" fmla="*/ 1580773 w 7773686"/>
              <a:gd name="connsiteY2120" fmla="*/ 1008503 h 1115029"/>
              <a:gd name="connsiteX2121" fmla="*/ 1578324 w 7773686"/>
              <a:gd name="connsiteY2121" fmla="*/ 1007605 h 1115029"/>
              <a:gd name="connsiteX2122" fmla="*/ 1577426 w 7773686"/>
              <a:gd name="connsiteY2122" fmla="*/ 1009319 h 1115029"/>
              <a:gd name="connsiteX2123" fmla="*/ 1575794 w 7773686"/>
              <a:gd name="connsiteY2123" fmla="*/ 1010136 h 1115029"/>
              <a:gd name="connsiteX2124" fmla="*/ 1574977 w 7773686"/>
              <a:gd name="connsiteY2124" fmla="*/ 1009319 h 1115029"/>
              <a:gd name="connsiteX2125" fmla="*/ 1574161 w 7773686"/>
              <a:gd name="connsiteY2125" fmla="*/ 1007605 h 1115029"/>
              <a:gd name="connsiteX2126" fmla="*/ 1570814 w 7773686"/>
              <a:gd name="connsiteY2126" fmla="*/ 1007605 h 1115029"/>
              <a:gd name="connsiteX2127" fmla="*/ 1569100 w 7773686"/>
              <a:gd name="connsiteY2127" fmla="*/ 1006789 h 1115029"/>
              <a:gd name="connsiteX2128" fmla="*/ 1569998 w 7773686"/>
              <a:gd name="connsiteY2128" fmla="*/ 1008503 h 1115029"/>
              <a:gd name="connsiteX2129" fmla="*/ 1570814 w 7773686"/>
              <a:gd name="connsiteY2129" fmla="*/ 1012666 h 1115029"/>
              <a:gd name="connsiteX2130" fmla="*/ 1564121 w 7773686"/>
              <a:gd name="connsiteY2130" fmla="*/ 1012666 h 1115029"/>
              <a:gd name="connsiteX2131" fmla="*/ 1563304 w 7773686"/>
              <a:gd name="connsiteY2131" fmla="*/ 1011768 h 1115029"/>
              <a:gd name="connsiteX2132" fmla="*/ 1563304 w 7773686"/>
              <a:gd name="connsiteY2132" fmla="*/ 1010136 h 1115029"/>
              <a:gd name="connsiteX2133" fmla="*/ 1561672 w 7773686"/>
              <a:gd name="connsiteY2133" fmla="*/ 1011768 h 1115029"/>
              <a:gd name="connsiteX2134" fmla="*/ 1559141 w 7773686"/>
              <a:gd name="connsiteY2134" fmla="*/ 1011768 h 1115029"/>
              <a:gd name="connsiteX2135" fmla="*/ 1554978 w 7773686"/>
              <a:gd name="connsiteY2135" fmla="*/ 1010136 h 1115029"/>
              <a:gd name="connsiteX2136" fmla="*/ 1554162 w 7773686"/>
              <a:gd name="connsiteY2136" fmla="*/ 1009319 h 1115029"/>
              <a:gd name="connsiteX2137" fmla="*/ 1553346 w 7773686"/>
              <a:gd name="connsiteY2137" fmla="*/ 1007605 h 1115029"/>
              <a:gd name="connsiteX2138" fmla="*/ 1551633 w 7773686"/>
              <a:gd name="connsiteY2138" fmla="*/ 1006789 h 1115029"/>
              <a:gd name="connsiteX2139" fmla="*/ 1550816 w 7773686"/>
              <a:gd name="connsiteY2139" fmla="*/ 1005973 h 1115029"/>
              <a:gd name="connsiteX2140" fmla="*/ 1547469 w 7773686"/>
              <a:gd name="connsiteY2140" fmla="*/ 1006789 h 1115029"/>
              <a:gd name="connsiteX2141" fmla="*/ 1544122 w 7773686"/>
              <a:gd name="connsiteY2141" fmla="*/ 1008503 h 1115029"/>
              <a:gd name="connsiteX2142" fmla="*/ 1541673 w 7773686"/>
              <a:gd name="connsiteY2142" fmla="*/ 1009319 h 1115029"/>
              <a:gd name="connsiteX2143" fmla="*/ 1540040 w 7773686"/>
              <a:gd name="connsiteY2143" fmla="*/ 1009319 h 1115029"/>
              <a:gd name="connsiteX2144" fmla="*/ 1537510 w 7773686"/>
              <a:gd name="connsiteY2144" fmla="*/ 1008503 h 1115029"/>
              <a:gd name="connsiteX2145" fmla="*/ 1537510 w 7773686"/>
              <a:gd name="connsiteY2145" fmla="*/ 1010952 h 1115029"/>
              <a:gd name="connsiteX2146" fmla="*/ 1536693 w 7773686"/>
              <a:gd name="connsiteY2146" fmla="*/ 1011768 h 1115029"/>
              <a:gd name="connsiteX2147" fmla="*/ 1533347 w 7773686"/>
              <a:gd name="connsiteY2147" fmla="*/ 1014299 h 1115029"/>
              <a:gd name="connsiteX2148" fmla="*/ 1531714 w 7773686"/>
              <a:gd name="connsiteY2148" fmla="*/ 1012666 h 1115029"/>
              <a:gd name="connsiteX2149" fmla="*/ 1530816 w 7773686"/>
              <a:gd name="connsiteY2149" fmla="*/ 1014299 h 1115029"/>
              <a:gd name="connsiteX2150" fmla="*/ 1529183 w 7773686"/>
              <a:gd name="connsiteY2150" fmla="*/ 1015931 h 1115029"/>
              <a:gd name="connsiteX2151" fmla="*/ 1526653 w 7773686"/>
              <a:gd name="connsiteY2151" fmla="*/ 1016829 h 1115029"/>
              <a:gd name="connsiteX2152" fmla="*/ 1518327 w 7773686"/>
              <a:gd name="connsiteY2152" fmla="*/ 1016829 h 1115029"/>
              <a:gd name="connsiteX2153" fmla="*/ 1516694 w 7773686"/>
              <a:gd name="connsiteY2153" fmla="*/ 1018462 h 1115029"/>
              <a:gd name="connsiteX2154" fmla="*/ 1514164 w 7773686"/>
              <a:gd name="connsiteY2154" fmla="*/ 1018462 h 1115029"/>
              <a:gd name="connsiteX2155" fmla="*/ 1509348 w 7773686"/>
              <a:gd name="connsiteY2155" fmla="*/ 1020094 h 1115029"/>
              <a:gd name="connsiteX2156" fmla="*/ 1508531 w 7773686"/>
              <a:gd name="connsiteY2156" fmla="*/ 1020992 h 1115029"/>
              <a:gd name="connsiteX2157" fmla="*/ 1506899 w 7773686"/>
              <a:gd name="connsiteY2157" fmla="*/ 1020094 h 1115029"/>
              <a:gd name="connsiteX2158" fmla="*/ 1493593 w 7773686"/>
              <a:gd name="connsiteY2158" fmla="*/ 1025972 h 1115029"/>
              <a:gd name="connsiteX2159" fmla="*/ 1491879 w 7773686"/>
              <a:gd name="connsiteY2159" fmla="*/ 1025972 h 1115029"/>
              <a:gd name="connsiteX2160" fmla="*/ 1491879 w 7773686"/>
              <a:gd name="connsiteY2160" fmla="*/ 1026788 h 1115029"/>
              <a:gd name="connsiteX2161" fmla="*/ 1490246 w 7773686"/>
              <a:gd name="connsiteY2161" fmla="*/ 1030135 h 1115029"/>
              <a:gd name="connsiteX2162" fmla="*/ 1489430 w 7773686"/>
              <a:gd name="connsiteY2162" fmla="*/ 1030951 h 1115029"/>
              <a:gd name="connsiteX2163" fmla="*/ 1488532 w 7773686"/>
              <a:gd name="connsiteY2163" fmla="*/ 1030951 h 1115029"/>
              <a:gd name="connsiteX2164" fmla="*/ 1486084 w 7773686"/>
              <a:gd name="connsiteY2164" fmla="*/ 1028421 h 1115029"/>
              <a:gd name="connsiteX2165" fmla="*/ 1483554 w 7773686"/>
              <a:gd name="connsiteY2165" fmla="*/ 1027604 h 1115029"/>
              <a:gd name="connsiteX2166" fmla="*/ 1481920 w 7773686"/>
              <a:gd name="connsiteY2166" fmla="*/ 1028421 h 1115029"/>
              <a:gd name="connsiteX2167" fmla="*/ 1479390 w 7773686"/>
              <a:gd name="connsiteY2167" fmla="*/ 1027604 h 1115029"/>
              <a:gd name="connsiteX2168" fmla="*/ 1471881 w 7773686"/>
              <a:gd name="connsiteY2168" fmla="*/ 1033482 h 1115029"/>
              <a:gd name="connsiteX2169" fmla="*/ 1467717 w 7773686"/>
              <a:gd name="connsiteY2169" fmla="*/ 1030135 h 1115029"/>
              <a:gd name="connsiteX2170" fmla="*/ 1466900 w 7773686"/>
              <a:gd name="connsiteY2170" fmla="*/ 1030135 h 1115029"/>
              <a:gd name="connsiteX2171" fmla="*/ 1466084 w 7773686"/>
              <a:gd name="connsiteY2171" fmla="*/ 1030951 h 1115029"/>
              <a:gd name="connsiteX2172" fmla="*/ 1465268 w 7773686"/>
              <a:gd name="connsiteY2172" fmla="*/ 1033482 h 1115029"/>
              <a:gd name="connsiteX2173" fmla="*/ 1465268 w 7773686"/>
              <a:gd name="connsiteY2173" fmla="*/ 1035930 h 1115029"/>
              <a:gd name="connsiteX2174" fmla="*/ 1463554 w 7773686"/>
              <a:gd name="connsiteY2174" fmla="*/ 1036747 h 1115029"/>
              <a:gd name="connsiteX2175" fmla="*/ 1461921 w 7773686"/>
              <a:gd name="connsiteY2175" fmla="*/ 1036747 h 1115029"/>
              <a:gd name="connsiteX2176" fmla="*/ 1461921 w 7773686"/>
              <a:gd name="connsiteY2176" fmla="*/ 1038461 h 1115029"/>
              <a:gd name="connsiteX2177" fmla="*/ 1461105 w 7773686"/>
              <a:gd name="connsiteY2177" fmla="*/ 1039277 h 1115029"/>
              <a:gd name="connsiteX2178" fmla="*/ 1458574 w 7773686"/>
              <a:gd name="connsiteY2178" fmla="*/ 1040094 h 1115029"/>
              <a:gd name="connsiteX2179" fmla="*/ 1441106 w 7773686"/>
              <a:gd name="connsiteY2179" fmla="*/ 1036747 h 1115029"/>
              <a:gd name="connsiteX2180" fmla="*/ 1439473 w 7773686"/>
              <a:gd name="connsiteY2180" fmla="*/ 1040094 h 1115029"/>
              <a:gd name="connsiteX2181" fmla="*/ 1436942 w 7773686"/>
              <a:gd name="connsiteY2181" fmla="*/ 1042624 h 1115029"/>
              <a:gd name="connsiteX2182" fmla="*/ 1433597 w 7773686"/>
              <a:gd name="connsiteY2182" fmla="*/ 1042624 h 1115029"/>
              <a:gd name="connsiteX2183" fmla="*/ 1430330 w 7773686"/>
              <a:gd name="connsiteY2183" fmla="*/ 1040910 h 1115029"/>
              <a:gd name="connsiteX2184" fmla="*/ 1426984 w 7773686"/>
              <a:gd name="connsiteY2184" fmla="*/ 1040910 h 1115029"/>
              <a:gd name="connsiteX2185" fmla="*/ 1425269 w 7773686"/>
              <a:gd name="connsiteY2185" fmla="*/ 1041808 h 1115029"/>
              <a:gd name="connsiteX2186" fmla="*/ 1424453 w 7773686"/>
              <a:gd name="connsiteY2186" fmla="*/ 1043440 h 1115029"/>
              <a:gd name="connsiteX2187" fmla="*/ 1420290 w 7773686"/>
              <a:gd name="connsiteY2187" fmla="*/ 1042624 h 1115029"/>
              <a:gd name="connsiteX2188" fmla="*/ 1413678 w 7773686"/>
              <a:gd name="connsiteY2188" fmla="*/ 1042624 h 1115029"/>
              <a:gd name="connsiteX2189" fmla="*/ 1409516 w 7773686"/>
              <a:gd name="connsiteY2189" fmla="*/ 1041808 h 1115029"/>
              <a:gd name="connsiteX2190" fmla="*/ 1408617 w 7773686"/>
              <a:gd name="connsiteY2190" fmla="*/ 1043440 h 1115029"/>
              <a:gd name="connsiteX2191" fmla="*/ 1406984 w 7773686"/>
              <a:gd name="connsiteY2191" fmla="*/ 1045073 h 1115029"/>
              <a:gd name="connsiteX2192" fmla="*/ 1405352 w 7773686"/>
              <a:gd name="connsiteY2192" fmla="*/ 1045971 h 1115029"/>
              <a:gd name="connsiteX2193" fmla="*/ 1402821 w 7773686"/>
              <a:gd name="connsiteY2193" fmla="*/ 1045971 h 1115029"/>
              <a:gd name="connsiteX2194" fmla="*/ 1397843 w 7773686"/>
              <a:gd name="connsiteY2194" fmla="*/ 1046787 h 1115029"/>
              <a:gd name="connsiteX2195" fmla="*/ 1395313 w 7773686"/>
              <a:gd name="connsiteY2195" fmla="*/ 1048420 h 1115029"/>
              <a:gd name="connsiteX2196" fmla="*/ 1393679 w 7773686"/>
              <a:gd name="connsiteY2196" fmla="*/ 1050134 h 1115029"/>
              <a:gd name="connsiteX2197" fmla="*/ 1389516 w 7773686"/>
              <a:gd name="connsiteY2197" fmla="*/ 1049236 h 1115029"/>
              <a:gd name="connsiteX2198" fmla="*/ 1385353 w 7773686"/>
              <a:gd name="connsiteY2198" fmla="*/ 1050134 h 1115029"/>
              <a:gd name="connsiteX2199" fmla="*/ 1382006 w 7773686"/>
              <a:gd name="connsiteY2199" fmla="*/ 1051767 h 1115029"/>
              <a:gd name="connsiteX2200" fmla="*/ 1378659 w 7773686"/>
              <a:gd name="connsiteY2200" fmla="*/ 1054297 h 1115029"/>
              <a:gd name="connsiteX2201" fmla="*/ 1377027 w 7773686"/>
              <a:gd name="connsiteY2201" fmla="*/ 1051767 h 1115029"/>
              <a:gd name="connsiteX2202" fmla="*/ 1374496 w 7773686"/>
              <a:gd name="connsiteY2202" fmla="*/ 1050950 h 1115029"/>
              <a:gd name="connsiteX2203" fmla="*/ 1368700 w 7773686"/>
              <a:gd name="connsiteY2203" fmla="*/ 1052583 h 1115029"/>
              <a:gd name="connsiteX2204" fmla="*/ 1369517 w 7773686"/>
              <a:gd name="connsiteY2204" fmla="*/ 1055113 h 1115029"/>
              <a:gd name="connsiteX2205" fmla="*/ 1368700 w 7773686"/>
              <a:gd name="connsiteY2205" fmla="*/ 1056746 h 1115029"/>
              <a:gd name="connsiteX2206" fmla="*/ 1367068 w 7773686"/>
              <a:gd name="connsiteY2206" fmla="*/ 1056746 h 1115029"/>
              <a:gd name="connsiteX2207" fmla="*/ 1364537 w 7773686"/>
              <a:gd name="connsiteY2207" fmla="*/ 1058379 h 1115029"/>
              <a:gd name="connsiteX2208" fmla="*/ 1361190 w 7773686"/>
              <a:gd name="connsiteY2208" fmla="*/ 1058379 h 1115029"/>
              <a:gd name="connsiteX2209" fmla="*/ 1359559 w 7773686"/>
              <a:gd name="connsiteY2209" fmla="*/ 1060093 h 1115029"/>
              <a:gd name="connsiteX2210" fmla="*/ 1357027 w 7773686"/>
              <a:gd name="connsiteY2210" fmla="*/ 1061725 h 1115029"/>
              <a:gd name="connsiteX2211" fmla="*/ 1355395 w 7773686"/>
              <a:gd name="connsiteY2211" fmla="*/ 1062542 h 1115029"/>
              <a:gd name="connsiteX2212" fmla="*/ 1352864 w 7773686"/>
              <a:gd name="connsiteY2212" fmla="*/ 1062542 h 1115029"/>
              <a:gd name="connsiteX2213" fmla="*/ 1347886 w 7773686"/>
              <a:gd name="connsiteY2213" fmla="*/ 1063440 h 1115029"/>
              <a:gd name="connsiteX2214" fmla="*/ 1346252 w 7773686"/>
              <a:gd name="connsiteY2214" fmla="*/ 1063440 h 1115029"/>
              <a:gd name="connsiteX2215" fmla="*/ 1344539 w 7773686"/>
              <a:gd name="connsiteY2215" fmla="*/ 1064256 h 1115029"/>
              <a:gd name="connsiteX2216" fmla="*/ 1342906 w 7773686"/>
              <a:gd name="connsiteY2216" fmla="*/ 1065888 h 1115029"/>
              <a:gd name="connsiteX2217" fmla="*/ 1342089 w 7773686"/>
              <a:gd name="connsiteY2217" fmla="*/ 1068419 h 1115029"/>
              <a:gd name="connsiteX2218" fmla="*/ 1327886 w 7773686"/>
              <a:gd name="connsiteY2218" fmla="*/ 1074215 h 1115029"/>
              <a:gd name="connsiteX2219" fmla="*/ 1312949 w 7773686"/>
              <a:gd name="connsiteY2219" fmla="*/ 1084255 h 1115029"/>
              <a:gd name="connsiteX2220" fmla="*/ 1310417 w 7773686"/>
              <a:gd name="connsiteY2220" fmla="*/ 1084255 h 1115029"/>
              <a:gd name="connsiteX2221" fmla="*/ 1307968 w 7773686"/>
              <a:gd name="connsiteY2221" fmla="*/ 1085071 h 1115029"/>
              <a:gd name="connsiteX2222" fmla="*/ 1302907 w 7773686"/>
              <a:gd name="connsiteY2222" fmla="*/ 1090051 h 1115029"/>
              <a:gd name="connsiteX2223" fmla="*/ 1300458 w 7773686"/>
              <a:gd name="connsiteY2223" fmla="*/ 1091683 h 1115029"/>
              <a:gd name="connsiteX2224" fmla="*/ 1297929 w 7773686"/>
              <a:gd name="connsiteY2224" fmla="*/ 1091683 h 1115029"/>
              <a:gd name="connsiteX2225" fmla="*/ 1295479 w 7773686"/>
              <a:gd name="connsiteY2225" fmla="*/ 1090867 h 1115029"/>
              <a:gd name="connsiteX2226" fmla="*/ 1288785 w 7773686"/>
              <a:gd name="connsiteY2226" fmla="*/ 1094214 h 1115029"/>
              <a:gd name="connsiteX2227" fmla="*/ 1281275 w 7773686"/>
              <a:gd name="connsiteY2227" fmla="*/ 1096744 h 1115029"/>
              <a:gd name="connsiteX2228" fmla="*/ 1279643 w 7773686"/>
              <a:gd name="connsiteY2228" fmla="*/ 1095846 h 1115029"/>
              <a:gd name="connsiteX2229" fmla="*/ 1274010 w 7773686"/>
              <a:gd name="connsiteY2229" fmla="*/ 1098377 h 1115029"/>
              <a:gd name="connsiteX2230" fmla="*/ 1267317 w 7773686"/>
              <a:gd name="connsiteY2230" fmla="*/ 1103356 h 1115029"/>
              <a:gd name="connsiteX2231" fmla="*/ 1264787 w 7773686"/>
              <a:gd name="connsiteY2231" fmla="*/ 1104173 h 1115029"/>
              <a:gd name="connsiteX2232" fmla="*/ 1259807 w 7773686"/>
              <a:gd name="connsiteY2232" fmla="*/ 1104173 h 1115029"/>
              <a:gd name="connsiteX2233" fmla="*/ 1257358 w 7773686"/>
              <a:gd name="connsiteY2233" fmla="*/ 1105070 h 1115029"/>
              <a:gd name="connsiteX2234" fmla="*/ 1256460 w 7773686"/>
              <a:gd name="connsiteY2234" fmla="*/ 1105887 h 1115029"/>
              <a:gd name="connsiteX2235" fmla="*/ 1254828 w 7773686"/>
              <a:gd name="connsiteY2235" fmla="*/ 1106703 h 1115029"/>
              <a:gd name="connsiteX2236" fmla="*/ 1251481 w 7773686"/>
              <a:gd name="connsiteY2236" fmla="*/ 1106703 h 1115029"/>
              <a:gd name="connsiteX2237" fmla="*/ 1248134 w 7773686"/>
              <a:gd name="connsiteY2237" fmla="*/ 1105887 h 1115029"/>
              <a:gd name="connsiteX2238" fmla="*/ 1229033 w 7773686"/>
              <a:gd name="connsiteY2238" fmla="*/ 1110050 h 1115029"/>
              <a:gd name="connsiteX2239" fmla="*/ 1225686 w 7773686"/>
              <a:gd name="connsiteY2239" fmla="*/ 1109234 h 1115029"/>
              <a:gd name="connsiteX2240" fmla="*/ 1224870 w 7773686"/>
              <a:gd name="connsiteY2240" fmla="*/ 1110866 h 1115029"/>
              <a:gd name="connsiteX2241" fmla="*/ 1224053 w 7773686"/>
              <a:gd name="connsiteY2241" fmla="*/ 1111682 h 1115029"/>
              <a:gd name="connsiteX2242" fmla="*/ 1221523 w 7773686"/>
              <a:gd name="connsiteY2242" fmla="*/ 1111682 h 1115029"/>
              <a:gd name="connsiteX2243" fmla="*/ 1220707 w 7773686"/>
              <a:gd name="connsiteY2243" fmla="*/ 1110866 h 1115029"/>
              <a:gd name="connsiteX2244" fmla="*/ 1219890 w 7773686"/>
              <a:gd name="connsiteY2244" fmla="*/ 1110866 h 1115029"/>
              <a:gd name="connsiteX2245" fmla="*/ 1218177 w 7773686"/>
              <a:gd name="connsiteY2245" fmla="*/ 1111682 h 1115029"/>
              <a:gd name="connsiteX2246" fmla="*/ 1216543 w 7773686"/>
              <a:gd name="connsiteY2246" fmla="*/ 1113315 h 1115029"/>
              <a:gd name="connsiteX2247" fmla="*/ 1214911 w 7773686"/>
              <a:gd name="connsiteY2247" fmla="*/ 1113315 h 1115029"/>
              <a:gd name="connsiteX2248" fmla="*/ 1208217 w 7773686"/>
              <a:gd name="connsiteY2248" fmla="*/ 1112499 h 1115029"/>
              <a:gd name="connsiteX2249" fmla="*/ 1204870 w 7773686"/>
              <a:gd name="connsiteY2249" fmla="*/ 1112499 h 1115029"/>
              <a:gd name="connsiteX2250" fmla="*/ 1202422 w 7773686"/>
              <a:gd name="connsiteY2250" fmla="*/ 1113315 h 1115029"/>
              <a:gd name="connsiteX2251" fmla="*/ 1200707 w 7773686"/>
              <a:gd name="connsiteY2251" fmla="*/ 1112499 h 1115029"/>
              <a:gd name="connsiteX2252" fmla="*/ 1199891 w 7773686"/>
              <a:gd name="connsiteY2252" fmla="*/ 1112499 h 1115029"/>
              <a:gd name="connsiteX2253" fmla="*/ 1197361 w 7773686"/>
              <a:gd name="connsiteY2253" fmla="*/ 1115029 h 1115029"/>
              <a:gd name="connsiteX2254" fmla="*/ 1196544 w 7773686"/>
              <a:gd name="connsiteY2254" fmla="*/ 1115029 h 1115029"/>
              <a:gd name="connsiteX2255" fmla="*/ 1194913 w 7773686"/>
              <a:gd name="connsiteY2255" fmla="*/ 1113315 h 1115029"/>
              <a:gd name="connsiteX2256" fmla="*/ 1192381 w 7773686"/>
              <a:gd name="connsiteY2256" fmla="*/ 1112499 h 1115029"/>
              <a:gd name="connsiteX2257" fmla="*/ 1189932 w 7773686"/>
              <a:gd name="connsiteY2257" fmla="*/ 1113315 h 1115029"/>
              <a:gd name="connsiteX2258" fmla="*/ 1188218 w 7773686"/>
              <a:gd name="connsiteY2258" fmla="*/ 1114213 h 1115029"/>
              <a:gd name="connsiteX2259" fmla="*/ 1184055 w 7773686"/>
              <a:gd name="connsiteY2259" fmla="*/ 1113315 h 1115029"/>
              <a:gd name="connsiteX2260" fmla="*/ 1179076 w 7773686"/>
              <a:gd name="connsiteY2260" fmla="*/ 1111682 h 1115029"/>
              <a:gd name="connsiteX2261" fmla="*/ 1177443 w 7773686"/>
              <a:gd name="connsiteY2261" fmla="*/ 1110866 h 1115029"/>
              <a:gd name="connsiteX2262" fmla="*/ 1174913 w 7773686"/>
              <a:gd name="connsiteY2262" fmla="*/ 1111682 h 1115029"/>
              <a:gd name="connsiteX2263" fmla="*/ 1172382 w 7773686"/>
              <a:gd name="connsiteY2263" fmla="*/ 1108336 h 1115029"/>
              <a:gd name="connsiteX2264" fmla="*/ 1169117 w 7773686"/>
              <a:gd name="connsiteY2264" fmla="*/ 1105070 h 1115029"/>
              <a:gd name="connsiteX2265" fmla="*/ 1165770 w 7773686"/>
              <a:gd name="connsiteY2265" fmla="*/ 1102540 h 1115029"/>
              <a:gd name="connsiteX2266" fmla="*/ 1163240 w 7773686"/>
              <a:gd name="connsiteY2266" fmla="*/ 1099193 h 1115029"/>
              <a:gd name="connsiteX2267" fmla="*/ 1161607 w 7773686"/>
              <a:gd name="connsiteY2267" fmla="*/ 1095846 h 1115029"/>
              <a:gd name="connsiteX2268" fmla="*/ 1159076 w 7773686"/>
              <a:gd name="connsiteY2268" fmla="*/ 1092581 h 1115029"/>
              <a:gd name="connsiteX2269" fmla="*/ 1157444 w 7773686"/>
              <a:gd name="connsiteY2269" fmla="*/ 1089234 h 1115029"/>
              <a:gd name="connsiteX2270" fmla="*/ 1157444 w 7773686"/>
              <a:gd name="connsiteY2270" fmla="*/ 1085071 h 1115029"/>
              <a:gd name="connsiteX2271" fmla="*/ 1155812 w 7773686"/>
              <a:gd name="connsiteY2271" fmla="*/ 1084255 h 1115029"/>
              <a:gd name="connsiteX2272" fmla="*/ 1154913 w 7773686"/>
              <a:gd name="connsiteY2272" fmla="*/ 1082541 h 1115029"/>
              <a:gd name="connsiteX2273" fmla="*/ 1154913 w 7773686"/>
              <a:gd name="connsiteY2273" fmla="*/ 1073398 h 1115029"/>
              <a:gd name="connsiteX2274" fmla="*/ 1153281 w 7773686"/>
              <a:gd name="connsiteY2274" fmla="*/ 1071766 h 1115029"/>
              <a:gd name="connsiteX2275" fmla="*/ 1154913 w 7773686"/>
              <a:gd name="connsiteY2275" fmla="*/ 1070868 h 1115029"/>
              <a:gd name="connsiteX2276" fmla="*/ 1155812 w 7773686"/>
              <a:gd name="connsiteY2276" fmla="*/ 1069235 h 1115029"/>
              <a:gd name="connsiteX2277" fmla="*/ 1154913 w 7773686"/>
              <a:gd name="connsiteY2277" fmla="*/ 1066705 h 1115029"/>
              <a:gd name="connsiteX2278" fmla="*/ 1153281 w 7773686"/>
              <a:gd name="connsiteY2278" fmla="*/ 1064256 h 1115029"/>
              <a:gd name="connsiteX2279" fmla="*/ 1155812 w 7773686"/>
              <a:gd name="connsiteY2279" fmla="*/ 1061725 h 1115029"/>
              <a:gd name="connsiteX2280" fmla="*/ 1162423 w 7773686"/>
              <a:gd name="connsiteY2280" fmla="*/ 1060093 h 1115029"/>
              <a:gd name="connsiteX2281" fmla="*/ 1165770 w 7773686"/>
              <a:gd name="connsiteY2281" fmla="*/ 1060093 h 1115029"/>
              <a:gd name="connsiteX2282" fmla="*/ 1166586 w 7773686"/>
              <a:gd name="connsiteY2282" fmla="*/ 1060909 h 1115029"/>
              <a:gd name="connsiteX2283" fmla="*/ 1168220 w 7773686"/>
              <a:gd name="connsiteY2283" fmla="*/ 1061725 h 1115029"/>
              <a:gd name="connsiteX2284" fmla="*/ 1170749 w 7773686"/>
              <a:gd name="connsiteY2284" fmla="*/ 1065888 h 1115029"/>
              <a:gd name="connsiteX2285" fmla="*/ 1172382 w 7773686"/>
              <a:gd name="connsiteY2285" fmla="*/ 1066705 h 1115029"/>
              <a:gd name="connsiteX2286" fmla="*/ 1174913 w 7773686"/>
              <a:gd name="connsiteY2286" fmla="*/ 1067603 h 1115029"/>
              <a:gd name="connsiteX2287" fmla="*/ 1177443 w 7773686"/>
              <a:gd name="connsiteY2287" fmla="*/ 1067603 h 1115029"/>
              <a:gd name="connsiteX2288" fmla="*/ 1180708 w 7773686"/>
              <a:gd name="connsiteY2288" fmla="*/ 1068419 h 1115029"/>
              <a:gd name="connsiteX2289" fmla="*/ 1183239 w 7773686"/>
              <a:gd name="connsiteY2289" fmla="*/ 1068419 h 1115029"/>
              <a:gd name="connsiteX2290" fmla="*/ 1185769 w 7773686"/>
              <a:gd name="connsiteY2290" fmla="*/ 1067603 h 1115029"/>
              <a:gd name="connsiteX2291" fmla="*/ 1194913 w 7773686"/>
              <a:gd name="connsiteY2291" fmla="*/ 1062542 h 1115029"/>
              <a:gd name="connsiteX2292" fmla="*/ 1197361 w 7773686"/>
              <a:gd name="connsiteY2292" fmla="*/ 1061725 h 1115029"/>
              <a:gd name="connsiteX2293" fmla="*/ 1199891 w 7773686"/>
              <a:gd name="connsiteY2293" fmla="*/ 1061725 h 1115029"/>
              <a:gd name="connsiteX2294" fmla="*/ 1202422 w 7773686"/>
              <a:gd name="connsiteY2294" fmla="*/ 1060093 h 1115029"/>
              <a:gd name="connsiteX2295" fmla="*/ 1209034 w 7773686"/>
              <a:gd name="connsiteY2295" fmla="*/ 1058379 h 1115029"/>
              <a:gd name="connsiteX2296" fmla="*/ 1211564 w 7773686"/>
              <a:gd name="connsiteY2296" fmla="*/ 1056746 h 1115029"/>
              <a:gd name="connsiteX2297" fmla="*/ 1214013 w 7773686"/>
              <a:gd name="connsiteY2297" fmla="*/ 1055930 h 1115029"/>
              <a:gd name="connsiteX2298" fmla="*/ 1215727 w 7773686"/>
              <a:gd name="connsiteY2298" fmla="*/ 1054297 h 1115029"/>
              <a:gd name="connsiteX2299" fmla="*/ 1224053 w 7773686"/>
              <a:gd name="connsiteY2299" fmla="*/ 1052583 h 1115029"/>
              <a:gd name="connsiteX2300" fmla="*/ 1227319 w 7773686"/>
              <a:gd name="connsiteY2300" fmla="*/ 1049236 h 1115029"/>
              <a:gd name="connsiteX2301" fmla="*/ 1229850 w 7773686"/>
              <a:gd name="connsiteY2301" fmla="*/ 1049236 h 1115029"/>
              <a:gd name="connsiteX2302" fmla="*/ 1231482 w 7773686"/>
              <a:gd name="connsiteY2302" fmla="*/ 1048420 h 1115029"/>
              <a:gd name="connsiteX2303" fmla="*/ 1238175 w 7773686"/>
              <a:gd name="connsiteY2303" fmla="*/ 1043440 h 1115029"/>
              <a:gd name="connsiteX2304" fmla="*/ 1240706 w 7773686"/>
              <a:gd name="connsiteY2304" fmla="*/ 1042624 h 1115029"/>
              <a:gd name="connsiteX2305" fmla="*/ 1243155 w 7773686"/>
              <a:gd name="connsiteY2305" fmla="*/ 1043440 h 1115029"/>
              <a:gd name="connsiteX2306" fmla="*/ 1248134 w 7773686"/>
              <a:gd name="connsiteY2306" fmla="*/ 1039277 h 1115029"/>
              <a:gd name="connsiteX2307" fmla="*/ 1252297 w 7773686"/>
              <a:gd name="connsiteY2307" fmla="*/ 1038461 h 1115029"/>
              <a:gd name="connsiteX2308" fmla="*/ 1255644 w 7773686"/>
              <a:gd name="connsiteY2308" fmla="*/ 1038461 h 1115029"/>
              <a:gd name="connsiteX2309" fmla="*/ 1257358 w 7773686"/>
              <a:gd name="connsiteY2309" fmla="*/ 1036747 h 1115029"/>
              <a:gd name="connsiteX2310" fmla="*/ 1259807 w 7773686"/>
              <a:gd name="connsiteY2310" fmla="*/ 1035114 h 1115029"/>
              <a:gd name="connsiteX2311" fmla="*/ 1263154 w 7773686"/>
              <a:gd name="connsiteY2311" fmla="*/ 1033482 h 1115029"/>
              <a:gd name="connsiteX2312" fmla="*/ 1265684 w 7773686"/>
              <a:gd name="connsiteY2312" fmla="*/ 1033482 h 1115029"/>
              <a:gd name="connsiteX2313" fmla="*/ 1265684 w 7773686"/>
              <a:gd name="connsiteY2313" fmla="*/ 1031767 h 1115029"/>
              <a:gd name="connsiteX2314" fmla="*/ 1268949 w 7773686"/>
              <a:gd name="connsiteY2314" fmla="*/ 1031767 h 1115029"/>
              <a:gd name="connsiteX2315" fmla="*/ 1272296 w 7773686"/>
              <a:gd name="connsiteY2315" fmla="*/ 1030135 h 1115029"/>
              <a:gd name="connsiteX2316" fmla="*/ 1275643 w 7773686"/>
              <a:gd name="connsiteY2316" fmla="*/ 1027604 h 1115029"/>
              <a:gd name="connsiteX2317" fmla="*/ 1279643 w 7773686"/>
              <a:gd name="connsiteY2317" fmla="*/ 1026788 h 1115029"/>
              <a:gd name="connsiteX2318" fmla="*/ 1280459 w 7773686"/>
              <a:gd name="connsiteY2318" fmla="*/ 1025155 h 1115029"/>
              <a:gd name="connsiteX2319" fmla="*/ 1282092 w 7773686"/>
              <a:gd name="connsiteY2319" fmla="*/ 1024257 h 1115029"/>
              <a:gd name="connsiteX2320" fmla="*/ 1284622 w 7773686"/>
              <a:gd name="connsiteY2320" fmla="*/ 1023441 h 1115029"/>
              <a:gd name="connsiteX2321" fmla="*/ 1288785 w 7773686"/>
              <a:gd name="connsiteY2321" fmla="*/ 1023441 h 1115029"/>
              <a:gd name="connsiteX2322" fmla="*/ 1289602 w 7773686"/>
              <a:gd name="connsiteY2322" fmla="*/ 1021809 h 1115029"/>
              <a:gd name="connsiteX2323" fmla="*/ 1291316 w 7773686"/>
              <a:gd name="connsiteY2323" fmla="*/ 1021809 h 1115029"/>
              <a:gd name="connsiteX2324" fmla="*/ 1293765 w 7773686"/>
              <a:gd name="connsiteY2324" fmla="*/ 1019278 h 1115029"/>
              <a:gd name="connsiteX2325" fmla="*/ 1295479 w 7773686"/>
              <a:gd name="connsiteY2325" fmla="*/ 1016829 h 1115029"/>
              <a:gd name="connsiteX2326" fmla="*/ 1296295 w 7773686"/>
              <a:gd name="connsiteY2326" fmla="*/ 1016829 h 1115029"/>
              <a:gd name="connsiteX2327" fmla="*/ 1297929 w 7773686"/>
              <a:gd name="connsiteY2327" fmla="*/ 1017646 h 1115029"/>
              <a:gd name="connsiteX2328" fmla="*/ 1300458 w 7773686"/>
              <a:gd name="connsiteY2328" fmla="*/ 1015115 h 1115029"/>
              <a:gd name="connsiteX2329" fmla="*/ 1298744 w 7773686"/>
              <a:gd name="connsiteY2329" fmla="*/ 1013482 h 1115029"/>
              <a:gd name="connsiteX2330" fmla="*/ 1303805 w 7773686"/>
              <a:gd name="connsiteY2330" fmla="*/ 1014299 h 1115029"/>
              <a:gd name="connsiteX2331" fmla="*/ 1307070 w 7773686"/>
              <a:gd name="connsiteY2331" fmla="*/ 1014299 h 1115029"/>
              <a:gd name="connsiteX2332" fmla="*/ 1309602 w 7773686"/>
              <a:gd name="connsiteY2332" fmla="*/ 1013482 h 1115029"/>
              <a:gd name="connsiteX2333" fmla="*/ 1314580 w 7773686"/>
              <a:gd name="connsiteY2333" fmla="*/ 1009319 h 1115029"/>
              <a:gd name="connsiteX2334" fmla="*/ 1319560 w 7773686"/>
              <a:gd name="connsiteY2334" fmla="*/ 1006789 h 1115029"/>
              <a:gd name="connsiteX2335" fmla="*/ 1326253 w 7773686"/>
              <a:gd name="connsiteY2335" fmla="*/ 1001809 h 1115029"/>
              <a:gd name="connsiteX2336" fmla="*/ 1329600 w 7773686"/>
              <a:gd name="connsiteY2336" fmla="*/ 1002626 h 1115029"/>
              <a:gd name="connsiteX2337" fmla="*/ 1339559 w 7773686"/>
              <a:gd name="connsiteY2337" fmla="*/ 996014 h 1115029"/>
              <a:gd name="connsiteX2338" fmla="*/ 1345354 w 7773686"/>
              <a:gd name="connsiteY2338" fmla="*/ 993483 h 1115029"/>
              <a:gd name="connsiteX2339" fmla="*/ 1347886 w 7773686"/>
              <a:gd name="connsiteY2339" fmla="*/ 991851 h 1115029"/>
              <a:gd name="connsiteX2340" fmla="*/ 1349517 w 7773686"/>
              <a:gd name="connsiteY2340" fmla="*/ 990136 h 1115029"/>
              <a:gd name="connsiteX2341" fmla="*/ 1352048 w 7773686"/>
              <a:gd name="connsiteY2341" fmla="*/ 990136 h 1115029"/>
              <a:gd name="connsiteX2342" fmla="*/ 1354579 w 7773686"/>
              <a:gd name="connsiteY2342" fmla="*/ 991034 h 1115029"/>
              <a:gd name="connsiteX2343" fmla="*/ 1354579 w 7773686"/>
              <a:gd name="connsiteY2343" fmla="*/ 989320 h 1115029"/>
              <a:gd name="connsiteX2344" fmla="*/ 1355395 w 7773686"/>
              <a:gd name="connsiteY2344" fmla="*/ 987688 h 1115029"/>
              <a:gd name="connsiteX2345" fmla="*/ 1357844 w 7773686"/>
              <a:gd name="connsiteY2345" fmla="*/ 985973 h 1115029"/>
              <a:gd name="connsiteX2346" fmla="*/ 1361190 w 7773686"/>
              <a:gd name="connsiteY2346" fmla="*/ 984341 h 1115029"/>
              <a:gd name="connsiteX2347" fmla="*/ 1362906 w 7773686"/>
              <a:gd name="connsiteY2347" fmla="*/ 982545 h 1115029"/>
              <a:gd name="connsiteX2348" fmla="*/ 1380373 w 7773686"/>
              <a:gd name="connsiteY2348" fmla="*/ 974219 h 1115029"/>
              <a:gd name="connsiteX2349" fmla="*/ 1385353 w 7773686"/>
              <a:gd name="connsiteY2349" fmla="*/ 973321 h 1115029"/>
              <a:gd name="connsiteX2350" fmla="*/ 1390332 w 7773686"/>
              <a:gd name="connsiteY2350" fmla="*/ 971688 h 1115029"/>
              <a:gd name="connsiteX2351" fmla="*/ 1400291 w 7773686"/>
              <a:gd name="connsiteY2351" fmla="*/ 962546 h 1115029"/>
              <a:gd name="connsiteX2352" fmla="*/ 1402005 w 7773686"/>
              <a:gd name="connsiteY2352" fmla="*/ 961730 h 1115029"/>
              <a:gd name="connsiteX2353" fmla="*/ 1404454 w 7773686"/>
              <a:gd name="connsiteY2353" fmla="*/ 961730 h 1115029"/>
              <a:gd name="connsiteX2354" fmla="*/ 1409516 w 7773686"/>
              <a:gd name="connsiteY2354" fmla="*/ 963362 h 1115029"/>
              <a:gd name="connsiteX2355" fmla="*/ 1411148 w 7773686"/>
              <a:gd name="connsiteY2355" fmla="*/ 960832 h 1115029"/>
              <a:gd name="connsiteX2356" fmla="*/ 1413678 w 7773686"/>
              <a:gd name="connsiteY2356" fmla="*/ 958383 h 1115029"/>
              <a:gd name="connsiteX2357" fmla="*/ 1415311 w 7773686"/>
              <a:gd name="connsiteY2357" fmla="*/ 959199 h 1115029"/>
              <a:gd name="connsiteX2358" fmla="*/ 1416943 w 7773686"/>
              <a:gd name="connsiteY2358" fmla="*/ 959199 h 1115029"/>
              <a:gd name="connsiteX2359" fmla="*/ 1419474 w 7773686"/>
              <a:gd name="connsiteY2359" fmla="*/ 957566 h 1115029"/>
              <a:gd name="connsiteX2360" fmla="*/ 1421107 w 7773686"/>
              <a:gd name="connsiteY2360" fmla="*/ 955852 h 1115029"/>
              <a:gd name="connsiteX2361" fmla="*/ 1422821 w 7773686"/>
              <a:gd name="connsiteY2361" fmla="*/ 955036 h 1115029"/>
              <a:gd name="connsiteX2362" fmla="*/ 1424453 w 7773686"/>
              <a:gd name="connsiteY2362" fmla="*/ 955852 h 1115029"/>
              <a:gd name="connsiteX2363" fmla="*/ 1426167 w 7773686"/>
              <a:gd name="connsiteY2363" fmla="*/ 952505 h 1115029"/>
              <a:gd name="connsiteX2364" fmla="*/ 1428616 w 7773686"/>
              <a:gd name="connsiteY2364" fmla="*/ 950873 h 1115029"/>
              <a:gd name="connsiteX2365" fmla="*/ 1430330 w 7773686"/>
              <a:gd name="connsiteY2365" fmla="*/ 950873 h 1115029"/>
              <a:gd name="connsiteX2366" fmla="*/ 1431147 w 7773686"/>
              <a:gd name="connsiteY2366" fmla="*/ 951689 h 1115029"/>
              <a:gd name="connsiteX2367" fmla="*/ 1431963 w 7773686"/>
              <a:gd name="connsiteY2367" fmla="*/ 954220 h 1115029"/>
              <a:gd name="connsiteX2368" fmla="*/ 1433597 w 7773686"/>
              <a:gd name="connsiteY2368" fmla="*/ 951689 h 1115029"/>
              <a:gd name="connsiteX2369" fmla="*/ 1435310 w 7773686"/>
              <a:gd name="connsiteY2369" fmla="*/ 950057 h 1115029"/>
              <a:gd name="connsiteX2370" fmla="*/ 1437759 w 7773686"/>
              <a:gd name="connsiteY2370" fmla="*/ 949240 h 1115029"/>
              <a:gd name="connsiteX2371" fmla="*/ 1440289 w 7773686"/>
              <a:gd name="connsiteY2371" fmla="*/ 949240 h 1115029"/>
              <a:gd name="connsiteX2372" fmla="*/ 1445270 w 7773686"/>
              <a:gd name="connsiteY2372" fmla="*/ 948342 h 1115029"/>
              <a:gd name="connsiteX2373" fmla="*/ 1446901 w 7773686"/>
              <a:gd name="connsiteY2373" fmla="*/ 947526 h 1115029"/>
              <a:gd name="connsiteX2374" fmla="*/ 1447800 w 7773686"/>
              <a:gd name="connsiteY2374" fmla="*/ 945077 h 1115029"/>
              <a:gd name="connsiteX2375" fmla="*/ 1451962 w 7773686"/>
              <a:gd name="connsiteY2375" fmla="*/ 947526 h 1115029"/>
              <a:gd name="connsiteX2376" fmla="*/ 1451962 w 7773686"/>
              <a:gd name="connsiteY2376" fmla="*/ 945893 h 1115029"/>
              <a:gd name="connsiteX2377" fmla="*/ 1453595 w 7773686"/>
              <a:gd name="connsiteY2377" fmla="*/ 945077 h 1115029"/>
              <a:gd name="connsiteX2378" fmla="*/ 1456125 w 7773686"/>
              <a:gd name="connsiteY2378" fmla="*/ 944179 h 1115029"/>
              <a:gd name="connsiteX2379" fmla="*/ 1458574 w 7773686"/>
              <a:gd name="connsiteY2379" fmla="*/ 942547 h 1115029"/>
              <a:gd name="connsiteX2380" fmla="*/ 1459390 w 7773686"/>
              <a:gd name="connsiteY2380" fmla="*/ 941730 h 1115029"/>
              <a:gd name="connsiteX2381" fmla="*/ 1459390 w 7773686"/>
              <a:gd name="connsiteY2381" fmla="*/ 940016 h 1115029"/>
              <a:gd name="connsiteX2382" fmla="*/ 1461105 w 7773686"/>
              <a:gd name="connsiteY2382" fmla="*/ 939200 h 1115029"/>
              <a:gd name="connsiteX2383" fmla="*/ 1461921 w 7773686"/>
              <a:gd name="connsiteY2383" fmla="*/ 939200 h 1115029"/>
              <a:gd name="connsiteX2384" fmla="*/ 1464451 w 7773686"/>
              <a:gd name="connsiteY2384" fmla="*/ 941730 h 1115029"/>
              <a:gd name="connsiteX2385" fmla="*/ 1465268 w 7773686"/>
              <a:gd name="connsiteY2385" fmla="*/ 941730 h 1115029"/>
              <a:gd name="connsiteX2386" fmla="*/ 1465268 w 7773686"/>
              <a:gd name="connsiteY2386" fmla="*/ 940016 h 1115029"/>
              <a:gd name="connsiteX2387" fmla="*/ 1466084 w 7773686"/>
              <a:gd name="connsiteY2387" fmla="*/ 940016 h 1115029"/>
              <a:gd name="connsiteX2388" fmla="*/ 1468615 w 7773686"/>
              <a:gd name="connsiteY2388" fmla="*/ 938384 h 1115029"/>
              <a:gd name="connsiteX2389" fmla="*/ 1471064 w 7773686"/>
              <a:gd name="connsiteY2389" fmla="*/ 937567 h 1115029"/>
              <a:gd name="connsiteX2390" fmla="*/ 1471881 w 7773686"/>
              <a:gd name="connsiteY2390" fmla="*/ 936751 h 1115029"/>
              <a:gd name="connsiteX2391" fmla="*/ 1471881 w 7773686"/>
              <a:gd name="connsiteY2391" fmla="*/ 935853 h 1115029"/>
              <a:gd name="connsiteX2392" fmla="*/ 1484369 w 7773686"/>
              <a:gd name="connsiteY2392" fmla="*/ 930057 h 1115029"/>
              <a:gd name="connsiteX2393" fmla="*/ 1487716 w 7773686"/>
              <a:gd name="connsiteY2393" fmla="*/ 927527 h 1115029"/>
              <a:gd name="connsiteX2394" fmla="*/ 1489430 w 7773686"/>
              <a:gd name="connsiteY2394" fmla="*/ 925894 h 1115029"/>
              <a:gd name="connsiteX2395" fmla="*/ 1500205 w 7773686"/>
              <a:gd name="connsiteY2395" fmla="*/ 920915 h 1115029"/>
              <a:gd name="connsiteX2396" fmla="*/ 1501838 w 7773686"/>
              <a:gd name="connsiteY2396" fmla="*/ 919282 h 1115029"/>
              <a:gd name="connsiteX2397" fmla="*/ 1504368 w 7773686"/>
              <a:gd name="connsiteY2397" fmla="*/ 919282 h 1115029"/>
              <a:gd name="connsiteX2398" fmla="*/ 1506001 w 7773686"/>
              <a:gd name="connsiteY2398" fmla="*/ 920915 h 1115029"/>
              <a:gd name="connsiteX2399" fmla="*/ 1507715 w 7773686"/>
              <a:gd name="connsiteY2399" fmla="*/ 920099 h 1115029"/>
              <a:gd name="connsiteX2400" fmla="*/ 1511878 w 7773686"/>
              <a:gd name="connsiteY2400" fmla="*/ 915935 h 1115029"/>
              <a:gd name="connsiteX2401" fmla="*/ 1512694 w 7773686"/>
              <a:gd name="connsiteY2401" fmla="*/ 915935 h 1115029"/>
              <a:gd name="connsiteX2402" fmla="*/ 1514164 w 7773686"/>
              <a:gd name="connsiteY2402" fmla="*/ 916752 h 1115029"/>
              <a:gd name="connsiteX2403" fmla="*/ 1515879 w 7773686"/>
              <a:gd name="connsiteY2403" fmla="*/ 919282 h 1115029"/>
              <a:gd name="connsiteX2404" fmla="*/ 1516694 w 7773686"/>
              <a:gd name="connsiteY2404" fmla="*/ 918384 h 1115029"/>
              <a:gd name="connsiteX2405" fmla="*/ 1518327 w 7773686"/>
              <a:gd name="connsiteY2405" fmla="*/ 918384 h 1115029"/>
              <a:gd name="connsiteX2406" fmla="*/ 1519225 w 7773686"/>
              <a:gd name="connsiteY2406" fmla="*/ 917568 h 1115029"/>
              <a:gd name="connsiteX2407" fmla="*/ 1517511 w 7773686"/>
              <a:gd name="connsiteY2407" fmla="*/ 914221 h 1115029"/>
              <a:gd name="connsiteX2408" fmla="*/ 1514164 w 7773686"/>
              <a:gd name="connsiteY2408" fmla="*/ 910058 h 1115029"/>
              <a:gd name="connsiteX2409" fmla="*/ 1512694 w 7773686"/>
              <a:gd name="connsiteY2409" fmla="*/ 910058 h 1115029"/>
              <a:gd name="connsiteX2410" fmla="*/ 1511062 w 7773686"/>
              <a:gd name="connsiteY2410" fmla="*/ 909242 h 1115029"/>
              <a:gd name="connsiteX2411" fmla="*/ 1507715 w 7773686"/>
              <a:gd name="connsiteY2411" fmla="*/ 905895 h 1115029"/>
              <a:gd name="connsiteX2412" fmla="*/ 1500205 w 7773686"/>
              <a:gd name="connsiteY2412" fmla="*/ 902630 h 1115029"/>
              <a:gd name="connsiteX2413" fmla="*/ 1498574 w 7773686"/>
              <a:gd name="connsiteY2413" fmla="*/ 900099 h 1115029"/>
              <a:gd name="connsiteX2414" fmla="*/ 1486900 w 7773686"/>
              <a:gd name="connsiteY2414" fmla="*/ 895120 h 1115029"/>
              <a:gd name="connsiteX2415" fmla="*/ 1485267 w 7773686"/>
              <a:gd name="connsiteY2415" fmla="*/ 892590 h 1115029"/>
              <a:gd name="connsiteX2416" fmla="*/ 1482737 w 7773686"/>
              <a:gd name="connsiteY2416" fmla="*/ 890957 h 1115029"/>
              <a:gd name="connsiteX2417" fmla="*/ 1478573 w 7773686"/>
              <a:gd name="connsiteY2417" fmla="*/ 889243 h 1115029"/>
              <a:gd name="connsiteX2418" fmla="*/ 1471064 w 7773686"/>
              <a:gd name="connsiteY2418" fmla="*/ 890957 h 1115029"/>
              <a:gd name="connsiteX2419" fmla="*/ 1471064 w 7773686"/>
              <a:gd name="connsiteY2419" fmla="*/ 888426 h 1115029"/>
              <a:gd name="connsiteX2420" fmla="*/ 1469431 w 7773686"/>
              <a:gd name="connsiteY2420" fmla="*/ 887610 h 1115029"/>
              <a:gd name="connsiteX2421" fmla="*/ 1464451 w 7773686"/>
              <a:gd name="connsiteY2421" fmla="*/ 885978 h 1115029"/>
              <a:gd name="connsiteX2422" fmla="*/ 1461921 w 7773686"/>
              <a:gd name="connsiteY2422" fmla="*/ 886794 h 1115029"/>
              <a:gd name="connsiteX2423" fmla="*/ 1459390 w 7773686"/>
              <a:gd name="connsiteY2423" fmla="*/ 886794 h 1115029"/>
              <a:gd name="connsiteX2424" fmla="*/ 1458574 w 7773686"/>
              <a:gd name="connsiteY2424" fmla="*/ 884263 h 1115029"/>
              <a:gd name="connsiteX2425" fmla="*/ 1457758 w 7773686"/>
              <a:gd name="connsiteY2425" fmla="*/ 882631 h 1115029"/>
              <a:gd name="connsiteX2426" fmla="*/ 1454411 w 7773686"/>
              <a:gd name="connsiteY2426" fmla="*/ 882631 h 1115029"/>
              <a:gd name="connsiteX2427" fmla="*/ 1448615 w 7773686"/>
              <a:gd name="connsiteY2427" fmla="*/ 876753 h 1115029"/>
              <a:gd name="connsiteX2428" fmla="*/ 1445270 w 7773686"/>
              <a:gd name="connsiteY2428" fmla="*/ 875121 h 1115029"/>
              <a:gd name="connsiteX2429" fmla="*/ 1442738 w 7773686"/>
              <a:gd name="connsiteY2429" fmla="*/ 875937 h 1115029"/>
              <a:gd name="connsiteX2430" fmla="*/ 1441106 w 7773686"/>
              <a:gd name="connsiteY2430" fmla="*/ 873488 h 1115029"/>
              <a:gd name="connsiteX2431" fmla="*/ 1437759 w 7773686"/>
              <a:gd name="connsiteY2431" fmla="*/ 866795 h 1115029"/>
              <a:gd name="connsiteX2432" fmla="*/ 1436942 w 7773686"/>
              <a:gd name="connsiteY2432" fmla="*/ 865978 h 1115029"/>
              <a:gd name="connsiteX2433" fmla="*/ 1435310 w 7773686"/>
              <a:gd name="connsiteY2433" fmla="*/ 865162 h 1115029"/>
              <a:gd name="connsiteX2434" fmla="*/ 1431147 w 7773686"/>
              <a:gd name="connsiteY2434" fmla="*/ 860999 h 1115029"/>
              <a:gd name="connsiteX2435" fmla="*/ 1426984 w 7773686"/>
              <a:gd name="connsiteY2435" fmla="*/ 860999 h 1115029"/>
              <a:gd name="connsiteX2436" fmla="*/ 1423637 w 7773686"/>
              <a:gd name="connsiteY2436" fmla="*/ 858469 h 1115029"/>
              <a:gd name="connsiteX2437" fmla="*/ 1418657 w 7773686"/>
              <a:gd name="connsiteY2437" fmla="*/ 856020 h 1115029"/>
              <a:gd name="connsiteX2438" fmla="*/ 1416943 w 7773686"/>
              <a:gd name="connsiteY2438" fmla="*/ 856020 h 1115029"/>
              <a:gd name="connsiteX2439" fmla="*/ 1415311 w 7773686"/>
              <a:gd name="connsiteY2439" fmla="*/ 854305 h 1115029"/>
              <a:gd name="connsiteX2440" fmla="*/ 1415311 w 7773686"/>
              <a:gd name="connsiteY2440" fmla="*/ 851857 h 1115029"/>
              <a:gd name="connsiteX2441" fmla="*/ 1414494 w 7773686"/>
              <a:gd name="connsiteY2441" fmla="*/ 847693 h 1115029"/>
              <a:gd name="connsiteX2442" fmla="*/ 1414494 w 7773686"/>
              <a:gd name="connsiteY2442" fmla="*/ 845979 h 1115029"/>
              <a:gd name="connsiteX2443" fmla="*/ 1413678 w 7773686"/>
              <a:gd name="connsiteY2443" fmla="*/ 843530 h 1115029"/>
              <a:gd name="connsiteX2444" fmla="*/ 1411964 w 7773686"/>
              <a:gd name="connsiteY2444" fmla="*/ 842632 h 1115029"/>
              <a:gd name="connsiteX2445" fmla="*/ 1409516 w 7773686"/>
              <a:gd name="connsiteY2445" fmla="*/ 841000 h 1115029"/>
              <a:gd name="connsiteX2446" fmla="*/ 1405352 w 7773686"/>
              <a:gd name="connsiteY2446" fmla="*/ 841000 h 1115029"/>
              <a:gd name="connsiteX2447" fmla="*/ 1402005 w 7773686"/>
              <a:gd name="connsiteY2447" fmla="*/ 839367 h 1115029"/>
              <a:gd name="connsiteX2448" fmla="*/ 1402005 w 7773686"/>
              <a:gd name="connsiteY2448" fmla="*/ 831857 h 1115029"/>
              <a:gd name="connsiteX2449" fmla="*/ 1398658 w 7773686"/>
              <a:gd name="connsiteY2449" fmla="*/ 830143 h 1115029"/>
              <a:gd name="connsiteX2450" fmla="*/ 1397026 w 7773686"/>
              <a:gd name="connsiteY2450" fmla="*/ 826878 h 1115029"/>
              <a:gd name="connsiteX2451" fmla="*/ 1396128 w 7773686"/>
              <a:gd name="connsiteY2451" fmla="*/ 824347 h 1115029"/>
              <a:gd name="connsiteX2452" fmla="*/ 1397843 w 7773686"/>
              <a:gd name="connsiteY2452" fmla="*/ 819368 h 1115029"/>
              <a:gd name="connsiteX2453" fmla="*/ 1400291 w 7773686"/>
              <a:gd name="connsiteY2453" fmla="*/ 816838 h 1115029"/>
              <a:gd name="connsiteX2454" fmla="*/ 1394496 w 7773686"/>
              <a:gd name="connsiteY2454" fmla="*/ 809409 h 1115029"/>
              <a:gd name="connsiteX2455" fmla="*/ 1392863 w 7773686"/>
              <a:gd name="connsiteY2455" fmla="*/ 805246 h 1115029"/>
              <a:gd name="connsiteX2456" fmla="*/ 1392863 w 7773686"/>
              <a:gd name="connsiteY2456" fmla="*/ 803532 h 1115029"/>
              <a:gd name="connsiteX2457" fmla="*/ 1393679 w 7773686"/>
              <a:gd name="connsiteY2457" fmla="*/ 801083 h 1115029"/>
              <a:gd name="connsiteX2458" fmla="*/ 1391148 w 7773686"/>
              <a:gd name="connsiteY2458" fmla="*/ 791859 h 1115029"/>
              <a:gd name="connsiteX2459" fmla="*/ 1391148 w 7773686"/>
              <a:gd name="connsiteY2459" fmla="*/ 790226 h 1115029"/>
              <a:gd name="connsiteX2460" fmla="*/ 1391965 w 7773686"/>
              <a:gd name="connsiteY2460" fmla="*/ 788594 h 1115029"/>
              <a:gd name="connsiteX2461" fmla="*/ 1391965 w 7773686"/>
              <a:gd name="connsiteY2461" fmla="*/ 786063 h 1115029"/>
              <a:gd name="connsiteX2462" fmla="*/ 1390332 w 7773686"/>
              <a:gd name="connsiteY2462" fmla="*/ 783533 h 1115029"/>
              <a:gd name="connsiteX2463" fmla="*/ 1387802 w 7773686"/>
              <a:gd name="connsiteY2463" fmla="*/ 778553 h 1115029"/>
              <a:gd name="connsiteX2464" fmla="*/ 1386169 w 7773686"/>
              <a:gd name="connsiteY2464" fmla="*/ 776105 h 1115029"/>
              <a:gd name="connsiteX2465" fmla="*/ 1385353 w 7773686"/>
              <a:gd name="connsiteY2465" fmla="*/ 772758 h 1115029"/>
              <a:gd name="connsiteX2466" fmla="*/ 1385353 w 7773686"/>
              <a:gd name="connsiteY2466" fmla="*/ 770227 h 1115029"/>
              <a:gd name="connsiteX2467" fmla="*/ 1386169 w 7773686"/>
              <a:gd name="connsiteY2467" fmla="*/ 767778 h 1115029"/>
              <a:gd name="connsiteX2468" fmla="*/ 1386169 w 7773686"/>
              <a:gd name="connsiteY2468" fmla="*/ 764432 h 1115029"/>
              <a:gd name="connsiteX2469" fmla="*/ 1386985 w 7773686"/>
              <a:gd name="connsiteY2469" fmla="*/ 762717 h 1115029"/>
              <a:gd name="connsiteX2470" fmla="*/ 1388700 w 7773686"/>
              <a:gd name="connsiteY2470" fmla="*/ 761085 h 1115029"/>
              <a:gd name="connsiteX2471" fmla="*/ 1391148 w 7773686"/>
              <a:gd name="connsiteY2471" fmla="*/ 759452 h 1115029"/>
              <a:gd name="connsiteX2472" fmla="*/ 1392863 w 7773686"/>
              <a:gd name="connsiteY2472" fmla="*/ 758554 h 1115029"/>
              <a:gd name="connsiteX2473" fmla="*/ 1393679 w 7773686"/>
              <a:gd name="connsiteY2473" fmla="*/ 756922 h 1115029"/>
              <a:gd name="connsiteX2474" fmla="*/ 1392863 w 7773686"/>
              <a:gd name="connsiteY2474" fmla="*/ 753575 h 1115029"/>
              <a:gd name="connsiteX2475" fmla="*/ 1391965 w 7773686"/>
              <a:gd name="connsiteY2475" fmla="*/ 751942 h 1115029"/>
              <a:gd name="connsiteX2476" fmla="*/ 1390332 w 7773686"/>
              <a:gd name="connsiteY2476" fmla="*/ 751126 h 1115029"/>
              <a:gd name="connsiteX2477" fmla="*/ 1388700 w 7773686"/>
              <a:gd name="connsiteY2477" fmla="*/ 751126 h 1115029"/>
              <a:gd name="connsiteX2478" fmla="*/ 1386985 w 7773686"/>
              <a:gd name="connsiteY2478" fmla="*/ 751942 h 1115029"/>
              <a:gd name="connsiteX2479" fmla="*/ 1385353 w 7773686"/>
              <a:gd name="connsiteY2479" fmla="*/ 756922 h 1115029"/>
              <a:gd name="connsiteX2480" fmla="*/ 1382823 w 7773686"/>
              <a:gd name="connsiteY2480" fmla="*/ 756922 h 1115029"/>
              <a:gd name="connsiteX2481" fmla="*/ 1384536 w 7773686"/>
              <a:gd name="connsiteY2481" fmla="*/ 755289 h 1115029"/>
              <a:gd name="connsiteX2482" fmla="*/ 1384536 w 7773686"/>
              <a:gd name="connsiteY2482" fmla="*/ 753575 h 1115029"/>
              <a:gd name="connsiteX2483" fmla="*/ 1385353 w 7773686"/>
              <a:gd name="connsiteY2483" fmla="*/ 748595 h 1115029"/>
              <a:gd name="connsiteX2484" fmla="*/ 1383640 w 7773686"/>
              <a:gd name="connsiteY2484" fmla="*/ 748595 h 1115029"/>
              <a:gd name="connsiteX2485" fmla="*/ 1382823 w 7773686"/>
              <a:gd name="connsiteY2485" fmla="*/ 747779 h 1115029"/>
              <a:gd name="connsiteX2486" fmla="*/ 1382823 w 7773686"/>
              <a:gd name="connsiteY2486" fmla="*/ 746147 h 1115029"/>
              <a:gd name="connsiteX2487" fmla="*/ 1383640 w 7773686"/>
              <a:gd name="connsiteY2487" fmla="*/ 745249 h 1115029"/>
              <a:gd name="connsiteX2488" fmla="*/ 1385353 w 7773686"/>
              <a:gd name="connsiteY2488" fmla="*/ 746147 h 1115029"/>
              <a:gd name="connsiteX2489" fmla="*/ 1386169 w 7773686"/>
              <a:gd name="connsiteY2489" fmla="*/ 746963 h 1115029"/>
              <a:gd name="connsiteX2490" fmla="*/ 1387802 w 7773686"/>
              <a:gd name="connsiteY2490" fmla="*/ 747779 h 1115029"/>
              <a:gd name="connsiteX2491" fmla="*/ 1389516 w 7773686"/>
              <a:gd name="connsiteY2491" fmla="*/ 746147 h 1115029"/>
              <a:gd name="connsiteX2492" fmla="*/ 1386985 w 7773686"/>
              <a:gd name="connsiteY2492" fmla="*/ 745249 h 1115029"/>
              <a:gd name="connsiteX2493" fmla="*/ 1386169 w 7773686"/>
              <a:gd name="connsiteY2493" fmla="*/ 743616 h 1115029"/>
              <a:gd name="connsiteX2494" fmla="*/ 1386169 w 7773686"/>
              <a:gd name="connsiteY2494" fmla="*/ 742800 h 1115029"/>
              <a:gd name="connsiteX2495" fmla="*/ 1386985 w 7773686"/>
              <a:gd name="connsiteY2495" fmla="*/ 741086 h 1115029"/>
              <a:gd name="connsiteX2496" fmla="*/ 1388700 w 7773686"/>
              <a:gd name="connsiteY2496" fmla="*/ 738637 h 1115029"/>
              <a:gd name="connsiteX2497" fmla="*/ 1389516 w 7773686"/>
              <a:gd name="connsiteY2497" fmla="*/ 736923 h 1115029"/>
              <a:gd name="connsiteX2498" fmla="*/ 1388700 w 7773686"/>
              <a:gd name="connsiteY2498" fmla="*/ 735290 h 1115029"/>
              <a:gd name="connsiteX2499" fmla="*/ 1390332 w 7773686"/>
              <a:gd name="connsiteY2499" fmla="*/ 733657 h 1115029"/>
              <a:gd name="connsiteX2500" fmla="*/ 1391148 w 7773686"/>
              <a:gd name="connsiteY2500" fmla="*/ 735290 h 1115029"/>
              <a:gd name="connsiteX2501" fmla="*/ 1394496 w 7773686"/>
              <a:gd name="connsiteY2501" fmla="*/ 738637 h 1115029"/>
              <a:gd name="connsiteX2502" fmla="*/ 1396128 w 7773686"/>
              <a:gd name="connsiteY2502" fmla="*/ 739453 h 1115029"/>
              <a:gd name="connsiteX2503" fmla="*/ 1397026 w 7773686"/>
              <a:gd name="connsiteY2503" fmla="*/ 740269 h 1115029"/>
              <a:gd name="connsiteX2504" fmla="*/ 1397026 w 7773686"/>
              <a:gd name="connsiteY2504" fmla="*/ 741984 h 1115029"/>
              <a:gd name="connsiteX2505" fmla="*/ 1396128 w 7773686"/>
              <a:gd name="connsiteY2505" fmla="*/ 744432 h 1115029"/>
              <a:gd name="connsiteX2506" fmla="*/ 1397843 w 7773686"/>
              <a:gd name="connsiteY2506" fmla="*/ 745249 h 1115029"/>
              <a:gd name="connsiteX2507" fmla="*/ 1400291 w 7773686"/>
              <a:gd name="connsiteY2507" fmla="*/ 745249 h 1115029"/>
              <a:gd name="connsiteX2508" fmla="*/ 1402821 w 7773686"/>
              <a:gd name="connsiteY2508" fmla="*/ 744432 h 1115029"/>
              <a:gd name="connsiteX2509" fmla="*/ 1403638 w 7773686"/>
              <a:gd name="connsiteY2509" fmla="*/ 743616 h 1115029"/>
              <a:gd name="connsiteX2510" fmla="*/ 1403638 w 7773686"/>
              <a:gd name="connsiteY2510" fmla="*/ 741984 h 1115029"/>
              <a:gd name="connsiteX2511" fmla="*/ 1404454 w 7773686"/>
              <a:gd name="connsiteY2511" fmla="*/ 740269 h 1115029"/>
              <a:gd name="connsiteX2512" fmla="*/ 1404454 w 7773686"/>
              <a:gd name="connsiteY2512" fmla="*/ 739453 h 1115029"/>
              <a:gd name="connsiteX2513" fmla="*/ 1406168 w 7773686"/>
              <a:gd name="connsiteY2513" fmla="*/ 739453 h 1115029"/>
              <a:gd name="connsiteX2514" fmla="*/ 1407801 w 7773686"/>
              <a:gd name="connsiteY2514" fmla="*/ 736106 h 1115029"/>
              <a:gd name="connsiteX2515" fmla="*/ 1411964 w 7773686"/>
              <a:gd name="connsiteY2515" fmla="*/ 730311 h 1115029"/>
              <a:gd name="connsiteX2516" fmla="*/ 1412780 w 7773686"/>
              <a:gd name="connsiteY2516" fmla="*/ 728596 h 1115029"/>
              <a:gd name="connsiteX2517" fmla="*/ 1412780 w 7773686"/>
              <a:gd name="connsiteY2517" fmla="*/ 726964 h 1115029"/>
              <a:gd name="connsiteX2518" fmla="*/ 1416943 w 7773686"/>
              <a:gd name="connsiteY2518" fmla="*/ 728596 h 1115029"/>
              <a:gd name="connsiteX2519" fmla="*/ 1416943 w 7773686"/>
              <a:gd name="connsiteY2519" fmla="*/ 726964 h 1115029"/>
              <a:gd name="connsiteX2520" fmla="*/ 1418657 w 7773686"/>
              <a:gd name="connsiteY2520" fmla="*/ 726147 h 1115029"/>
              <a:gd name="connsiteX2521" fmla="*/ 1420290 w 7773686"/>
              <a:gd name="connsiteY2521" fmla="*/ 726147 h 1115029"/>
              <a:gd name="connsiteX2522" fmla="*/ 1421107 w 7773686"/>
              <a:gd name="connsiteY2522" fmla="*/ 724433 h 1115029"/>
              <a:gd name="connsiteX2523" fmla="*/ 1419474 w 7773686"/>
              <a:gd name="connsiteY2523" fmla="*/ 723617 h 1115029"/>
              <a:gd name="connsiteX2524" fmla="*/ 1418657 w 7773686"/>
              <a:gd name="connsiteY2524" fmla="*/ 724433 h 1115029"/>
              <a:gd name="connsiteX2525" fmla="*/ 1416943 w 7773686"/>
              <a:gd name="connsiteY2525" fmla="*/ 721168 h 1115029"/>
              <a:gd name="connsiteX2526" fmla="*/ 1415311 w 7773686"/>
              <a:gd name="connsiteY2526" fmla="*/ 721168 h 1115029"/>
              <a:gd name="connsiteX2527" fmla="*/ 1416127 w 7773686"/>
              <a:gd name="connsiteY2527" fmla="*/ 720270 h 1115029"/>
              <a:gd name="connsiteX2528" fmla="*/ 1419474 w 7773686"/>
              <a:gd name="connsiteY2528" fmla="*/ 720270 h 1115029"/>
              <a:gd name="connsiteX2529" fmla="*/ 1420290 w 7773686"/>
              <a:gd name="connsiteY2529" fmla="*/ 719454 h 1115029"/>
              <a:gd name="connsiteX2530" fmla="*/ 1419474 w 7773686"/>
              <a:gd name="connsiteY2530" fmla="*/ 718638 h 1115029"/>
              <a:gd name="connsiteX2531" fmla="*/ 1422004 w 7773686"/>
              <a:gd name="connsiteY2531" fmla="*/ 716107 h 1115029"/>
              <a:gd name="connsiteX2532" fmla="*/ 1423637 w 7773686"/>
              <a:gd name="connsiteY2532" fmla="*/ 713658 h 1115029"/>
              <a:gd name="connsiteX2533" fmla="*/ 1432780 w 7773686"/>
              <a:gd name="connsiteY2533" fmla="*/ 697006 h 1115029"/>
              <a:gd name="connsiteX2534" fmla="*/ 1436127 w 7773686"/>
              <a:gd name="connsiteY2534" fmla="*/ 694475 h 1115029"/>
              <a:gd name="connsiteX2535" fmla="*/ 1435310 w 7773686"/>
              <a:gd name="connsiteY2535" fmla="*/ 692843 h 1115029"/>
              <a:gd name="connsiteX2536" fmla="*/ 1435310 w 7773686"/>
              <a:gd name="connsiteY2536" fmla="*/ 692026 h 1115029"/>
              <a:gd name="connsiteX2537" fmla="*/ 1436942 w 7773686"/>
              <a:gd name="connsiteY2537" fmla="*/ 689496 h 1115029"/>
              <a:gd name="connsiteX2538" fmla="*/ 1439473 w 7773686"/>
              <a:gd name="connsiteY2538" fmla="*/ 687863 h 1115029"/>
              <a:gd name="connsiteX2539" fmla="*/ 1440289 w 7773686"/>
              <a:gd name="connsiteY2539" fmla="*/ 687047 h 1115029"/>
              <a:gd name="connsiteX2540" fmla="*/ 1440289 w 7773686"/>
              <a:gd name="connsiteY2540" fmla="*/ 686149 h 1115029"/>
              <a:gd name="connsiteX2541" fmla="*/ 1441922 w 7773686"/>
              <a:gd name="connsiteY2541" fmla="*/ 682884 h 1115029"/>
              <a:gd name="connsiteX2542" fmla="*/ 1441922 w 7773686"/>
              <a:gd name="connsiteY2542" fmla="*/ 681170 h 1115029"/>
              <a:gd name="connsiteX2543" fmla="*/ 1444452 w 7773686"/>
              <a:gd name="connsiteY2543" fmla="*/ 680353 h 1115029"/>
              <a:gd name="connsiteX2544" fmla="*/ 1447800 w 7773686"/>
              <a:gd name="connsiteY2544" fmla="*/ 677007 h 1115029"/>
              <a:gd name="connsiteX2545" fmla="*/ 1448615 w 7773686"/>
              <a:gd name="connsiteY2545" fmla="*/ 675374 h 1115029"/>
              <a:gd name="connsiteX2546" fmla="*/ 1449432 w 7773686"/>
              <a:gd name="connsiteY2546" fmla="*/ 670395 h 1115029"/>
              <a:gd name="connsiteX2547" fmla="*/ 1449432 w 7773686"/>
              <a:gd name="connsiteY2547" fmla="*/ 665334 h 1115029"/>
              <a:gd name="connsiteX2548" fmla="*/ 1451962 w 7773686"/>
              <a:gd name="connsiteY2548" fmla="*/ 666232 h 1115029"/>
              <a:gd name="connsiteX2549" fmla="*/ 1453595 w 7773686"/>
              <a:gd name="connsiteY2549" fmla="*/ 665334 h 1115029"/>
              <a:gd name="connsiteX2550" fmla="*/ 1454411 w 7773686"/>
              <a:gd name="connsiteY2550" fmla="*/ 663701 h 1115029"/>
              <a:gd name="connsiteX2551" fmla="*/ 1455227 w 7773686"/>
              <a:gd name="connsiteY2551" fmla="*/ 662885 h 1115029"/>
              <a:gd name="connsiteX2552" fmla="*/ 1454411 w 7773686"/>
              <a:gd name="connsiteY2552" fmla="*/ 661171 h 1115029"/>
              <a:gd name="connsiteX2553" fmla="*/ 1454411 w 7773686"/>
              <a:gd name="connsiteY2553" fmla="*/ 662069 h 1115029"/>
              <a:gd name="connsiteX2554" fmla="*/ 1453595 w 7773686"/>
              <a:gd name="connsiteY2554" fmla="*/ 662885 h 1115029"/>
              <a:gd name="connsiteX2555" fmla="*/ 1452778 w 7773686"/>
              <a:gd name="connsiteY2555" fmla="*/ 662069 h 1115029"/>
              <a:gd name="connsiteX2556" fmla="*/ 1453595 w 7773686"/>
              <a:gd name="connsiteY2556" fmla="*/ 661171 h 1115029"/>
              <a:gd name="connsiteX2557" fmla="*/ 1454411 w 7773686"/>
              <a:gd name="connsiteY2557" fmla="*/ 659538 h 1115029"/>
              <a:gd name="connsiteX2558" fmla="*/ 1455227 w 7773686"/>
              <a:gd name="connsiteY2558" fmla="*/ 659538 h 1115029"/>
              <a:gd name="connsiteX2559" fmla="*/ 1456125 w 7773686"/>
              <a:gd name="connsiteY2559" fmla="*/ 660354 h 1115029"/>
              <a:gd name="connsiteX2560" fmla="*/ 1456125 w 7773686"/>
              <a:gd name="connsiteY2560" fmla="*/ 661171 h 1115029"/>
              <a:gd name="connsiteX2561" fmla="*/ 1456942 w 7773686"/>
              <a:gd name="connsiteY2561" fmla="*/ 660354 h 1115029"/>
              <a:gd name="connsiteX2562" fmla="*/ 1457758 w 7773686"/>
              <a:gd name="connsiteY2562" fmla="*/ 658722 h 1115029"/>
              <a:gd name="connsiteX2563" fmla="*/ 1462737 w 7773686"/>
              <a:gd name="connsiteY2563" fmla="*/ 655375 h 1115029"/>
              <a:gd name="connsiteX2564" fmla="*/ 1462737 w 7773686"/>
              <a:gd name="connsiteY2564" fmla="*/ 653742 h 1115029"/>
              <a:gd name="connsiteX2565" fmla="*/ 1461921 w 7773686"/>
              <a:gd name="connsiteY2565" fmla="*/ 652028 h 1115029"/>
              <a:gd name="connsiteX2566" fmla="*/ 1463554 w 7773686"/>
              <a:gd name="connsiteY2566" fmla="*/ 652028 h 1115029"/>
              <a:gd name="connsiteX2567" fmla="*/ 1463554 w 7773686"/>
              <a:gd name="connsiteY2567" fmla="*/ 654559 h 1115029"/>
              <a:gd name="connsiteX2568" fmla="*/ 1464451 w 7773686"/>
              <a:gd name="connsiteY2568" fmla="*/ 654559 h 1115029"/>
              <a:gd name="connsiteX2569" fmla="*/ 1466084 w 7773686"/>
              <a:gd name="connsiteY2569" fmla="*/ 653742 h 1115029"/>
              <a:gd name="connsiteX2570" fmla="*/ 1467717 w 7773686"/>
              <a:gd name="connsiteY2570" fmla="*/ 652028 h 1115029"/>
              <a:gd name="connsiteX2571" fmla="*/ 1467717 w 7773686"/>
              <a:gd name="connsiteY2571" fmla="*/ 650396 h 1115029"/>
              <a:gd name="connsiteX2572" fmla="*/ 1466900 w 7773686"/>
              <a:gd name="connsiteY2572" fmla="*/ 649579 h 1115029"/>
              <a:gd name="connsiteX2573" fmla="*/ 1467717 w 7773686"/>
              <a:gd name="connsiteY2573" fmla="*/ 647865 h 1115029"/>
              <a:gd name="connsiteX2574" fmla="*/ 1469431 w 7773686"/>
              <a:gd name="connsiteY2574" fmla="*/ 645416 h 1115029"/>
              <a:gd name="connsiteX2575" fmla="*/ 1470247 w 7773686"/>
              <a:gd name="connsiteY2575" fmla="*/ 642886 h 1115029"/>
              <a:gd name="connsiteX2576" fmla="*/ 1471064 w 7773686"/>
              <a:gd name="connsiteY2576" fmla="*/ 641253 h 1115029"/>
              <a:gd name="connsiteX2577" fmla="*/ 1472778 w 7773686"/>
              <a:gd name="connsiteY2577" fmla="*/ 639539 h 1115029"/>
              <a:gd name="connsiteX2578" fmla="*/ 1475227 w 7773686"/>
              <a:gd name="connsiteY2578" fmla="*/ 637906 h 1115029"/>
              <a:gd name="connsiteX2579" fmla="*/ 1478573 w 7773686"/>
              <a:gd name="connsiteY2579" fmla="*/ 636192 h 1115029"/>
              <a:gd name="connsiteX2580" fmla="*/ 1479390 w 7773686"/>
              <a:gd name="connsiteY2580" fmla="*/ 634559 h 1115029"/>
              <a:gd name="connsiteX2581" fmla="*/ 1479390 w 7773686"/>
              <a:gd name="connsiteY2581" fmla="*/ 632111 h 1115029"/>
              <a:gd name="connsiteX2582" fmla="*/ 1481920 w 7773686"/>
              <a:gd name="connsiteY2582" fmla="*/ 632111 h 1115029"/>
              <a:gd name="connsiteX2583" fmla="*/ 1481920 w 7773686"/>
              <a:gd name="connsiteY2583" fmla="*/ 627947 h 1115029"/>
              <a:gd name="connsiteX2584" fmla="*/ 1482737 w 7773686"/>
              <a:gd name="connsiteY2584" fmla="*/ 625417 h 1115029"/>
              <a:gd name="connsiteX2585" fmla="*/ 1483554 w 7773686"/>
              <a:gd name="connsiteY2585" fmla="*/ 623784 h 1115029"/>
              <a:gd name="connsiteX2586" fmla="*/ 1485267 w 7773686"/>
              <a:gd name="connsiteY2586" fmla="*/ 622070 h 1115029"/>
              <a:gd name="connsiteX2587" fmla="*/ 1491879 w 7773686"/>
              <a:gd name="connsiteY2587" fmla="*/ 617091 h 1115029"/>
              <a:gd name="connsiteX2588" fmla="*/ 1493593 w 7773686"/>
              <a:gd name="connsiteY2588" fmla="*/ 616274 h 1115029"/>
              <a:gd name="connsiteX2589" fmla="*/ 1494409 w 7773686"/>
              <a:gd name="connsiteY2589" fmla="*/ 613744 h 1115029"/>
              <a:gd name="connsiteX2590" fmla="*/ 1495227 w 7773686"/>
              <a:gd name="connsiteY2590" fmla="*/ 607948 h 1115029"/>
              <a:gd name="connsiteX2591" fmla="*/ 1496042 w 7773686"/>
              <a:gd name="connsiteY2591" fmla="*/ 605418 h 1115029"/>
              <a:gd name="connsiteX2592" fmla="*/ 1498574 w 7773686"/>
              <a:gd name="connsiteY2592" fmla="*/ 602969 h 1115029"/>
              <a:gd name="connsiteX2593" fmla="*/ 1501838 w 7773686"/>
              <a:gd name="connsiteY2593" fmla="*/ 604602 h 1115029"/>
              <a:gd name="connsiteX2594" fmla="*/ 1504368 w 7773686"/>
              <a:gd name="connsiteY2594" fmla="*/ 607948 h 1115029"/>
              <a:gd name="connsiteX2595" fmla="*/ 1506001 w 7773686"/>
              <a:gd name="connsiteY2595" fmla="*/ 609581 h 1115029"/>
              <a:gd name="connsiteX2596" fmla="*/ 1507715 w 7773686"/>
              <a:gd name="connsiteY2596" fmla="*/ 610397 h 1115029"/>
              <a:gd name="connsiteX2597" fmla="*/ 1511878 w 7773686"/>
              <a:gd name="connsiteY2597" fmla="*/ 610397 h 1115029"/>
              <a:gd name="connsiteX2598" fmla="*/ 1508531 w 7773686"/>
              <a:gd name="connsiteY2598" fmla="*/ 602071 h 1115029"/>
              <a:gd name="connsiteX2599" fmla="*/ 1505184 w 7773686"/>
              <a:gd name="connsiteY2599" fmla="*/ 602969 h 1115029"/>
              <a:gd name="connsiteX2600" fmla="*/ 1504368 w 7773686"/>
              <a:gd name="connsiteY2600" fmla="*/ 602071 h 1115029"/>
              <a:gd name="connsiteX2601" fmla="*/ 1502736 w 7773686"/>
              <a:gd name="connsiteY2601" fmla="*/ 601255 h 1115029"/>
              <a:gd name="connsiteX2602" fmla="*/ 1506001 w 7773686"/>
              <a:gd name="connsiteY2602" fmla="*/ 597908 h 1115029"/>
              <a:gd name="connsiteX2603" fmla="*/ 1509348 w 7773686"/>
              <a:gd name="connsiteY2603" fmla="*/ 589582 h 1115029"/>
              <a:gd name="connsiteX2604" fmla="*/ 1511878 w 7773686"/>
              <a:gd name="connsiteY2604" fmla="*/ 585419 h 1115029"/>
              <a:gd name="connsiteX2605" fmla="*/ 1511878 w 7773686"/>
              <a:gd name="connsiteY2605" fmla="*/ 584602 h 1115029"/>
              <a:gd name="connsiteX2606" fmla="*/ 1512694 w 7773686"/>
              <a:gd name="connsiteY2606" fmla="*/ 582970 h 1115029"/>
              <a:gd name="connsiteX2607" fmla="*/ 1515062 w 7773686"/>
              <a:gd name="connsiteY2607" fmla="*/ 580439 h 1115029"/>
              <a:gd name="connsiteX2608" fmla="*/ 1517511 w 7773686"/>
              <a:gd name="connsiteY2608" fmla="*/ 578807 h 1115029"/>
              <a:gd name="connsiteX2609" fmla="*/ 1519225 w 7773686"/>
              <a:gd name="connsiteY2609" fmla="*/ 577092 h 1115029"/>
              <a:gd name="connsiteX2610" fmla="*/ 1519225 w 7773686"/>
              <a:gd name="connsiteY2610" fmla="*/ 575460 h 1115029"/>
              <a:gd name="connsiteX2611" fmla="*/ 1520857 w 7773686"/>
              <a:gd name="connsiteY2611" fmla="*/ 574644 h 1115029"/>
              <a:gd name="connsiteX2612" fmla="*/ 1520857 w 7773686"/>
              <a:gd name="connsiteY2612" fmla="*/ 573827 h 1115029"/>
              <a:gd name="connsiteX2613" fmla="*/ 1521674 w 7773686"/>
              <a:gd name="connsiteY2613" fmla="*/ 572113 h 1115029"/>
              <a:gd name="connsiteX2614" fmla="*/ 1521674 w 7773686"/>
              <a:gd name="connsiteY2614" fmla="*/ 571297 h 1115029"/>
              <a:gd name="connsiteX2615" fmla="*/ 1522490 w 7773686"/>
              <a:gd name="connsiteY2615" fmla="*/ 570480 h 1115029"/>
              <a:gd name="connsiteX2616" fmla="*/ 1523388 w 7773686"/>
              <a:gd name="connsiteY2616" fmla="*/ 570480 h 1115029"/>
              <a:gd name="connsiteX2617" fmla="*/ 1524204 w 7773686"/>
              <a:gd name="connsiteY2617" fmla="*/ 567134 h 1115029"/>
              <a:gd name="connsiteX2618" fmla="*/ 1525837 w 7773686"/>
              <a:gd name="connsiteY2618" fmla="*/ 565501 h 1115029"/>
              <a:gd name="connsiteX2619" fmla="*/ 1527552 w 7773686"/>
              <a:gd name="connsiteY2619" fmla="*/ 567134 h 1115029"/>
              <a:gd name="connsiteX2620" fmla="*/ 1531714 w 7773686"/>
              <a:gd name="connsiteY2620" fmla="*/ 567134 h 1115029"/>
              <a:gd name="connsiteX2621" fmla="*/ 1534163 w 7773686"/>
              <a:gd name="connsiteY2621" fmla="*/ 566317 h 1115029"/>
              <a:gd name="connsiteX2622" fmla="*/ 1537510 w 7773686"/>
              <a:gd name="connsiteY2622" fmla="*/ 561338 h 1115029"/>
              <a:gd name="connsiteX2623" fmla="*/ 1538326 w 7773686"/>
              <a:gd name="connsiteY2623" fmla="*/ 560522 h 1115029"/>
              <a:gd name="connsiteX2624" fmla="*/ 1540040 w 7773686"/>
              <a:gd name="connsiteY2624" fmla="*/ 560522 h 1115029"/>
              <a:gd name="connsiteX2625" fmla="*/ 1544122 w 7773686"/>
              <a:gd name="connsiteY2625" fmla="*/ 557175 h 1115029"/>
              <a:gd name="connsiteX2626" fmla="*/ 1545020 w 7773686"/>
              <a:gd name="connsiteY2626" fmla="*/ 555461 h 1115029"/>
              <a:gd name="connsiteX2627" fmla="*/ 1545020 w 7773686"/>
              <a:gd name="connsiteY2627" fmla="*/ 553012 h 1115029"/>
              <a:gd name="connsiteX2628" fmla="*/ 1543305 w 7773686"/>
              <a:gd name="connsiteY2628" fmla="*/ 552196 h 1115029"/>
              <a:gd name="connsiteX2629" fmla="*/ 1545836 w 7773686"/>
              <a:gd name="connsiteY2629" fmla="*/ 551298 h 1115029"/>
              <a:gd name="connsiteX2630" fmla="*/ 1547469 w 7773686"/>
              <a:gd name="connsiteY2630" fmla="*/ 552196 h 1115029"/>
              <a:gd name="connsiteX2631" fmla="*/ 1549183 w 7773686"/>
              <a:gd name="connsiteY2631" fmla="*/ 555461 h 1115029"/>
              <a:gd name="connsiteX2632" fmla="*/ 1552448 w 7773686"/>
              <a:gd name="connsiteY2632" fmla="*/ 555461 h 1115029"/>
              <a:gd name="connsiteX2633" fmla="*/ 1552448 w 7773686"/>
              <a:gd name="connsiteY2633" fmla="*/ 553828 h 1115029"/>
              <a:gd name="connsiteX2634" fmla="*/ 1553346 w 7773686"/>
              <a:gd name="connsiteY2634" fmla="*/ 553828 h 1115029"/>
              <a:gd name="connsiteX2635" fmla="*/ 1553346 w 7773686"/>
              <a:gd name="connsiteY2635" fmla="*/ 547135 h 1115029"/>
              <a:gd name="connsiteX2636" fmla="*/ 1554162 w 7773686"/>
              <a:gd name="connsiteY2636" fmla="*/ 544686 h 1115029"/>
              <a:gd name="connsiteX2637" fmla="*/ 1556611 w 7773686"/>
              <a:gd name="connsiteY2637" fmla="*/ 547135 h 1115029"/>
              <a:gd name="connsiteX2638" fmla="*/ 1558325 w 7773686"/>
              <a:gd name="connsiteY2638" fmla="*/ 546318 h 1115029"/>
              <a:gd name="connsiteX2639" fmla="*/ 1560774 w 7773686"/>
              <a:gd name="connsiteY2639" fmla="*/ 541339 h 1115029"/>
              <a:gd name="connsiteX2640" fmla="*/ 1563304 w 7773686"/>
              <a:gd name="connsiteY2640" fmla="*/ 543869 h 1115029"/>
              <a:gd name="connsiteX2641" fmla="*/ 1564937 w 7773686"/>
              <a:gd name="connsiteY2641" fmla="*/ 542155 h 1115029"/>
              <a:gd name="connsiteX2642" fmla="*/ 1564121 w 7773686"/>
              <a:gd name="connsiteY2642" fmla="*/ 539706 h 1115029"/>
              <a:gd name="connsiteX2643" fmla="*/ 1562489 w 7773686"/>
              <a:gd name="connsiteY2643" fmla="*/ 536359 h 1115029"/>
              <a:gd name="connsiteX2644" fmla="*/ 1563304 w 7773686"/>
              <a:gd name="connsiteY2644" fmla="*/ 534645 h 1115029"/>
              <a:gd name="connsiteX2645" fmla="*/ 1564937 w 7773686"/>
              <a:gd name="connsiteY2645" fmla="*/ 536359 h 1115029"/>
              <a:gd name="connsiteX2646" fmla="*/ 1566651 w 7773686"/>
              <a:gd name="connsiteY2646" fmla="*/ 533013 h 1115029"/>
              <a:gd name="connsiteX2647" fmla="*/ 1567468 w 7773686"/>
              <a:gd name="connsiteY2647" fmla="*/ 529666 h 1115029"/>
              <a:gd name="connsiteX2648" fmla="*/ 1566651 w 7773686"/>
              <a:gd name="connsiteY2648" fmla="*/ 521340 h 1115029"/>
              <a:gd name="connsiteX2649" fmla="*/ 1568284 w 7773686"/>
              <a:gd name="connsiteY2649" fmla="*/ 521340 h 1115029"/>
              <a:gd name="connsiteX2650" fmla="*/ 1569998 w 7773686"/>
              <a:gd name="connsiteY2650" fmla="*/ 520523 h 1115029"/>
              <a:gd name="connsiteX2651" fmla="*/ 1569998 w 7773686"/>
              <a:gd name="connsiteY2651" fmla="*/ 518891 h 1115029"/>
              <a:gd name="connsiteX2652" fmla="*/ 1568284 w 7773686"/>
              <a:gd name="connsiteY2652" fmla="*/ 515544 h 1115029"/>
              <a:gd name="connsiteX2653" fmla="*/ 1569998 w 7773686"/>
              <a:gd name="connsiteY2653" fmla="*/ 513911 h 1115029"/>
              <a:gd name="connsiteX2654" fmla="*/ 1571631 w 7773686"/>
              <a:gd name="connsiteY2654" fmla="*/ 518075 h 1115029"/>
              <a:gd name="connsiteX2655" fmla="*/ 1577426 w 7773686"/>
              <a:gd name="connsiteY2655" fmla="*/ 516360 h 1115029"/>
              <a:gd name="connsiteX2656" fmla="*/ 1580773 w 7773686"/>
              <a:gd name="connsiteY2656" fmla="*/ 514728 h 1115029"/>
              <a:gd name="connsiteX2657" fmla="*/ 1581589 w 7773686"/>
              <a:gd name="connsiteY2657" fmla="*/ 513911 h 1115029"/>
              <a:gd name="connsiteX2658" fmla="*/ 1581589 w 7773686"/>
              <a:gd name="connsiteY2658" fmla="*/ 512197 h 1115029"/>
              <a:gd name="connsiteX2659" fmla="*/ 1579957 w 7773686"/>
              <a:gd name="connsiteY2659" fmla="*/ 508850 h 1115029"/>
              <a:gd name="connsiteX2660" fmla="*/ 1579957 w 7773686"/>
              <a:gd name="connsiteY2660" fmla="*/ 503871 h 1115029"/>
              <a:gd name="connsiteX2661" fmla="*/ 1581589 w 7773686"/>
              <a:gd name="connsiteY2661" fmla="*/ 501422 h 1115029"/>
              <a:gd name="connsiteX2662" fmla="*/ 1595793 w 7773686"/>
              <a:gd name="connsiteY2662" fmla="*/ 486402 h 1115029"/>
              <a:gd name="connsiteX2663" fmla="*/ 1599140 w 7773686"/>
              <a:gd name="connsiteY2663" fmla="*/ 479709 h 1115029"/>
              <a:gd name="connsiteX2664" fmla="*/ 1599956 w 7773686"/>
              <a:gd name="connsiteY2664" fmla="*/ 478892 h 1115029"/>
              <a:gd name="connsiteX2665" fmla="*/ 1601590 w 7773686"/>
              <a:gd name="connsiteY2665" fmla="*/ 478076 h 1115029"/>
              <a:gd name="connsiteX2666" fmla="*/ 1604119 w 7773686"/>
              <a:gd name="connsiteY2666" fmla="*/ 478076 h 1115029"/>
              <a:gd name="connsiteX2667" fmla="*/ 1606568 w 7773686"/>
              <a:gd name="connsiteY2667" fmla="*/ 477260 h 1115029"/>
              <a:gd name="connsiteX2668" fmla="*/ 1607384 w 7773686"/>
              <a:gd name="connsiteY2668" fmla="*/ 476444 h 1115029"/>
              <a:gd name="connsiteX2669" fmla="*/ 1607384 w 7773686"/>
              <a:gd name="connsiteY2669" fmla="*/ 474729 h 1115029"/>
              <a:gd name="connsiteX2670" fmla="*/ 1606568 w 7773686"/>
              <a:gd name="connsiteY2670" fmla="*/ 473913 h 1115029"/>
              <a:gd name="connsiteX2671" fmla="*/ 1604935 w 7773686"/>
              <a:gd name="connsiteY2671" fmla="*/ 473913 h 1115029"/>
              <a:gd name="connsiteX2672" fmla="*/ 1603221 w 7773686"/>
              <a:gd name="connsiteY2672" fmla="*/ 474729 h 1115029"/>
              <a:gd name="connsiteX2673" fmla="*/ 1601590 w 7773686"/>
              <a:gd name="connsiteY2673" fmla="*/ 476444 h 1115029"/>
              <a:gd name="connsiteX2674" fmla="*/ 1599140 w 7773686"/>
              <a:gd name="connsiteY2674" fmla="*/ 471383 h 1115029"/>
              <a:gd name="connsiteX2675" fmla="*/ 1602405 w 7773686"/>
              <a:gd name="connsiteY2675" fmla="*/ 470566 h 1115029"/>
              <a:gd name="connsiteX2676" fmla="*/ 1608282 w 7773686"/>
              <a:gd name="connsiteY2676" fmla="*/ 470566 h 1115029"/>
              <a:gd name="connsiteX2677" fmla="*/ 1610731 w 7773686"/>
              <a:gd name="connsiteY2677" fmla="*/ 468934 h 1115029"/>
              <a:gd name="connsiteX2678" fmla="*/ 1609915 w 7773686"/>
              <a:gd name="connsiteY2678" fmla="*/ 466403 h 1115029"/>
              <a:gd name="connsiteX2679" fmla="*/ 1609915 w 7773686"/>
              <a:gd name="connsiteY2679" fmla="*/ 463954 h 1115029"/>
              <a:gd name="connsiteX2680" fmla="*/ 1609099 w 7773686"/>
              <a:gd name="connsiteY2680" fmla="*/ 462240 h 1115029"/>
              <a:gd name="connsiteX2681" fmla="*/ 1606568 w 7773686"/>
              <a:gd name="connsiteY2681" fmla="*/ 462240 h 1115029"/>
              <a:gd name="connsiteX2682" fmla="*/ 1605752 w 7773686"/>
              <a:gd name="connsiteY2682" fmla="*/ 461424 h 1115029"/>
              <a:gd name="connsiteX2683" fmla="*/ 1605752 w 7773686"/>
              <a:gd name="connsiteY2683" fmla="*/ 459791 h 1115029"/>
              <a:gd name="connsiteX2684" fmla="*/ 1612446 w 7773686"/>
              <a:gd name="connsiteY2684" fmla="*/ 458077 h 1115029"/>
              <a:gd name="connsiteX2685" fmla="*/ 1617425 w 7773686"/>
              <a:gd name="connsiteY2685" fmla="*/ 458077 h 1115029"/>
              <a:gd name="connsiteX2686" fmla="*/ 1618241 w 7773686"/>
              <a:gd name="connsiteY2686" fmla="*/ 459791 h 1115029"/>
              <a:gd name="connsiteX2687" fmla="*/ 1621588 w 7773686"/>
              <a:gd name="connsiteY2687" fmla="*/ 458077 h 1115029"/>
              <a:gd name="connsiteX2688" fmla="*/ 1622404 w 7773686"/>
              <a:gd name="connsiteY2688" fmla="*/ 455628 h 1115029"/>
              <a:gd name="connsiteX2689" fmla="*/ 1624037 w 7773686"/>
              <a:gd name="connsiteY2689" fmla="*/ 452281 h 1115029"/>
              <a:gd name="connsiteX2690" fmla="*/ 1626567 w 7773686"/>
              <a:gd name="connsiteY2690" fmla="*/ 449751 h 1115029"/>
              <a:gd name="connsiteX2691" fmla="*/ 1626567 w 7773686"/>
              <a:gd name="connsiteY2691" fmla="*/ 445588 h 1115029"/>
              <a:gd name="connsiteX2692" fmla="*/ 1627383 w 7773686"/>
              <a:gd name="connsiteY2692" fmla="*/ 443955 h 1115029"/>
              <a:gd name="connsiteX2693" fmla="*/ 1629914 w 7773686"/>
              <a:gd name="connsiteY2693" fmla="*/ 443139 h 1115029"/>
              <a:gd name="connsiteX2694" fmla="*/ 1631547 w 7773686"/>
              <a:gd name="connsiteY2694" fmla="*/ 442323 h 1115029"/>
              <a:gd name="connsiteX2695" fmla="*/ 1634077 w 7773686"/>
              <a:gd name="connsiteY2695" fmla="*/ 438159 h 1115029"/>
              <a:gd name="connsiteX2696" fmla="*/ 1633261 w 7773686"/>
              <a:gd name="connsiteY2696" fmla="*/ 436445 h 1115029"/>
              <a:gd name="connsiteX2697" fmla="*/ 1634077 w 7773686"/>
              <a:gd name="connsiteY2697" fmla="*/ 436445 h 1115029"/>
              <a:gd name="connsiteX2698" fmla="*/ 1634893 w 7773686"/>
              <a:gd name="connsiteY2698" fmla="*/ 434813 h 1115029"/>
              <a:gd name="connsiteX2699" fmla="*/ 1634893 w 7773686"/>
              <a:gd name="connsiteY2699" fmla="*/ 435629 h 1115029"/>
              <a:gd name="connsiteX2700" fmla="*/ 1636527 w 7773686"/>
              <a:gd name="connsiteY2700" fmla="*/ 436445 h 1115029"/>
              <a:gd name="connsiteX2701" fmla="*/ 1638240 w 7773686"/>
              <a:gd name="connsiteY2701" fmla="*/ 435629 h 1115029"/>
              <a:gd name="connsiteX2702" fmla="*/ 1639057 w 7773686"/>
              <a:gd name="connsiteY2702" fmla="*/ 433996 h 1115029"/>
              <a:gd name="connsiteX2703" fmla="*/ 1639873 w 7773686"/>
              <a:gd name="connsiteY2703" fmla="*/ 431466 h 1115029"/>
              <a:gd name="connsiteX2704" fmla="*/ 1643220 w 7773686"/>
              <a:gd name="connsiteY2704" fmla="*/ 428119 h 1115029"/>
              <a:gd name="connsiteX2705" fmla="*/ 1645750 w 7773686"/>
              <a:gd name="connsiteY2705" fmla="*/ 428119 h 1115029"/>
              <a:gd name="connsiteX2706" fmla="*/ 1646566 w 7773686"/>
              <a:gd name="connsiteY2706" fmla="*/ 426486 h 1115029"/>
              <a:gd name="connsiteX2707" fmla="*/ 1647383 w 7773686"/>
              <a:gd name="connsiteY2707" fmla="*/ 423956 h 1115029"/>
              <a:gd name="connsiteX2708" fmla="*/ 1648200 w 7773686"/>
              <a:gd name="connsiteY2708" fmla="*/ 422323 h 1115029"/>
              <a:gd name="connsiteX2709" fmla="*/ 1649015 w 7773686"/>
              <a:gd name="connsiteY2709" fmla="*/ 421507 h 1115029"/>
              <a:gd name="connsiteX2710" fmla="*/ 1650730 w 7773686"/>
              <a:gd name="connsiteY2710" fmla="*/ 420609 h 1115029"/>
              <a:gd name="connsiteX2711" fmla="*/ 1649913 w 7773686"/>
              <a:gd name="connsiteY2711" fmla="*/ 418160 h 1115029"/>
              <a:gd name="connsiteX2712" fmla="*/ 1649913 w 7773686"/>
              <a:gd name="connsiteY2712" fmla="*/ 416446 h 1115029"/>
              <a:gd name="connsiteX2713" fmla="*/ 1650730 w 7773686"/>
              <a:gd name="connsiteY2713" fmla="*/ 415630 h 1115029"/>
              <a:gd name="connsiteX2714" fmla="*/ 1652362 w 7773686"/>
              <a:gd name="connsiteY2714" fmla="*/ 416446 h 1115029"/>
              <a:gd name="connsiteX2715" fmla="*/ 1654076 w 7773686"/>
              <a:gd name="connsiteY2715" fmla="*/ 418160 h 1115029"/>
              <a:gd name="connsiteX2716" fmla="*/ 1654893 w 7773686"/>
              <a:gd name="connsiteY2716" fmla="*/ 416446 h 1115029"/>
              <a:gd name="connsiteX2717" fmla="*/ 1654076 w 7773686"/>
              <a:gd name="connsiteY2717" fmla="*/ 415630 h 1115029"/>
              <a:gd name="connsiteX2718" fmla="*/ 1653178 w 7773686"/>
              <a:gd name="connsiteY2718" fmla="*/ 413181 h 1115029"/>
              <a:gd name="connsiteX2719" fmla="*/ 1654893 w 7773686"/>
              <a:gd name="connsiteY2719" fmla="*/ 409834 h 1115029"/>
              <a:gd name="connsiteX2720" fmla="*/ 1657341 w 7773686"/>
              <a:gd name="connsiteY2720" fmla="*/ 407304 h 1115029"/>
              <a:gd name="connsiteX2721" fmla="*/ 1658239 w 7773686"/>
              <a:gd name="connsiteY2721" fmla="*/ 405671 h 1115029"/>
              <a:gd name="connsiteX2722" fmla="*/ 1658239 w 7773686"/>
              <a:gd name="connsiteY2722" fmla="*/ 403141 h 1115029"/>
              <a:gd name="connsiteX2723" fmla="*/ 1656525 w 7773686"/>
              <a:gd name="connsiteY2723" fmla="*/ 402324 h 1115029"/>
              <a:gd name="connsiteX2724" fmla="*/ 1654076 w 7773686"/>
              <a:gd name="connsiteY2724" fmla="*/ 403957 h 1115029"/>
              <a:gd name="connsiteX2725" fmla="*/ 1646566 w 7773686"/>
              <a:gd name="connsiteY2725" fmla="*/ 406487 h 1115029"/>
              <a:gd name="connsiteX2726" fmla="*/ 1645750 w 7773686"/>
              <a:gd name="connsiteY2726" fmla="*/ 407304 h 1115029"/>
              <a:gd name="connsiteX2727" fmla="*/ 1645750 w 7773686"/>
              <a:gd name="connsiteY2727" fmla="*/ 409018 h 1115029"/>
              <a:gd name="connsiteX2728" fmla="*/ 1646566 w 7773686"/>
              <a:gd name="connsiteY2728" fmla="*/ 413181 h 1115029"/>
              <a:gd name="connsiteX2729" fmla="*/ 1636527 w 7773686"/>
              <a:gd name="connsiteY2729" fmla="*/ 415630 h 1115029"/>
              <a:gd name="connsiteX2730" fmla="*/ 1634893 w 7773686"/>
              <a:gd name="connsiteY2730" fmla="*/ 417344 h 1115029"/>
              <a:gd name="connsiteX2731" fmla="*/ 1634077 w 7773686"/>
              <a:gd name="connsiteY2731" fmla="*/ 418977 h 1115029"/>
              <a:gd name="connsiteX2732" fmla="*/ 1634893 w 7773686"/>
              <a:gd name="connsiteY2732" fmla="*/ 420609 h 1115029"/>
              <a:gd name="connsiteX2733" fmla="*/ 1633261 w 7773686"/>
              <a:gd name="connsiteY2733" fmla="*/ 420609 h 1115029"/>
              <a:gd name="connsiteX2734" fmla="*/ 1631547 w 7773686"/>
              <a:gd name="connsiteY2734" fmla="*/ 421507 h 1115029"/>
              <a:gd name="connsiteX2735" fmla="*/ 1628200 w 7773686"/>
              <a:gd name="connsiteY2735" fmla="*/ 423956 h 1115029"/>
              <a:gd name="connsiteX2736" fmla="*/ 1620772 w 7773686"/>
              <a:gd name="connsiteY2736" fmla="*/ 423956 h 1115029"/>
              <a:gd name="connsiteX2737" fmla="*/ 1617425 w 7773686"/>
              <a:gd name="connsiteY2737" fmla="*/ 424772 h 1115029"/>
              <a:gd name="connsiteX2738" fmla="*/ 1613263 w 7773686"/>
              <a:gd name="connsiteY2738" fmla="*/ 426486 h 1115029"/>
              <a:gd name="connsiteX2739" fmla="*/ 1611547 w 7773686"/>
              <a:gd name="connsiteY2739" fmla="*/ 424772 h 1115029"/>
              <a:gd name="connsiteX2740" fmla="*/ 1610731 w 7773686"/>
              <a:gd name="connsiteY2740" fmla="*/ 427303 h 1115029"/>
              <a:gd name="connsiteX2741" fmla="*/ 1609099 w 7773686"/>
              <a:gd name="connsiteY2741" fmla="*/ 428119 h 1115029"/>
              <a:gd name="connsiteX2742" fmla="*/ 1606568 w 7773686"/>
              <a:gd name="connsiteY2742" fmla="*/ 428935 h 1115029"/>
              <a:gd name="connsiteX2743" fmla="*/ 1603221 w 7773686"/>
              <a:gd name="connsiteY2743" fmla="*/ 430650 h 1115029"/>
              <a:gd name="connsiteX2744" fmla="*/ 1600773 w 7773686"/>
              <a:gd name="connsiteY2744" fmla="*/ 430650 h 1115029"/>
              <a:gd name="connsiteX2745" fmla="*/ 1599956 w 7773686"/>
              <a:gd name="connsiteY2745" fmla="*/ 431466 h 1115029"/>
              <a:gd name="connsiteX2746" fmla="*/ 1598243 w 7773686"/>
              <a:gd name="connsiteY2746" fmla="*/ 431466 h 1115029"/>
              <a:gd name="connsiteX2747" fmla="*/ 1595793 w 7773686"/>
              <a:gd name="connsiteY2747" fmla="*/ 429833 h 1115029"/>
              <a:gd name="connsiteX2748" fmla="*/ 1594977 w 7773686"/>
              <a:gd name="connsiteY2748" fmla="*/ 428935 h 1115029"/>
              <a:gd name="connsiteX2749" fmla="*/ 1593262 w 7773686"/>
              <a:gd name="connsiteY2749" fmla="*/ 428119 h 1115029"/>
              <a:gd name="connsiteX2750" fmla="*/ 1592446 w 7773686"/>
              <a:gd name="connsiteY2750" fmla="*/ 428935 h 1115029"/>
              <a:gd name="connsiteX2751" fmla="*/ 1591630 w 7773686"/>
              <a:gd name="connsiteY2751" fmla="*/ 430650 h 1115029"/>
              <a:gd name="connsiteX2752" fmla="*/ 1589099 w 7773686"/>
              <a:gd name="connsiteY2752" fmla="*/ 429833 h 1115029"/>
              <a:gd name="connsiteX2753" fmla="*/ 1587467 w 7773686"/>
              <a:gd name="connsiteY2753" fmla="*/ 430650 h 1115029"/>
              <a:gd name="connsiteX2754" fmla="*/ 1582487 w 7773686"/>
              <a:gd name="connsiteY2754" fmla="*/ 431466 h 1115029"/>
              <a:gd name="connsiteX2755" fmla="*/ 1579141 w 7773686"/>
              <a:gd name="connsiteY2755" fmla="*/ 433098 h 1115029"/>
              <a:gd name="connsiteX2756" fmla="*/ 1575794 w 7773686"/>
              <a:gd name="connsiteY2756" fmla="*/ 433098 h 1115029"/>
              <a:gd name="connsiteX2757" fmla="*/ 1572447 w 7773686"/>
              <a:gd name="connsiteY2757" fmla="*/ 433996 h 1115029"/>
              <a:gd name="connsiteX2758" fmla="*/ 1570814 w 7773686"/>
              <a:gd name="connsiteY2758" fmla="*/ 435629 h 1115029"/>
              <a:gd name="connsiteX2759" fmla="*/ 1569998 w 7773686"/>
              <a:gd name="connsiteY2759" fmla="*/ 437262 h 1115029"/>
              <a:gd name="connsiteX2760" fmla="*/ 1568284 w 7773686"/>
              <a:gd name="connsiteY2760" fmla="*/ 436445 h 1115029"/>
              <a:gd name="connsiteX2761" fmla="*/ 1566651 w 7773686"/>
              <a:gd name="connsiteY2761" fmla="*/ 437262 h 1115029"/>
              <a:gd name="connsiteX2762" fmla="*/ 1563304 w 7773686"/>
              <a:gd name="connsiteY2762" fmla="*/ 438159 h 1115029"/>
              <a:gd name="connsiteX2763" fmla="*/ 1559958 w 7773686"/>
              <a:gd name="connsiteY2763" fmla="*/ 438159 h 1115029"/>
              <a:gd name="connsiteX2764" fmla="*/ 1559141 w 7773686"/>
              <a:gd name="connsiteY2764" fmla="*/ 437262 h 1115029"/>
              <a:gd name="connsiteX2765" fmla="*/ 1557509 w 7773686"/>
              <a:gd name="connsiteY2765" fmla="*/ 436445 h 1115029"/>
              <a:gd name="connsiteX2766" fmla="*/ 1556611 w 7773686"/>
              <a:gd name="connsiteY2766" fmla="*/ 438159 h 1115029"/>
              <a:gd name="connsiteX2767" fmla="*/ 1555795 w 7773686"/>
              <a:gd name="connsiteY2767" fmla="*/ 438976 h 1115029"/>
              <a:gd name="connsiteX2768" fmla="*/ 1554162 w 7773686"/>
              <a:gd name="connsiteY2768" fmla="*/ 439792 h 1115029"/>
              <a:gd name="connsiteX2769" fmla="*/ 1550816 w 7773686"/>
              <a:gd name="connsiteY2769" fmla="*/ 439792 h 1115029"/>
              <a:gd name="connsiteX2770" fmla="*/ 1549183 w 7773686"/>
              <a:gd name="connsiteY2770" fmla="*/ 441425 h 1115029"/>
              <a:gd name="connsiteX2771" fmla="*/ 1548286 w 7773686"/>
              <a:gd name="connsiteY2771" fmla="*/ 439792 h 1115029"/>
              <a:gd name="connsiteX2772" fmla="*/ 1547469 w 7773686"/>
              <a:gd name="connsiteY2772" fmla="*/ 438976 h 1115029"/>
              <a:gd name="connsiteX2773" fmla="*/ 1545836 w 7773686"/>
              <a:gd name="connsiteY2773" fmla="*/ 438976 h 1115029"/>
              <a:gd name="connsiteX2774" fmla="*/ 1543305 w 7773686"/>
              <a:gd name="connsiteY2774" fmla="*/ 440608 h 1115029"/>
              <a:gd name="connsiteX2775" fmla="*/ 1540856 w 7773686"/>
              <a:gd name="connsiteY2775" fmla="*/ 441425 h 1115029"/>
              <a:gd name="connsiteX2776" fmla="*/ 1537510 w 7773686"/>
              <a:gd name="connsiteY2776" fmla="*/ 439792 h 1115029"/>
              <a:gd name="connsiteX2777" fmla="*/ 1525837 w 7773686"/>
              <a:gd name="connsiteY2777" fmla="*/ 438159 h 1115029"/>
              <a:gd name="connsiteX2778" fmla="*/ 1524204 w 7773686"/>
              <a:gd name="connsiteY2778" fmla="*/ 439792 h 1115029"/>
              <a:gd name="connsiteX2779" fmla="*/ 1523388 w 7773686"/>
              <a:gd name="connsiteY2779" fmla="*/ 438159 h 1115029"/>
              <a:gd name="connsiteX2780" fmla="*/ 1521674 w 7773686"/>
              <a:gd name="connsiteY2780" fmla="*/ 437262 h 1115029"/>
              <a:gd name="connsiteX2781" fmla="*/ 1517511 w 7773686"/>
              <a:gd name="connsiteY2781" fmla="*/ 437262 h 1115029"/>
              <a:gd name="connsiteX2782" fmla="*/ 1519225 w 7773686"/>
              <a:gd name="connsiteY2782" fmla="*/ 433996 h 1115029"/>
              <a:gd name="connsiteX2783" fmla="*/ 1518327 w 7773686"/>
              <a:gd name="connsiteY2783" fmla="*/ 433098 h 1115029"/>
              <a:gd name="connsiteX2784" fmla="*/ 1513511 w 7773686"/>
              <a:gd name="connsiteY2784" fmla="*/ 435629 h 1115029"/>
              <a:gd name="connsiteX2785" fmla="*/ 1511878 w 7773686"/>
              <a:gd name="connsiteY2785" fmla="*/ 435629 h 1115029"/>
              <a:gd name="connsiteX2786" fmla="*/ 1509348 w 7773686"/>
              <a:gd name="connsiteY2786" fmla="*/ 432282 h 1115029"/>
              <a:gd name="connsiteX2787" fmla="*/ 1507715 w 7773686"/>
              <a:gd name="connsiteY2787" fmla="*/ 428935 h 1115029"/>
              <a:gd name="connsiteX2788" fmla="*/ 1504368 w 7773686"/>
              <a:gd name="connsiteY2788" fmla="*/ 425670 h 1115029"/>
              <a:gd name="connsiteX2789" fmla="*/ 1500205 w 7773686"/>
              <a:gd name="connsiteY2789" fmla="*/ 425670 h 1115029"/>
              <a:gd name="connsiteX2790" fmla="*/ 1496858 w 7773686"/>
              <a:gd name="connsiteY2790" fmla="*/ 423956 h 1115029"/>
              <a:gd name="connsiteX2791" fmla="*/ 1493593 w 7773686"/>
              <a:gd name="connsiteY2791" fmla="*/ 421507 h 1115029"/>
              <a:gd name="connsiteX2792" fmla="*/ 1491063 w 7773686"/>
              <a:gd name="connsiteY2792" fmla="*/ 418977 h 1115029"/>
              <a:gd name="connsiteX2793" fmla="*/ 1488532 w 7773686"/>
              <a:gd name="connsiteY2793" fmla="*/ 418977 h 1115029"/>
              <a:gd name="connsiteX2794" fmla="*/ 1486900 w 7773686"/>
              <a:gd name="connsiteY2794" fmla="*/ 419793 h 1115029"/>
              <a:gd name="connsiteX2795" fmla="*/ 1481920 w 7773686"/>
              <a:gd name="connsiteY2795" fmla="*/ 408120 h 1115029"/>
              <a:gd name="connsiteX2796" fmla="*/ 1478573 w 7773686"/>
              <a:gd name="connsiteY2796" fmla="*/ 403141 h 1115029"/>
              <a:gd name="connsiteX2797" fmla="*/ 1476043 w 7773686"/>
              <a:gd name="connsiteY2797" fmla="*/ 401508 h 1115029"/>
              <a:gd name="connsiteX2798" fmla="*/ 1472778 w 7773686"/>
              <a:gd name="connsiteY2798" fmla="*/ 400692 h 1115029"/>
              <a:gd name="connsiteX2799" fmla="*/ 1473594 w 7773686"/>
              <a:gd name="connsiteY2799" fmla="*/ 398977 h 1115029"/>
              <a:gd name="connsiteX2800" fmla="*/ 1473594 w 7773686"/>
              <a:gd name="connsiteY2800" fmla="*/ 397345 h 1115029"/>
              <a:gd name="connsiteX2801" fmla="*/ 1472778 w 7773686"/>
              <a:gd name="connsiteY2801" fmla="*/ 395712 h 1115029"/>
              <a:gd name="connsiteX2802" fmla="*/ 1470247 w 7773686"/>
              <a:gd name="connsiteY2802" fmla="*/ 394814 h 1115029"/>
              <a:gd name="connsiteX2803" fmla="*/ 1469431 w 7773686"/>
              <a:gd name="connsiteY2803" fmla="*/ 392365 h 1115029"/>
              <a:gd name="connsiteX2804" fmla="*/ 1468615 w 7773686"/>
              <a:gd name="connsiteY2804" fmla="*/ 390651 h 1115029"/>
              <a:gd name="connsiteX2805" fmla="*/ 1466900 w 7773686"/>
              <a:gd name="connsiteY2805" fmla="*/ 389835 h 1115029"/>
              <a:gd name="connsiteX2806" fmla="*/ 1463554 w 7773686"/>
              <a:gd name="connsiteY2806" fmla="*/ 389019 h 1115029"/>
              <a:gd name="connsiteX2807" fmla="*/ 1461921 w 7773686"/>
              <a:gd name="connsiteY2807" fmla="*/ 388202 h 1115029"/>
              <a:gd name="connsiteX2808" fmla="*/ 1461105 w 7773686"/>
              <a:gd name="connsiteY2808" fmla="*/ 387386 h 1115029"/>
              <a:gd name="connsiteX2809" fmla="*/ 1461105 w 7773686"/>
              <a:gd name="connsiteY2809" fmla="*/ 386488 h 1115029"/>
              <a:gd name="connsiteX2810" fmla="*/ 1463554 w 7773686"/>
              <a:gd name="connsiteY2810" fmla="*/ 384856 h 1115029"/>
              <a:gd name="connsiteX2811" fmla="*/ 1464451 w 7773686"/>
              <a:gd name="connsiteY2811" fmla="*/ 383223 h 1115029"/>
              <a:gd name="connsiteX2812" fmla="*/ 1464451 w 7773686"/>
              <a:gd name="connsiteY2812" fmla="*/ 381509 h 1115029"/>
              <a:gd name="connsiteX2813" fmla="*/ 1462737 w 7773686"/>
              <a:gd name="connsiteY2813" fmla="*/ 374897 h 1115029"/>
              <a:gd name="connsiteX2814" fmla="*/ 1463554 w 7773686"/>
              <a:gd name="connsiteY2814" fmla="*/ 373183 h 1115029"/>
              <a:gd name="connsiteX2815" fmla="*/ 1465268 w 7773686"/>
              <a:gd name="connsiteY2815" fmla="*/ 372366 h 1115029"/>
              <a:gd name="connsiteX2816" fmla="*/ 1463554 w 7773686"/>
              <a:gd name="connsiteY2816" fmla="*/ 370734 h 1115029"/>
              <a:gd name="connsiteX2817" fmla="*/ 1461921 w 7773686"/>
              <a:gd name="connsiteY2817" fmla="*/ 367387 h 1115029"/>
              <a:gd name="connsiteX2818" fmla="*/ 1462737 w 7773686"/>
              <a:gd name="connsiteY2818" fmla="*/ 366571 h 1115029"/>
              <a:gd name="connsiteX2819" fmla="*/ 1463554 w 7773686"/>
              <a:gd name="connsiteY2819" fmla="*/ 363224 h 1115029"/>
              <a:gd name="connsiteX2820" fmla="*/ 1463554 w 7773686"/>
              <a:gd name="connsiteY2820" fmla="*/ 361510 h 1115029"/>
              <a:gd name="connsiteX2821" fmla="*/ 1461921 w 7773686"/>
              <a:gd name="connsiteY2821" fmla="*/ 359877 h 1115029"/>
              <a:gd name="connsiteX2822" fmla="*/ 1465268 w 7773686"/>
              <a:gd name="connsiteY2822" fmla="*/ 354898 h 1115029"/>
              <a:gd name="connsiteX2823" fmla="*/ 1470247 w 7773686"/>
              <a:gd name="connsiteY2823" fmla="*/ 350735 h 1115029"/>
              <a:gd name="connsiteX2824" fmla="*/ 1467717 w 7773686"/>
              <a:gd name="connsiteY2824" fmla="*/ 347388 h 1115029"/>
              <a:gd name="connsiteX2825" fmla="*/ 1467717 w 7773686"/>
              <a:gd name="connsiteY2825" fmla="*/ 344041 h 1115029"/>
              <a:gd name="connsiteX2826" fmla="*/ 1471064 w 7773686"/>
              <a:gd name="connsiteY2826" fmla="*/ 344041 h 1115029"/>
              <a:gd name="connsiteX2827" fmla="*/ 1474410 w 7773686"/>
              <a:gd name="connsiteY2827" fmla="*/ 340776 h 1115029"/>
              <a:gd name="connsiteX2828" fmla="*/ 1476941 w 7773686"/>
              <a:gd name="connsiteY2828" fmla="*/ 339062 h 1115029"/>
              <a:gd name="connsiteX2829" fmla="*/ 1477757 w 7773686"/>
              <a:gd name="connsiteY2829" fmla="*/ 339878 h 1115029"/>
              <a:gd name="connsiteX2830" fmla="*/ 1479390 w 7773686"/>
              <a:gd name="connsiteY2830" fmla="*/ 339878 h 1115029"/>
              <a:gd name="connsiteX2831" fmla="*/ 1481104 w 7773686"/>
              <a:gd name="connsiteY2831" fmla="*/ 339062 h 1115029"/>
              <a:gd name="connsiteX2832" fmla="*/ 1483554 w 7773686"/>
              <a:gd name="connsiteY2832" fmla="*/ 338245 h 1115029"/>
              <a:gd name="connsiteX2833" fmla="*/ 1486900 w 7773686"/>
              <a:gd name="connsiteY2833" fmla="*/ 339878 h 1115029"/>
              <a:gd name="connsiteX2834" fmla="*/ 1491879 w 7773686"/>
              <a:gd name="connsiteY2834" fmla="*/ 338245 h 1115029"/>
              <a:gd name="connsiteX2835" fmla="*/ 1494409 w 7773686"/>
              <a:gd name="connsiteY2835" fmla="*/ 338245 h 1115029"/>
              <a:gd name="connsiteX2836" fmla="*/ 1497675 w 7773686"/>
              <a:gd name="connsiteY2836" fmla="*/ 341592 h 1115029"/>
              <a:gd name="connsiteX2837" fmla="*/ 1497675 w 7773686"/>
              <a:gd name="connsiteY2837" fmla="*/ 344041 h 1115029"/>
              <a:gd name="connsiteX2838" fmla="*/ 1498574 w 7773686"/>
              <a:gd name="connsiteY2838" fmla="*/ 344857 h 1115029"/>
              <a:gd name="connsiteX2839" fmla="*/ 1501021 w 7773686"/>
              <a:gd name="connsiteY2839" fmla="*/ 344857 h 1115029"/>
              <a:gd name="connsiteX2840" fmla="*/ 1505184 w 7773686"/>
              <a:gd name="connsiteY2840" fmla="*/ 349918 h 1115029"/>
              <a:gd name="connsiteX2841" fmla="*/ 1507715 w 7773686"/>
              <a:gd name="connsiteY2841" fmla="*/ 351551 h 1115029"/>
              <a:gd name="connsiteX2842" fmla="*/ 1509348 w 7773686"/>
              <a:gd name="connsiteY2842" fmla="*/ 352367 h 1115029"/>
              <a:gd name="connsiteX2843" fmla="*/ 1511062 w 7773686"/>
              <a:gd name="connsiteY2843" fmla="*/ 351551 h 1115029"/>
              <a:gd name="connsiteX2844" fmla="*/ 1511878 w 7773686"/>
              <a:gd name="connsiteY2844" fmla="*/ 351551 h 1115029"/>
              <a:gd name="connsiteX2845" fmla="*/ 1511878 w 7773686"/>
              <a:gd name="connsiteY2845" fmla="*/ 349918 h 1115029"/>
              <a:gd name="connsiteX2846" fmla="*/ 1513511 w 7773686"/>
              <a:gd name="connsiteY2846" fmla="*/ 350735 h 1115029"/>
              <a:gd name="connsiteX2847" fmla="*/ 1514164 w 7773686"/>
              <a:gd name="connsiteY2847" fmla="*/ 352367 h 1115029"/>
              <a:gd name="connsiteX2848" fmla="*/ 1515879 w 7773686"/>
              <a:gd name="connsiteY2848" fmla="*/ 354081 h 1115029"/>
              <a:gd name="connsiteX2849" fmla="*/ 1517511 w 7773686"/>
              <a:gd name="connsiteY2849" fmla="*/ 354898 h 1115029"/>
              <a:gd name="connsiteX2850" fmla="*/ 1520041 w 7773686"/>
              <a:gd name="connsiteY2850" fmla="*/ 354081 h 1115029"/>
              <a:gd name="connsiteX2851" fmla="*/ 1523388 w 7773686"/>
              <a:gd name="connsiteY2851" fmla="*/ 354081 h 1115029"/>
              <a:gd name="connsiteX2852" fmla="*/ 1525837 w 7773686"/>
              <a:gd name="connsiteY2852" fmla="*/ 354898 h 1115029"/>
              <a:gd name="connsiteX2853" fmla="*/ 1529183 w 7773686"/>
              <a:gd name="connsiteY2853" fmla="*/ 356530 h 1115029"/>
              <a:gd name="connsiteX2854" fmla="*/ 1534979 w 7773686"/>
              <a:gd name="connsiteY2854" fmla="*/ 355714 h 1115029"/>
              <a:gd name="connsiteX2855" fmla="*/ 1536693 w 7773686"/>
              <a:gd name="connsiteY2855" fmla="*/ 356530 h 1115029"/>
              <a:gd name="connsiteX2856" fmla="*/ 1539142 w 7773686"/>
              <a:gd name="connsiteY2856" fmla="*/ 358244 h 1115029"/>
              <a:gd name="connsiteX2857" fmla="*/ 1540856 w 7773686"/>
              <a:gd name="connsiteY2857" fmla="*/ 357347 h 1115029"/>
              <a:gd name="connsiteX2858" fmla="*/ 1545836 w 7773686"/>
              <a:gd name="connsiteY2858" fmla="*/ 355714 h 1115029"/>
              <a:gd name="connsiteX2859" fmla="*/ 1547469 w 7773686"/>
              <a:gd name="connsiteY2859" fmla="*/ 356530 h 1115029"/>
              <a:gd name="connsiteX2860" fmla="*/ 1548286 w 7773686"/>
              <a:gd name="connsiteY2860" fmla="*/ 357347 h 1115029"/>
              <a:gd name="connsiteX2861" fmla="*/ 1556611 w 7773686"/>
              <a:gd name="connsiteY2861" fmla="*/ 357347 h 1115029"/>
              <a:gd name="connsiteX2862" fmla="*/ 1562489 w 7773686"/>
              <a:gd name="connsiteY2862" fmla="*/ 359061 h 1115029"/>
              <a:gd name="connsiteX2863" fmla="*/ 1565836 w 7773686"/>
              <a:gd name="connsiteY2863" fmla="*/ 355714 h 1115029"/>
              <a:gd name="connsiteX2864" fmla="*/ 1572447 w 7773686"/>
              <a:gd name="connsiteY2864" fmla="*/ 354898 h 1115029"/>
              <a:gd name="connsiteX2865" fmla="*/ 1574977 w 7773686"/>
              <a:gd name="connsiteY2865" fmla="*/ 355714 h 1115029"/>
              <a:gd name="connsiteX2866" fmla="*/ 1576610 w 7773686"/>
              <a:gd name="connsiteY2866" fmla="*/ 356530 h 1115029"/>
              <a:gd name="connsiteX2867" fmla="*/ 1579957 w 7773686"/>
              <a:gd name="connsiteY2867" fmla="*/ 351551 h 1115029"/>
              <a:gd name="connsiteX2868" fmla="*/ 1584120 w 7773686"/>
              <a:gd name="connsiteY2868" fmla="*/ 347388 h 1115029"/>
              <a:gd name="connsiteX2869" fmla="*/ 1586650 w 7773686"/>
              <a:gd name="connsiteY2869" fmla="*/ 345755 h 1115029"/>
              <a:gd name="connsiteX2870" fmla="*/ 1591630 w 7773686"/>
              <a:gd name="connsiteY2870" fmla="*/ 344041 h 1115029"/>
              <a:gd name="connsiteX2871" fmla="*/ 1594977 w 7773686"/>
              <a:gd name="connsiteY2871" fmla="*/ 344041 h 1115029"/>
              <a:gd name="connsiteX2872" fmla="*/ 1594977 w 7773686"/>
              <a:gd name="connsiteY2872" fmla="*/ 342408 h 1115029"/>
              <a:gd name="connsiteX2873" fmla="*/ 1595793 w 7773686"/>
              <a:gd name="connsiteY2873" fmla="*/ 342408 h 1115029"/>
              <a:gd name="connsiteX2874" fmla="*/ 1597426 w 7773686"/>
              <a:gd name="connsiteY2874" fmla="*/ 343225 h 1115029"/>
              <a:gd name="connsiteX2875" fmla="*/ 1599140 w 7773686"/>
              <a:gd name="connsiteY2875" fmla="*/ 343225 h 1115029"/>
              <a:gd name="connsiteX2876" fmla="*/ 1602405 w 7773686"/>
              <a:gd name="connsiteY2876" fmla="*/ 339878 h 1115029"/>
              <a:gd name="connsiteX2877" fmla="*/ 1604935 w 7773686"/>
              <a:gd name="connsiteY2877" fmla="*/ 339878 h 1115029"/>
              <a:gd name="connsiteX2878" fmla="*/ 1612446 w 7773686"/>
              <a:gd name="connsiteY2878" fmla="*/ 335715 h 1115029"/>
              <a:gd name="connsiteX2879" fmla="*/ 1616608 w 7773686"/>
              <a:gd name="connsiteY2879" fmla="*/ 334082 h 1115029"/>
              <a:gd name="connsiteX2880" fmla="*/ 1620772 w 7773686"/>
              <a:gd name="connsiteY2880" fmla="*/ 333266 h 1115029"/>
              <a:gd name="connsiteX2881" fmla="*/ 1623220 w 7773686"/>
              <a:gd name="connsiteY2881" fmla="*/ 331552 h 1115029"/>
              <a:gd name="connsiteX2882" fmla="*/ 1625751 w 7773686"/>
              <a:gd name="connsiteY2882" fmla="*/ 330735 h 1115029"/>
              <a:gd name="connsiteX2883" fmla="*/ 1629098 w 7773686"/>
              <a:gd name="connsiteY2883" fmla="*/ 330735 h 1115029"/>
              <a:gd name="connsiteX2884" fmla="*/ 1632363 w 7773686"/>
              <a:gd name="connsiteY2884" fmla="*/ 331552 h 1115029"/>
              <a:gd name="connsiteX2885" fmla="*/ 1633261 w 7773686"/>
              <a:gd name="connsiteY2885" fmla="*/ 329103 h 1115029"/>
              <a:gd name="connsiteX2886" fmla="*/ 1640689 w 7773686"/>
              <a:gd name="connsiteY2886" fmla="*/ 326572 h 1115029"/>
              <a:gd name="connsiteX2887" fmla="*/ 1645750 w 7773686"/>
              <a:gd name="connsiteY2887" fmla="*/ 325756 h 1115029"/>
              <a:gd name="connsiteX2888" fmla="*/ 1647383 w 7773686"/>
              <a:gd name="connsiteY2888" fmla="*/ 324123 h 1115029"/>
              <a:gd name="connsiteX2889" fmla="*/ 1648200 w 7773686"/>
              <a:gd name="connsiteY2889" fmla="*/ 322409 h 1115029"/>
              <a:gd name="connsiteX2890" fmla="*/ 1649913 w 7773686"/>
              <a:gd name="connsiteY2890" fmla="*/ 321593 h 1115029"/>
              <a:gd name="connsiteX2891" fmla="*/ 1651547 w 7773686"/>
              <a:gd name="connsiteY2891" fmla="*/ 321593 h 1115029"/>
              <a:gd name="connsiteX2892" fmla="*/ 1654076 w 7773686"/>
              <a:gd name="connsiteY2892" fmla="*/ 323225 h 1115029"/>
              <a:gd name="connsiteX2893" fmla="*/ 1658239 w 7773686"/>
              <a:gd name="connsiteY2893" fmla="*/ 319960 h 1115029"/>
              <a:gd name="connsiteX2894" fmla="*/ 1659872 w 7773686"/>
              <a:gd name="connsiteY2894" fmla="*/ 318246 h 1115029"/>
              <a:gd name="connsiteX2895" fmla="*/ 1661504 w 7773686"/>
              <a:gd name="connsiteY2895" fmla="*/ 315797 h 1115029"/>
              <a:gd name="connsiteX2896" fmla="*/ 1664851 w 7773686"/>
              <a:gd name="connsiteY2896" fmla="*/ 314083 h 1115029"/>
              <a:gd name="connsiteX2897" fmla="*/ 1665668 w 7773686"/>
              <a:gd name="connsiteY2897" fmla="*/ 315797 h 1115029"/>
              <a:gd name="connsiteX2898" fmla="*/ 1668198 w 7773686"/>
              <a:gd name="connsiteY2898" fmla="*/ 314899 h 1115029"/>
              <a:gd name="connsiteX2899" fmla="*/ 1669831 w 7773686"/>
              <a:gd name="connsiteY2899" fmla="*/ 314083 h 1115029"/>
              <a:gd name="connsiteX2900" fmla="*/ 1673177 w 7773686"/>
              <a:gd name="connsiteY2900" fmla="*/ 315797 h 1115029"/>
              <a:gd name="connsiteX2901" fmla="*/ 1673994 w 7773686"/>
              <a:gd name="connsiteY2901" fmla="*/ 312450 h 1115029"/>
              <a:gd name="connsiteX2902" fmla="*/ 1675708 w 7773686"/>
              <a:gd name="connsiteY2902" fmla="*/ 309920 h 1115029"/>
              <a:gd name="connsiteX2903" fmla="*/ 1680687 w 7773686"/>
              <a:gd name="connsiteY2903" fmla="*/ 304124 h 1115029"/>
              <a:gd name="connsiteX2904" fmla="*/ 1683136 w 7773686"/>
              <a:gd name="connsiteY2904" fmla="*/ 304124 h 1115029"/>
              <a:gd name="connsiteX2905" fmla="*/ 1684034 w 7773686"/>
              <a:gd name="connsiteY2905" fmla="*/ 303308 h 1115029"/>
              <a:gd name="connsiteX2906" fmla="*/ 1686484 w 7773686"/>
              <a:gd name="connsiteY2906" fmla="*/ 299961 h 1115029"/>
              <a:gd name="connsiteX2907" fmla="*/ 1687299 w 7773686"/>
              <a:gd name="connsiteY2907" fmla="*/ 298247 h 1115029"/>
              <a:gd name="connsiteX2908" fmla="*/ 1688197 w 7773686"/>
              <a:gd name="connsiteY2908" fmla="*/ 297431 h 1115029"/>
              <a:gd name="connsiteX2909" fmla="*/ 1690646 w 7773686"/>
              <a:gd name="connsiteY2909" fmla="*/ 297431 h 1115029"/>
              <a:gd name="connsiteX2910" fmla="*/ 1693177 w 7773686"/>
              <a:gd name="connsiteY2910" fmla="*/ 299145 h 1115029"/>
              <a:gd name="connsiteX2911" fmla="*/ 1694809 w 7773686"/>
              <a:gd name="connsiteY2911" fmla="*/ 299145 h 1115029"/>
              <a:gd name="connsiteX2912" fmla="*/ 1694809 w 7773686"/>
              <a:gd name="connsiteY2912" fmla="*/ 297431 h 1115029"/>
              <a:gd name="connsiteX2913" fmla="*/ 1695626 w 7773686"/>
              <a:gd name="connsiteY2913" fmla="*/ 296614 h 1115029"/>
              <a:gd name="connsiteX2914" fmla="*/ 1697340 w 7773686"/>
              <a:gd name="connsiteY2914" fmla="*/ 296614 h 1115029"/>
              <a:gd name="connsiteX2915" fmla="*/ 1698157 w 7773686"/>
              <a:gd name="connsiteY2915" fmla="*/ 297431 h 1115029"/>
              <a:gd name="connsiteX2916" fmla="*/ 1702319 w 7773686"/>
              <a:gd name="connsiteY2916" fmla="*/ 297431 h 1115029"/>
              <a:gd name="connsiteX2917" fmla="*/ 1708115 w 7773686"/>
              <a:gd name="connsiteY2917" fmla="*/ 295798 h 1115029"/>
              <a:gd name="connsiteX2918" fmla="*/ 1708115 w 7773686"/>
              <a:gd name="connsiteY2918" fmla="*/ 294084 h 1115029"/>
              <a:gd name="connsiteX2919" fmla="*/ 1709013 w 7773686"/>
              <a:gd name="connsiteY2919" fmla="*/ 293268 h 1115029"/>
              <a:gd name="connsiteX2920" fmla="*/ 1711462 w 7773686"/>
              <a:gd name="connsiteY2920" fmla="*/ 293268 h 1115029"/>
              <a:gd name="connsiteX2921" fmla="*/ 1713177 w 7773686"/>
              <a:gd name="connsiteY2921" fmla="*/ 294084 h 1115029"/>
              <a:gd name="connsiteX2922" fmla="*/ 1713177 w 7773686"/>
              <a:gd name="connsiteY2922" fmla="*/ 293268 h 1115029"/>
              <a:gd name="connsiteX2923" fmla="*/ 1712278 w 7773686"/>
              <a:gd name="connsiteY2923" fmla="*/ 292451 h 1115029"/>
              <a:gd name="connsiteX2924" fmla="*/ 1712278 w 7773686"/>
              <a:gd name="connsiteY2924" fmla="*/ 286656 h 1115029"/>
              <a:gd name="connsiteX2925" fmla="*/ 1711462 w 7773686"/>
              <a:gd name="connsiteY2925" fmla="*/ 284125 h 1115029"/>
              <a:gd name="connsiteX2926" fmla="*/ 1712278 w 7773686"/>
              <a:gd name="connsiteY2926" fmla="*/ 283309 h 1115029"/>
              <a:gd name="connsiteX2927" fmla="*/ 1712278 w 7773686"/>
              <a:gd name="connsiteY2927" fmla="*/ 281676 h 1115029"/>
              <a:gd name="connsiteX2928" fmla="*/ 1715625 w 7773686"/>
              <a:gd name="connsiteY2928" fmla="*/ 283309 h 1115029"/>
              <a:gd name="connsiteX2929" fmla="*/ 1718972 w 7773686"/>
              <a:gd name="connsiteY2929" fmla="*/ 283309 h 1115029"/>
              <a:gd name="connsiteX2930" fmla="*/ 1723951 w 7773686"/>
              <a:gd name="connsiteY2930" fmla="*/ 284125 h 1115029"/>
              <a:gd name="connsiteX2931" fmla="*/ 1725583 w 7773686"/>
              <a:gd name="connsiteY2931" fmla="*/ 282492 h 1115029"/>
              <a:gd name="connsiteX2932" fmla="*/ 1727298 w 7773686"/>
              <a:gd name="connsiteY2932" fmla="*/ 281676 h 1115029"/>
              <a:gd name="connsiteX2933" fmla="*/ 1730644 w 7773686"/>
              <a:gd name="connsiteY2933" fmla="*/ 281676 h 1115029"/>
              <a:gd name="connsiteX2934" fmla="*/ 1734808 w 7773686"/>
              <a:gd name="connsiteY2934" fmla="*/ 280778 h 1115029"/>
              <a:gd name="connsiteX2935" fmla="*/ 6319988 w 7773686"/>
              <a:gd name="connsiteY2935" fmla="*/ 276378 h 1115029"/>
              <a:gd name="connsiteX2936" fmla="*/ 6346272 w 7773686"/>
              <a:gd name="connsiteY2936" fmla="*/ 277112 h 1115029"/>
              <a:gd name="connsiteX2937" fmla="*/ 6358680 w 7773686"/>
              <a:gd name="connsiteY2937" fmla="*/ 279480 h 1115029"/>
              <a:gd name="connsiteX2938" fmla="*/ 6370271 w 7773686"/>
              <a:gd name="connsiteY2938" fmla="*/ 283316 h 1115029"/>
              <a:gd name="connsiteX2939" fmla="*/ 6386515 w 7773686"/>
              <a:gd name="connsiteY2939" fmla="*/ 292622 h 1115029"/>
              <a:gd name="connsiteX2940" fmla="*/ 6398923 w 7773686"/>
              <a:gd name="connsiteY2940" fmla="*/ 306336 h 1115029"/>
              <a:gd name="connsiteX2941" fmla="*/ 6429126 w 7773686"/>
              <a:gd name="connsiteY2941" fmla="*/ 381435 h 1115029"/>
              <a:gd name="connsiteX2942" fmla="*/ 6442268 w 7773686"/>
              <a:gd name="connsiteY2942" fmla="*/ 405270 h 1115029"/>
              <a:gd name="connsiteX2943" fmla="*/ 6444554 w 7773686"/>
              <a:gd name="connsiteY2943" fmla="*/ 407556 h 1115029"/>
              <a:gd name="connsiteX2944" fmla="*/ 6451574 w 7773686"/>
              <a:gd name="connsiteY2944" fmla="*/ 409923 h 1115029"/>
              <a:gd name="connsiteX2945" fmla="*/ 6456145 w 7773686"/>
              <a:gd name="connsiteY2945" fmla="*/ 409923 h 1115029"/>
              <a:gd name="connsiteX2946" fmla="*/ 6460798 w 7773686"/>
              <a:gd name="connsiteY2946" fmla="*/ 409107 h 1115029"/>
              <a:gd name="connsiteX2947" fmla="*/ 6469369 w 7773686"/>
              <a:gd name="connsiteY2947" fmla="*/ 406005 h 1115029"/>
              <a:gd name="connsiteX2948" fmla="*/ 6473940 w 7773686"/>
              <a:gd name="connsiteY2948" fmla="*/ 405270 h 1115029"/>
              <a:gd name="connsiteX2949" fmla="*/ 6502592 w 7773686"/>
              <a:gd name="connsiteY2949" fmla="*/ 406005 h 1115029"/>
              <a:gd name="connsiteX2950" fmla="*/ 6527408 w 7773686"/>
              <a:gd name="connsiteY2950" fmla="*/ 408372 h 1115029"/>
              <a:gd name="connsiteX2951" fmla="*/ 6544386 w 7773686"/>
              <a:gd name="connsiteY2951" fmla="*/ 412209 h 1115029"/>
              <a:gd name="connsiteX2952" fmla="*/ 6549774 w 7773686"/>
              <a:gd name="connsiteY2952" fmla="*/ 414576 h 1115029"/>
              <a:gd name="connsiteX2953" fmla="*/ 6560631 w 7773686"/>
              <a:gd name="connsiteY2953" fmla="*/ 420780 h 1115029"/>
              <a:gd name="connsiteX2954" fmla="*/ 6569936 w 7773686"/>
              <a:gd name="connsiteY2954" fmla="*/ 429269 h 1115029"/>
              <a:gd name="connsiteX2955" fmla="*/ 6573038 w 7773686"/>
              <a:gd name="connsiteY2955" fmla="*/ 439310 h 1115029"/>
              <a:gd name="connsiteX2956" fmla="*/ 6573038 w 7773686"/>
              <a:gd name="connsiteY2956" fmla="*/ 449350 h 1115029"/>
              <a:gd name="connsiteX2957" fmla="*/ 6569936 w 7773686"/>
              <a:gd name="connsiteY2957" fmla="*/ 458656 h 1115029"/>
              <a:gd name="connsiteX2958" fmla="*/ 6566834 w 7773686"/>
              <a:gd name="connsiteY2958" fmla="*/ 462492 h 1115029"/>
              <a:gd name="connsiteX2959" fmla="*/ 6562998 w 7773686"/>
              <a:gd name="connsiteY2959" fmla="*/ 465594 h 1115029"/>
              <a:gd name="connsiteX2960" fmla="*/ 6555243 w 7773686"/>
              <a:gd name="connsiteY2960" fmla="*/ 470247 h 1115029"/>
              <a:gd name="connsiteX2961" fmla="*/ 6515000 w 7773686"/>
              <a:gd name="connsiteY2961" fmla="*/ 506491 h 1115029"/>
              <a:gd name="connsiteX2962" fmla="*/ 6507245 w 7773686"/>
              <a:gd name="connsiteY2962" fmla="*/ 511143 h 1115029"/>
              <a:gd name="connsiteX2963" fmla="*/ 6517286 w 7773686"/>
              <a:gd name="connsiteY2963" fmla="*/ 536693 h 1115029"/>
              <a:gd name="connsiteX2964" fmla="*/ 6543652 w 7773686"/>
              <a:gd name="connsiteY2964" fmla="*/ 582977 h 1115029"/>
              <a:gd name="connsiteX2965" fmla="*/ 6555978 w 7773686"/>
              <a:gd name="connsiteY2965" fmla="*/ 609996 h 1115029"/>
              <a:gd name="connsiteX2966" fmla="*/ 6558345 w 7773686"/>
              <a:gd name="connsiteY2966" fmla="*/ 610813 h 1115029"/>
              <a:gd name="connsiteX2967" fmla="*/ 6560631 w 7773686"/>
              <a:gd name="connsiteY2967" fmla="*/ 612364 h 1115029"/>
              <a:gd name="connsiteX2968" fmla="*/ 6563733 w 7773686"/>
              <a:gd name="connsiteY2968" fmla="*/ 615466 h 1115029"/>
              <a:gd name="connsiteX2969" fmla="*/ 6568385 w 7773686"/>
              <a:gd name="connsiteY2969" fmla="*/ 623955 h 1115029"/>
              <a:gd name="connsiteX2970" fmla="*/ 6569936 w 7773686"/>
              <a:gd name="connsiteY2970" fmla="*/ 627792 h 1115029"/>
              <a:gd name="connsiteX2971" fmla="*/ 6573038 w 7773686"/>
              <a:gd name="connsiteY2971" fmla="*/ 631710 h 1115029"/>
              <a:gd name="connsiteX2972" fmla="*/ 6576875 w 7773686"/>
              <a:gd name="connsiteY2972" fmla="*/ 634812 h 1115029"/>
              <a:gd name="connsiteX2973" fmla="*/ 6582344 w 7773686"/>
              <a:gd name="connsiteY2973" fmla="*/ 636363 h 1115029"/>
              <a:gd name="connsiteX2974" fmla="*/ 6593935 w 7773686"/>
              <a:gd name="connsiteY2974" fmla="*/ 620118 h 1115029"/>
              <a:gd name="connsiteX2975" fmla="*/ 6612465 w 7773686"/>
              <a:gd name="connsiteY2975" fmla="*/ 571467 h 1115029"/>
              <a:gd name="connsiteX2976" fmla="*/ 6618669 w 7773686"/>
              <a:gd name="connsiteY2976" fmla="*/ 561427 h 1115029"/>
              <a:gd name="connsiteX2977" fmla="*/ 6616383 w 7773686"/>
              <a:gd name="connsiteY2977" fmla="*/ 559141 h 1115029"/>
              <a:gd name="connsiteX2978" fmla="*/ 6614833 w 7773686"/>
              <a:gd name="connsiteY2978" fmla="*/ 554489 h 1115029"/>
              <a:gd name="connsiteX2979" fmla="*/ 6614833 w 7773686"/>
              <a:gd name="connsiteY2979" fmla="*/ 551387 h 1115029"/>
              <a:gd name="connsiteX2980" fmla="*/ 6615567 w 7773686"/>
              <a:gd name="connsiteY2980" fmla="*/ 546734 h 1115029"/>
              <a:gd name="connsiteX2981" fmla="*/ 6620220 w 7773686"/>
              <a:gd name="connsiteY2981" fmla="*/ 538244 h 1115029"/>
              <a:gd name="connsiteX2982" fmla="*/ 6621771 w 7773686"/>
              <a:gd name="connsiteY2982" fmla="*/ 533591 h 1115029"/>
              <a:gd name="connsiteX2983" fmla="*/ 6622587 w 7773686"/>
              <a:gd name="connsiteY2983" fmla="*/ 528122 h 1115029"/>
              <a:gd name="connsiteX2984" fmla="*/ 6621036 w 7773686"/>
              <a:gd name="connsiteY2984" fmla="*/ 523469 h 1115029"/>
              <a:gd name="connsiteX2985" fmla="*/ 6627975 w 7773686"/>
              <a:gd name="connsiteY2985" fmla="*/ 515796 h 1115029"/>
              <a:gd name="connsiteX2986" fmla="*/ 6641117 w 7773686"/>
              <a:gd name="connsiteY2986" fmla="*/ 540530 h 1115029"/>
              <a:gd name="connsiteX2987" fmla="*/ 6642668 w 7773686"/>
              <a:gd name="connsiteY2987" fmla="*/ 549836 h 1115029"/>
              <a:gd name="connsiteX2988" fmla="*/ 6681360 w 7773686"/>
              <a:gd name="connsiteY2988" fmla="*/ 602323 h 1115029"/>
              <a:gd name="connsiteX2989" fmla="*/ 6680626 w 7773686"/>
              <a:gd name="connsiteY2989" fmla="*/ 613915 h 1115029"/>
              <a:gd name="connsiteX2990" fmla="*/ 6682177 w 7773686"/>
              <a:gd name="connsiteY2990" fmla="*/ 649505 h 1115029"/>
              <a:gd name="connsiteX2991" fmla="*/ 6679809 w 7773686"/>
              <a:gd name="connsiteY2991" fmla="*/ 671790 h 1115029"/>
              <a:gd name="connsiteX2992" fmla="*/ 6678258 w 7773686"/>
              <a:gd name="connsiteY2992" fmla="*/ 676443 h 1115029"/>
              <a:gd name="connsiteX2993" fmla="*/ 6675973 w 7773686"/>
              <a:gd name="connsiteY2993" fmla="*/ 681096 h 1115029"/>
              <a:gd name="connsiteX2994" fmla="*/ 6672871 w 7773686"/>
              <a:gd name="connsiteY2994" fmla="*/ 685667 h 1115029"/>
              <a:gd name="connsiteX2995" fmla="*/ 6668953 w 7773686"/>
              <a:gd name="connsiteY2995" fmla="*/ 689585 h 1115029"/>
              <a:gd name="connsiteX2996" fmla="*/ 6668953 w 7773686"/>
              <a:gd name="connsiteY2996" fmla="*/ 694238 h 1115029"/>
              <a:gd name="connsiteX2997" fmla="*/ 6668218 w 7773686"/>
              <a:gd name="connsiteY2997" fmla="*/ 699625 h 1115029"/>
              <a:gd name="connsiteX2998" fmla="*/ 6666667 w 7773686"/>
              <a:gd name="connsiteY2998" fmla="*/ 704278 h 1115029"/>
              <a:gd name="connsiteX2999" fmla="*/ 6664300 w 7773686"/>
              <a:gd name="connsiteY2999" fmla="*/ 708931 h 1115029"/>
              <a:gd name="connsiteX3000" fmla="*/ 6648056 w 7773686"/>
              <a:gd name="connsiteY3000" fmla="*/ 732114 h 1115029"/>
              <a:gd name="connsiteX3001" fmla="*/ 6644954 w 7773686"/>
              <a:gd name="connsiteY3001" fmla="*/ 739869 h 1115029"/>
              <a:gd name="connsiteX3002" fmla="*/ 6644219 w 7773686"/>
              <a:gd name="connsiteY3002" fmla="*/ 743705 h 1115029"/>
              <a:gd name="connsiteX3003" fmla="*/ 6644954 w 7773686"/>
              <a:gd name="connsiteY3003" fmla="*/ 748358 h 1115029"/>
              <a:gd name="connsiteX3004" fmla="*/ 6646505 w 7773686"/>
              <a:gd name="connsiteY3004" fmla="*/ 752276 h 1115029"/>
              <a:gd name="connsiteX3005" fmla="*/ 6649607 w 7773686"/>
              <a:gd name="connsiteY3005" fmla="*/ 756929 h 1115029"/>
              <a:gd name="connsiteX3006" fmla="*/ 6693115 w 7773686"/>
              <a:gd name="connsiteY3006" fmla="*/ 812437 h 1115029"/>
              <a:gd name="connsiteX3007" fmla="*/ 6705523 w 7773686"/>
              <a:gd name="connsiteY3007" fmla="*/ 831048 h 1115029"/>
              <a:gd name="connsiteX3008" fmla="*/ 6710175 w 7773686"/>
              <a:gd name="connsiteY3008" fmla="*/ 836436 h 1115029"/>
              <a:gd name="connsiteX3009" fmla="*/ 6723318 w 7773686"/>
              <a:gd name="connsiteY3009" fmla="*/ 847293 h 1115029"/>
              <a:gd name="connsiteX3010" fmla="*/ 6727154 w 7773686"/>
              <a:gd name="connsiteY3010" fmla="*/ 851129 h 1115029"/>
              <a:gd name="connsiteX3011" fmla="*/ 6730256 w 7773686"/>
              <a:gd name="connsiteY3011" fmla="*/ 855782 h 1115029"/>
              <a:gd name="connsiteX3012" fmla="*/ 6732624 w 7773686"/>
              <a:gd name="connsiteY3012" fmla="*/ 861088 h 1115029"/>
              <a:gd name="connsiteX3013" fmla="*/ 6734174 w 7773686"/>
              <a:gd name="connsiteY3013" fmla="*/ 867210 h 1115029"/>
              <a:gd name="connsiteX3014" fmla="*/ 6776703 w 7773686"/>
              <a:gd name="connsiteY3014" fmla="*/ 916024 h 1115029"/>
              <a:gd name="connsiteX3015" fmla="*/ 6823150 w 7773686"/>
              <a:gd name="connsiteY3015" fmla="*/ 961492 h 1115029"/>
              <a:gd name="connsiteX3016" fmla="*/ 6826252 w 7773686"/>
              <a:gd name="connsiteY3016" fmla="*/ 962227 h 1115029"/>
              <a:gd name="connsiteX3017" fmla="*/ 6828538 w 7773686"/>
              <a:gd name="connsiteY3017" fmla="*/ 963778 h 1115029"/>
              <a:gd name="connsiteX3018" fmla="*/ 6847149 w 7773686"/>
              <a:gd name="connsiteY3018" fmla="*/ 984675 h 1115029"/>
              <a:gd name="connsiteX3019" fmla="*/ 6850251 w 7773686"/>
              <a:gd name="connsiteY3019" fmla="*/ 986226 h 1115029"/>
              <a:gd name="connsiteX3020" fmla="*/ 6856373 w 7773686"/>
              <a:gd name="connsiteY3020" fmla="*/ 987777 h 1115029"/>
              <a:gd name="connsiteX3021" fmla="*/ 6859475 w 7773686"/>
              <a:gd name="connsiteY3021" fmla="*/ 987042 h 1115029"/>
              <a:gd name="connsiteX3022" fmla="*/ 6866495 w 7773686"/>
              <a:gd name="connsiteY3022" fmla="*/ 983124 h 1115029"/>
              <a:gd name="connsiteX3023" fmla="*/ 6874985 w 7773686"/>
              <a:gd name="connsiteY3023" fmla="*/ 970798 h 1115029"/>
              <a:gd name="connsiteX3024" fmla="*/ 6879638 w 7773686"/>
              <a:gd name="connsiteY3024" fmla="*/ 957655 h 1115029"/>
              <a:gd name="connsiteX3025" fmla="*/ 6881189 w 7773686"/>
              <a:gd name="connsiteY3025" fmla="*/ 950635 h 1115029"/>
              <a:gd name="connsiteX3026" fmla="*/ 6881923 w 7773686"/>
              <a:gd name="connsiteY3026" fmla="*/ 929167 h 1115029"/>
              <a:gd name="connsiteX3027" fmla="*/ 6876536 w 7773686"/>
              <a:gd name="connsiteY3027" fmla="*/ 871863 h 1115029"/>
              <a:gd name="connsiteX3028" fmla="*/ 6892780 w 7773686"/>
              <a:gd name="connsiteY3028" fmla="*/ 888107 h 1115029"/>
              <a:gd name="connsiteX3029" fmla="*/ 6905922 w 7773686"/>
              <a:gd name="connsiteY3029" fmla="*/ 905902 h 1115029"/>
              <a:gd name="connsiteX3030" fmla="*/ 6915963 w 7773686"/>
              <a:gd name="connsiteY3030" fmla="*/ 925249 h 1115029"/>
              <a:gd name="connsiteX3031" fmla="*/ 6931472 w 7773686"/>
              <a:gd name="connsiteY3031" fmla="*/ 968430 h 1115029"/>
              <a:gd name="connsiteX3032" fmla="*/ 6954655 w 7773686"/>
              <a:gd name="connsiteY3032" fmla="*/ 1043529 h 1115029"/>
              <a:gd name="connsiteX3033" fmla="*/ 6957022 w 7773686"/>
              <a:gd name="connsiteY3033" fmla="*/ 1065814 h 1115029"/>
              <a:gd name="connsiteX3034" fmla="*/ 6956206 w 7773686"/>
              <a:gd name="connsiteY3034" fmla="*/ 1076671 h 1115029"/>
              <a:gd name="connsiteX3035" fmla="*/ 6946166 w 7773686"/>
              <a:gd name="connsiteY3035" fmla="*/ 1091364 h 1115029"/>
              <a:gd name="connsiteX3036" fmla="*/ 6934574 w 7773686"/>
              <a:gd name="connsiteY3036" fmla="*/ 1103690 h 1115029"/>
              <a:gd name="connsiteX3037" fmla="*/ 6927554 w 7773686"/>
              <a:gd name="connsiteY3037" fmla="*/ 1108343 h 1115029"/>
              <a:gd name="connsiteX3038" fmla="*/ 6923718 w 7773686"/>
              <a:gd name="connsiteY3038" fmla="*/ 1109894 h 1115029"/>
              <a:gd name="connsiteX3039" fmla="*/ 6910575 w 7773686"/>
              <a:gd name="connsiteY3039" fmla="*/ 1112261 h 1115029"/>
              <a:gd name="connsiteX3040" fmla="*/ 6886576 w 7773686"/>
              <a:gd name="connsiteY3040" fmla="*/ 1108343 h 1115029"/>
              <a:gd name="connsiteX3041" fmla="*/ 6872618 w 7773686"/>
              <a:gd name="connsiteY3041" fmla="*/ 1102955 h 1115029"/>
              <a:gd name="connsiteX3042" fmla="*/ 6861026 w 7773686"/>
              <a:gd name="connsiteY3042" fmla="*/ 1094466 h 1115029"/>
              <a:gd name="connsiteX3043" fmla="*/ 6852537 w 7773686"/>
              <a:gd name="connsiteY3043" fmla="*/ 1083609 h 1115029"/>
              <a:gd name="connsiteX3044" fmla="*/ 6847884 w 7773686"/>
              <a:gd name="connsiteY3044" fmla="*/ 1083609 h 1115029"/>
              <a:gd name="connsiteX3045" fmla="*/ 6841680 w 7773686"/>
              <a:gd name="connsiteY3045" fmla="*/ 1078957 h 1115029"/>
              <a:gd name="connsiteX3046" fmla="*/ 6838578 w 7773686"/>
              <a:gd name="connsiteY3046" fmla="*/ 1075855 h 1115029"/>
              <a:gd name="connsiteX3047" fmla="*/ 6830905 w 7773686"/>
              <a:gd name="connsiteY3047" fmla="*/ 1061896 h 1115029"/>
              <a:gd name="connsiteX3048" fmla="*/ 6823885 w 7773686"/>
              <a:gd name="connsiteY3048" fmla="*/ 1058876 h 1115029"/>
              <a:gd name="connsiteX3049" fmla="*/ 6810743 w 7773686"/>
              <a:gd name="connsiteY3049" fmla="*/ 1048019 h 1115029"/>
              <a:gd name="connsiteX3050" fmla="*/ 6784458 w 7773686"/>
              <a:gd name="connsiteY3050" fmla="*/ 1021816 h 1115029"/>
              <a:gd name="connsiteX3051" fmla="*/ 6765112 w 7773686"/>
              <a:gd name="connsiteY3051" fmla="*/ 1006388 h 1115029"/>
              <a:gd name="connsiteX3052" fmla="*/ 6734174 w 7773686"/>
              <a:gd name="connsiteY3052" fmla="*/ 968430 h 1115029"/>
              <a:gd name="connsiteX3053" fmla="*/ 6734174 w 7773686"/>
              <a:gd name="connsiteY3053" fmla="*/ 963778 h 1115029"/>
              <a:gd name="connsiteX3054" fmla="*/ 6730256 w 7773686"/>
              <a:gd name="connsiteY3054" fmla="*/ 963778 h 1115029"/>
              <a:gd name="connsiteX3055" fmla="*/ 6725603 w 7773686"/>
              <a:gd name="connsiteY3055" fmla="*/ 962227 h 1115029"/>
              <a:gd name="connsiteX3056" fmla="*/ 6724052 w 7773686"/>
              <a:gd name="connsiteY3056" fmla="*/ 959941 h 1115029"/>
              <a:gd name="connsiteX3057" fmla="*/ 6721767 w 7773686"/>
              <a:gd name="connsiteY3057" fmla="*/ 954554 h 1115029"/>
              <a:gd name="connsiteX3058" fmla="*/ 6696217 w 7773686"/>
              <a:gd name="connsiteY3058" fmla="*/ 926065 h 1115029"/>
              <a:gd name="connsiteX3059" fmla="*/ 6650423 w 7773686"/>
              <a:gd name="connsiteY3059" fmla="*/ 865659 h 1115029"/>
              <a:gd name="connsiteX3060" fmla="*/ 6640382 w 7773686"/>
              <a:gd name="connsiteY3060" fmla="*/ 855782 h 1115029"/>
              <a:gd name="connsiteX3061" fmla="*/ 6639566 w 7773686"/>
              <a:gd name="connsiteY3061" fmla="*/ 852680 h 1115029"/>
              <a:gd name="connsiteX3062" fmla="*/ 6634913 w 7773686"/>
              <a:gd name="connsiteY3062" fmla="*/ 844191 h 1115029"/>
              <a:gd name="connsiteX3063" fmla="*/ 6617118 w 7773686"/>
              <a:gd name="connsiteY3063" fmla="*/ 822477 h 1115029"/>
              <a:gd name="connsiteX3064" fmla="*/ 6614833 w 7773686"/>
              <a:gd name="connsiteY3064" fmla="*/ 816355 h 1115029"/>
              <a:gd name="connsiteX3065" fmla="*/ 6613282 w 7773686"/>
              <a:gd name="connsiteY3065" fmla="*/ 809335 h 1115029"/>
              <a:gd name="connsiteX3066" fmla="*/ 6606343 w 7773686"/>
              <a:gd name="connsiteY3066" fmla="*/ 804682 h 1115029"/>
              <a:gd name="connsiteX3067" fmla="*/ 6595486 w 7773686"/>
              <a:gd name="connsiteY3067" fmla="*/ 817906 h 1115029"/>
              <a:gd name="connsiteX3068" fmla="*/ 6569120 w 7773686"/>
              <a:gd name="connsiteY3068" fmla="*/ 856435 h 1115029"/>
              <a:gd name="connsiteX3069" fmla="*/ 6556794 w 7773686"/>
              <a:gd name="connsiteY3069" fmla="*/ 869577 h 1115029"/>
              <a:gd name="connsiteX3070" fmla="*/ 6550590 w 7773686"/>
              <a:gd name="connsiteY3070" fmla="*/ 874965 h 1115029"/>
              <a:gd name="connsiteX3071" fmla="*/ 6543652 w 7773686"/>
              <a:gd name="connsiteY3071" fmla="*/ 879618 h 1115029"/>
              <a:gd name="connsiteX3072" fmla="*/ 6535897 w 7773686"/>
              <a:gd name="connsiteY3072" fmla="*/ 883454 h 1115029"/>
              <a:gd name="connsiteX3073" fmla="*/ 6519653 w 7773686"/>
              <a:gd name="connsiteY3073" fmla="*/ 885822 h 1115029"/>
              <a:gd name="connsiteX3074" fmla="*/ 6510347 w 7773686"/>
              <a:gd name="connsiteY3074" fmla="*/ 885005 h 1115029"/>
              <a:gd name="connsiteX3075" fmla="*/ 6500307 w 7773686"/>
              <a:gd name="connsiteY3075" fmla="*/ 881903 h 1115029"/>
              <a:gd name="connsiteX3076" fmla="*/ 6497205 w 7773686"/>
              <a:gd name="connsiteY3076" fmla="*/ 883454 h 1115029"/>
              <a:gd name="connsiteX3077" fmla="*/ 6493287 w 7773686"/>
              <a:gd name="connsiteY3077" fmla="*/ 884271 h 1115029"/>
              <a:gd name="connsiteX3078" fmla="*/ 6485613 w 7773686"/>
              <a:gd name="connsiteY3078" fmla="*/ 884271 h 1115029"/>
              <a:gd name="connsiteX3079" fmla="*/ 6481695 w 7773686"/>
              <a:gd name="connsiteY3079" fmla="*/ 882720 h 1115029"/>
              <a:gd name="connsiteX3080" fmla="*/ 6478593 w 7773686"/>
              <a:gd name="connsiteY3080" fmla="*/ 880434 h 1115029"/>
              <a:gd name="connsiteX3081" fmla="*/ 6477042 w 7773686"/>
              <a:gd name="connsiteY3081" fmla="*/ 876516 h 1115029"/>
              <a:gd name="connsiteX3082" fmla="*/ 6476308 w 7773686"/>
              <a:gd name="connsiteY3082" fmla="*/ 871863 h 1115029"/>
              <a:gd name="connsiteX3083" fmla="*/ 6475491 w 7773686"/>
              <a:gd name="connsiteY3083" fmla="*/ 870312 h 1115029"/>
              <a:gd name="connsiteX3084" fmla="*/ 6475491 w 7773686"/>
              <a:gd name="connsiteY3084" fmla="*/ 861823 h 1115029"/>
              <a:gd name="connsiteX3085" fmla="*/ 6474757 w 7773686"/>
              <a:gd name="connsiteY3085" fmla="*/ 859537 h 1115029"/>
              <a:gd name="connsiteX3086" fmla="*/ 6473206 w 7773686"/>
              <a:gd name="connsiteY3086" fmla="*/ 857170 h 1115029"/>
              <a:gd name="connsiteX3087" fmla="*/ 6471655 w 7773686"/>
              <a:gd name="connsiteY3087" fmla="*/ 855782 h 1115029"/>
              <a:gd name="connsiteX3088" fmla="*/ 6490266 w 7773686"/>
              <a:gd name="connsiteY3088" fmla="*/ 824028 h 1115029"/>
              <a:gd name="connsiteX3089" fmla="*/ 6504960 w 7773686"/>
              <a:gd name="connsiteY3089" fmla="*/ 789989 h 1115029"/>
              <a:gd name="connsiteX3090" fmla="*/ 6507245 w 7773686"/>
              <a:gd name="connsiteY3090" fmla="*/ 786152 h 1115029"/>
              <a:gd name="connsiteX3091" fmla="*/ 6521938 w 7773686"/>
              <a:gd name="connsiteY3091" fmla="*/ 769908 h 1115029"/>
              <a:gd name="connsiteX3092" fmla="*/ 6525040 w 7773686"/>
              <a:gd name="connsiteY3092" fmla="*/ 765255 h 1115029"/>
              <a:gd name="connsiteX3093" fmla="*/ 6527408 w 7773686"/>
              <a:gd name="connsiteY3093" fmla="*/ 757664 h 1115029"/>
              <a:gd name="connsiteX3094" fmla="*/ 6526591 w 7773686"/>
              <a:gd name="connsiteY3094" fmla="*/ 754562 h 1115029"/>
              <a:gd name="connsiteX3095" fmla="*/ 6529693 w 7773686"/>
              <a:gd name="connsiteY3095" fmla="*/ 751460 h 1115029"/>
              <a:gd name="connsiteX3096" fmla="*/ 6531979 w 7773686"/>
              <a:gd name="connsiteY3096" fmla="*/ 747623 h 1115029"/>
              <a:gd name="connsiteX3097" fmla="*/ 6533530 w 7773686"/>
              <a:gd name="connsiteY3097" fmla="*/ 743705 h 1115029"/>
              <a:gd name="connsiteX3098" fmla="*/ 6534346 w 7773686"/>
              <a:gd name="connsiteY3098" fmla="*/ 739869 h 1115029"/>
              <a:gd name="connsiteX3099" fmla="*/ 6546754 w 7773686"/>
              <a:gd name="connsiteY3099" fmla="*/ 723624 h 1115029"/>
              <a:gd name="connsiteX3100" fmla="*/ 6549774 w 7773686"/>
              <a:gd name="connsiteY3100" fmla="*/ 718237 h 1115029"/>
              <a:gd name="connsiteX3101" fmla="*/ 6552141 w 7773686"/>
              <a:gd name="connsiteY3101" fmla="*/ 712033 h 1115029"/>
              <a:gd name="connsiteX3102" fmla="*/ 6552876 w 7773686"/>
              <a:gd name="connsiteY3102" fmla="*/ 708931 h 1115029"/>
              <a:gd name="connsiteX3103" fmla="*/ 6552876 w 7773686"/>
              <a:gd name="connsiteY3103" fmla="*/ 705829 h 1115029"/>
              <a:gd name="connsiteX3104" fmla="*/ 6552141 w 7773686"/>
              <a:gd name="connsiteY3104" fmla="*/ 702727 h 1115029"/>
              <a:gd name="connsiteX3105" fmla="*/ 6549039 w 7773686"/>
              <a:gd name="connsiteY3105" fmla="*/ 696523 h 1115029"/>
              <a:gd name="connsiteX3106" fmla="*/ 6545937 w 7773686"/>
              <a:gd name="connsiteY3106" fmla="*/ 694238 h 1115029"/>
              <a:gd name="connsiteX3107" fmla="*/ 6511898 w 7773686"/>
              <a:gd name="connsiteY3107" fmla="*/ 637097 h 1115029"/>
              <a:gd name="connsiteX3108" fmla="*/ 6497939 w 7773686"/>
              <a:gd name="connsiteY3108" fmla="*/ 617017 h 1115029"/>
              <a:gd name="connsiteX3109" fmla="*/ 6495654 w 7773686"/>
              <a:gd name="connsiteY3109" fmla="*/ 606895 h 1115029"/>
              <a:gd name="connsiteX3110" fmla="*/ 6491817 w 7773686"/>
              <a:gd name="connsiteY3110" fmla="*/ 597670 h 1115029"/>
              <a:gd name="connsiteX3111" fmla="*/ 6456962 w 7773686"/>
              <a:gd name="connsiteY3111" fmla="*/ 542816 h 1115029"/>
              <a:gd name="connsiteX3112" fmla="*/ 6444554 w 7773686"/>
              <a:gd name="connsiteY3112" fmla="*/ 542816 h 1115029"/>
              <a:gd name="connsiteX3113" fmla="*/ 6405127 w 7773686"/>
              <a:gd name="connsiteY3113" fmla="*/ 573018 h 1115029"/>
              <a:gd name="connsiteX3114" fmla="*/ 6344721 w 7773686"/>
              <a:gd name="connsiteY3114" fmla="*/ 609996 h 1115029"/>
              <a:gd name="connsiteX3115" fmla="*/ 6306029 w 7773686"/>
              <a:gd name="connsiteY3115" fmla="*/ 637097 h 1115029"/>
              <a:gd name="connsiteX3116" fmla="*/ 6288234 w 7773686"/>
              <a:gd name="connsiteY3116" fmla="*/ 653342 h 1115029"/>
              <a:gd name="connsiteX3117" fmla="*/ 6290601 w 7773686"/>
              <a:gd name="connsiteY3117" fmla="*/ 655709 h 1115029"/>
              <a:gd name="connsiteX3118" fmla="*/ 6297540 w 7773686"/>
              <a:gd name="connsiteY3118" fmla="*/ 658811 h 1115029"/>
              <a:gd name="connsiteX3119" fmla="*/ 6307580 w 7773686"/>
              <a:gd name="connsiteY3119" fmla="*/ 658811 h 1115029"/>
              <a:gd name="connsiteX3120" fmla="*/ 6322273 w 7773686"/>
              <a:gd name="connsiteY3120" fmla="*/ 655709 h 1115029"/>
              <a:gd name="connsiteX3121" fmla="*/ 6326926 w 7773686"/>
              <a:gd name="connsiteY3121" fmla="*/ 656443 h 1115029"/>
              <a:gd name="connsiteX3122" fmla="*/ 6343170 w 7773686"/>
              <a:gd name="connsiteY3122" fmla="*/ 655709 h 1115029"/>
              <a:gd name="connsiteX3123" fmla="*/ 6384230 w 7773686"/>
              <a:gd name="connsiteY3123" fmla="*/ 644852 h 1115029"/>
              <a:gd name="connsiteX3124" fmla="*/ 6395087 w 7773686"/>
              <a:gd name="connsiteY3124" fmla="*/ 643301 h 1115029"/>
              <a:gd name="connsiteX3125" fmla="*/ 6406678 w 7773686"/>
              <a:gd name="connsiteY3125" fmla="*/ 643301 h 1115029"/>
              <a:gd name="connsiteX3126" fmla="*/ 6427575 w 7773686"/>
              <a:gd name="connsiteY3126" fmla="*/ 649505 h 1115029"/>
              <a:gd name="connsiteX3127" fmla="*/ 6435330 w 7773686"/>
              <a:gd name="connsiteY3127" fmla="*/ 652607 h 1115029"/>
              <a:gd name="connsiteX3128" fmla="*/ 6448472 w 7773686"/>
              <a:gd name="connsiteY3128" fmla="*/ 660362 h 1115029"/>
              <a:gd name="connsiteX3129" fmla="*/ 6455411 w 7773686"/>
              <a:gd name="connsiteY3129" fmla="*/ 668688 h 1115029"/>
              <a:gd name="connsiteX3130" fmla="*/ 6456962 w 7773686"/>
              <a:gd name="connsiteY3130" fmla="*/ 672524 h 1115029"/>
              <a:gd name="connsiteX3131" fmla="*/ 6462349 w 7773686"/>
              <a:gd name="connsiteY3131" fmla="*/ 675626 h 1115029"/>
              <a:gd name="connsiteX3132" fmla="*/ 6467002 w 7773686"/>
              <a:gd name="connsiteY3132" fmla="*/ 679545 h 1115029"/>
              <a:gd name="connsiteX3133" fmla="*/ 6473940 w 7773686"/>
              <a:gd name="connsiteY3133" fmla="*/ 690320 h 1115029"/>
              <a:gd name="connsiteX3134" fmla="*/ 6483246 w 7773686"/>
              <a:gd name="connsiteY3134" fmla="*/ 713584 h 1115029"/>
              <a:gd name="connsiteX3135" fmla="*/ 6480961 w 7773686"/>
              <a:gd name="connsiteY3135" fmla="*/ 738318 h 1115029"/>
              <a:gd name="connsiteX3136" fmla="*/ 6477042 w 7773686"/>
              <a:gd name="connsiteY3136" fmla="*/ 754562 h 1115029"/>
              <a:gd name="connsiteX3137" fmla="*/ 6473940 w 7773686"/>
              <a:gd name="connsiteY3137" fmla="*/ 762153 h 1115029"/>
              <a:gd name="connsiteX3138" fmla="*/ 6463900 w 7773686"/>
              <a:gd name="connsiteY3138" fmla="*/ 776112 h 1115029"/>
              <a:gd name="connsiteX3139" fmla="*/ 6434513 w 7773686"/>
              <a:gd name="connsiteY3139" fmla="*/ 861823 h 1115029"/>
              <a:gd name="connsiteX3140" fmla="*/ 6427575 w 7773686"/>
              <a:gd name="connsiteY3140" fmla="*/ 878883 h 1115029"/>
              <a:gd name="connsiteX3141" fmla="*/ 6419004 w 7773686"/>
              <a:gd name="connsiteY3141" fmla="*/ 895127 h 1115029"/>
              <a:gd name="connsiteX3142" fmla="*/ 6408964 w 7773686"/>
              <a:gd name="connsiteY3142" fmla="*/ 910555 h 1115029"/>
              <a:gd name="connsiteX3143" fmla="*/ 6407413 w 7773686"/>
              <a:gd name="connsiteY3143" fmla="*/ 917575 h 1115029"/>
              <a:gd name="connsiteX3144" fmla="*/ 6402025 w 7773686"/>
              <a:gd name="connsiteY3144" fmla="*/ 929901 h 1115029"/>
              <a:gd name="connsiteX3145" fmla="*/ 6388883 w 7773686"/>
              <a:gd name="connsiteY3145" fmla="*/ 953003 h 1115029"/>
              <a:gd name="connsiteX3146" fmla="*/ 6387332 w 7773686"/>
              <a:gd name="connsiteY3146" fmla="*/ 958390 h 1115029"/>
              <a:gd name="connsiteX3147" fmla="*/ 6367169 w 7773686"/>
              <a:gd name="connsiteY3147" fmla="*/ 988593 h 1115029"/>
              <a:gd name="connsiteX3148" fmla="*/ 6350925 w 7773686"/>
              <a:gd name="connsiteY3148" fmla="*/ 1007123 h 1115029"/>
              <a:gd name="connsiteX3149" fmla="*/ 6346272 w 7773686"/>
              <a:gd name="connsiteY3149" fmla="*/ 1011041 h 1115029"/>
              <a:gd name="connsiteX3150" fmla="*/ 6340885 w 7773686"/>
              <a:gd name="connsiteY3150" fmla="*/ 1014143 h 1115029"/>
              <a:gd name="connsiteX3151" fmla="*/ 6330028 w 7773686"/>
              <a:gd name="connsiteY3151" fmla="*/ 1018714 h 1115029"/>
              <a:gd name="connsiteX3152" fmla="*/ 6323824 w 7773686"/>
              <a:gd name="connsiteY3152" fmla="*/ 1020265 h 1115029"/>
              <a:gd name="connsiteX3153" fmla="*/ 6316886 w 7773686"/>
              <a:gd name="connsiteY3153" fmla="*/ 1021081 h 1115029"/>
              <a:gd name="connsiteX3154" fmla="*/ 6310682 w 7773686"/>
              <a:gd name="connsiteY3154" fmla="*/ 1017245 h 1115029"/>
              <a:gd name="connsiteX3155" fmla="*/ 6305294 w 7773686"/>
              <a:gd name="connsiteY3155" fmla="*/ 1017245 h 1115029"/>
              <a:gd name="connsiteX3156" fmla="*/ 6299907 w 7773686"/>
              <a:gd name="connsiteY3156" fmla="*/ 1018714 h 1115029"/>
              <a:gd name="connsiteX3157" fmla="*/ 6278193 w 7773686"/>
              <a:gd name="connsiteY3157" fmla="*/ 997082 h 1115029"/>
              <a:gd name="connsiteX3158" fmla="*/ 6279010 w 7773686"/>
              <a:gd name="connsiteY3158" fmla="*/ 990879 h 1115029"/>
              <a:gd name="connsiteX3159" fmla="*/ 6279744 w 7773686"/>
              <a:gd name="connsiteY3159" fmla="*/ 965329 h 1115029"/>
              <a:gd name="connsiteX3160" fmla="*/ 6282846 w 7773686"/>
              <a:gd name="connsiteY3160" fmla="*/ 953003 h 1115029"/>
              <a:gd name="connsiteX3161" fmla="*/ 6285948 w 7773686"/>
              <a:gd name="connsiteY3161" fmla="*/ 946962 h 1115029"/>
              <a:gd name="connsiteX3162" fmla="*/ 6281295 w 7773686"/>
              <a:gd name="connsiteY3162" fmla="*/ 943044 h 1115029"/>
              <a:gd name="connsiteX3163" fmla="*/ 6280561 w 7773686"/>
              <a:gd name="connsiteY3163" fmla="*/ 940758 h 1115029"/>
              <a:gd name="connsiteX3164" fmla="*/ 6280561 w 7773686"/>
              <a:gd name="connsiteY3164" fmla="*/ 939207 h 1115029"/>
              <a:gd name="connsiteX3165" fmla="*/ 6281295 w 7773686"/>
              <a:gd name="connsiteY3165" fmla="*/ 936922 h 1115029"/>
              <a:gd name="connsiteX3166" fmla="*/ 6285948 w 7773686"/>
              <a:gd name="connsiteY3166" fmla="*/ 936922 h 1115029"/>
              <a:gd name="connsiteX3167" fmla="*/ 6291336 w 7773686"/>
              <a:gd name="connsiteY3167" fmla="*/ 936105 h 1115029"/>
              <a:gd name="connsiteX3168" fmla="*/ 6295254 w 7773686"/>
              <a:gd name="connsiteY3168" fmla="*/ 933820 h 1115029"/>
              <a:gd name="connsiteX3169" fmla="*/ 6310682 w 7773686"/>
              <a:gd name="connsiteY3169" fmla="*/ 919861 h 1115029"/>
              <a:gd name="connsiteX3170" fmla="*/ 6314600 w 7773686"/>
              <a:gd name="connsiteY3170" fmla="*/ 917575 h 1115029"/>
              <a:gd name="connsiteX3171" fmla="*/ 6316886 w 7773686"/>
              <a:gd name="connsiteY3171" fmla="*/ 916759 h 1115029"/>
              <a:gd name="connsiteX3172" fmla="*/ 6318437 w 7773686"/>
              <a:gd name="connsiteY3172" fmla="*/ 913657 h 1115029"/>
              <a:gd name="connsiteX3173" fmla="*/ 6318437 w 7773686"/>
              <a:gd name="connsiteY3173" fmla="*/ 907453 h 1115029"/>
              <a:gd name="connsiteX3174" fmla="*/ 6319988 w 7773686"/>
              <a:gd name="connsiteY3174" fmla="*/ 905168 h 1115029"/>
              <a:gd name="connsiteX3175" fmla="*/ 6322273 w 7773686"/>
              <a:gd name="connsiteY3175" fmla="*/ 903617 h 1115029"/>
              <a:gd name="connsiteX3176" fmla="*/ 6326926 w 7773686"/>
              <a:gd name="connsiteY3176" fmla="*/ 895127 h 1115029"/>
              <a:gd name="connsiteX3177" fmla="*/ 6343987 w 7773686"/>
              <a:gd name="connsiteY3177" fmla="*/ 851946 h 1115029"/>
              <a:gd name="connsiteX3178" fmla="*/ 6357945 w 7773686"/>
              <a:gd name="connsiteY3178" fmla="*/ 797009 h 1115029"/>
              <a:gd name="connsiteX3179" fmla="*/ 6370271 w 7773686"/>
              <a:gd name="connsiteY3179" fmla="*/ 761500 h 1115029"/>
              <a:gd name="connsiteX3180" fmla="*/ 6369537 w 7773686"/>
              <a:gd name="connsiteY3180" fmla="*/ 755378 h 1115029"/>
              <a:gd name="connsiteX3181" fmla="*/ 6377291 w 7773686"/>
              <a:gd name="connsiteY3181" fmla="*/ 713584 h 1115029"/>
              <a:gd name="connsiteX3182" fmla="*/ 6370271 w 7773686"/>
              <a:gd name="connsiteY3182" fmla="*/ 708115 h 1115029"/>
              <a:gd name="connsiteX3183" fmla="*/ 6334681 w 7773686"/>
              <a:gd name="connsiteY3183" fmla="*/ 724359 h 1115029"/>
              <a:gd name="connsiteX3184" fmla="*/ 6310682 w 7773686"/>
              <a:gd name="connsiteY3184" fmla="*/ 731379 h 1115029"/>
              <a:gd name="connsiteX3185" fmla="*/ 6298356 w 7773686"/>
              <a:gd name="connsiteY3185" fmla="*/ 732930 h 1115029"/>
              <a:gd name="connsiteX3186" fmla="*/ 6285948 w 7773686"/>
              <a:gd name="connsiteY3186" fmla="*/ 732930 h 1115029"/>
              <a:gd name="connsiteX3187" fmla="*/ 6273541 w 7773686"/>
              <a:gd name="connsiteY3187" fmla="*/ 730563 h 1115029"/>
              <a:gd name="connsiteX3188" fmla="*/ 6251909 w 7773686"/>
              <a:gd name="connsiteY3188" fmla="*/ 711217 h 1115029"/>
              <a:gd name="connsiteX3189" fmla="*/ 6249542 w 7773686"/>
              <a:gd name="connsiteY3189" fmla="*/ 712768 h 1115029"/>
              <a:gd name="connsiteX3190" fmla="*/ 6247991 w 7773686"/>
              <a:gd name="connsiteY3190" fmla="*/ 715135 h 1115029"/>
              <a:gd name="connsiteX3191" fmla="*/ 6247991 w 7773686"/>
              <a:gd name="connsiteY3191" fmla="*/ 718237 h 1115029"/>
              <a:gd name="connsiteX3192" fmla="*/ 6249542 w 7773686"/>
              <a:gd name="connsiteY3192" fmla="*/ 723624 h 1115029"/>
              <a:gd name="connsiteX3193" fmla="*/ 6249542 w 7773686"/>
              <a:gd name="connsiteY3193" fmla="*/ 725910 h 1115029"/>
              <a:gd name="connsiteX3194" fmla="*/ 6248807 w 7773686"/>
              <a:gd name="connsiteY3194" fmla="*/ 728277 h 1115029"/>
              <a:gd name="connsiteX3195" fmla="*/ 6247256 w 7773686"/>
              <a:gd name="connsiteY3195" fmla="*/ 730563 h 1115029"/>
              <a:gd name="connsiteX3196" fmla="*/ 6241052 w 7773686"/>
              <a:gd name="connsiteY3196" fmla="*/ 753011 h 1115029"/>
              <a:gd name="connsiteX3197" fmla="*/ 6225624 w 7773686"/>
              <a:gd name="connsiteY3197" fmla="*/ 821743 h 1115029"/>
              <a:gd name="connsiteX3198" fmla="*/ 6224073 w 7773686"/>
              <a:gd name="connsiteY3198" fmla="*/ 851129 h 1115029"/>
              <a:gd name="connsiteX3199" fmla="*/ 6220155 w 7773686"/>
              <a:gd name="connsiteY3199" fmla="*/ 864108 h 1115029"/>
              <a:gd name="connsiteX3200" fmla="*/ 6217053 w 7773686"/>
              <a:gd name="connsiteY3200" fmla="*/ 869577 h 1115029"/>
              <a:gd name="connsiteX3201" fmla="*/ 6213217 w 7773686"/>
              <a:gd name="connsiteY3201" fmla="*/ 874230 h 1115029"/>
              <a:gd name="connsiteX3202" fmla="*/ 6193054 w 7773686"/>
              <a:gd name="connsiteY3202" fmla="*/ 919126 h 1115029"/>
              <a:gd name="connsiteX3203" fmla="*/ 6186932 w 7773686"/>
              <a:gd name="connsiteY3203" fmla="*/ 929167 h 1115029"/>
              <a:gd name="connsiteX3204" fmla="*/ 6174524 w 7773686"/>
              <a:gd name="connsiteY3204" fmla="*/ 940758 h 1115029"/>
              <a:gd name="connsiteX3205" fmla="*/ 6169871 w 7773686"/>
              <a:gd name="connsiteY3205" fmla="*/ 943044 h 1115029"/>
              <a:gd name="connsiteX3206" fmla="*/ 6158280 w 7773686"/>
              <a:gd name="connsiteY3206" fmla="*/ 946962 h 1115029"/>
              <a:gd name="connsiteX3207" fmla="*/ 6127343 w 7773686"/>
              <a:gd name="connsiteY3207" fmla="*/ 940758 h 1115029"/>
              <a:gd name="connsiteX3208" fmla="*/ 6121873 w 7773686"/>
              <a:gd name="connsiteY3208" fmla="*/ 938391 h 1115029"/>
              <a:gd name="connsiteX3209" fmla="*/ 6105629 w 7773686"/>
              <a:gd name="connsiteY3209" fmla="*/ 927616 h 1115029"/>
              <a:gd name="connsiteX3210" fmla="*/ 6100242 w 7773686"/>
              <a:gd name="connsiteY3210" fmla="*/ 921412 h 1115029"/>
              <a:gd name="connsiteX3211" fmla="*/ 6091752 w 7773686"/>
              <a:gd name="connsiteY3211" fmla="*/ 909004 h 1115029"/>
              <a:gd name="connsiteX3212" fmla="*/ 6078528 w 7773686"/>
              <a:gd name="connsiteY3212" fmla="*/ 881903 h 1115029"/>
              <a:gd name="connsiteX3213" fmla="*/ 6077794 w 7773686"/>
              <a:gd name="connsiteY3213" fmla="*/ 878883 h 1115029"/>
              <a:gd name="connsiteX3214" fmla="*/ 6078528 w 7773686"/>
              <a:gd name="connsiteY3214" fmla="*/ 875781 h 1115029"/>
              <a:gd name="connsiteX3215" fmla="*/ 6080079 w 7773686"/>
              <a:gd name="connsiteY3215" fmla="*/ 873414 h 1115029"/>
              <a:gd name="connsiteX3216" fmla="*/ 6082447 w 7773686"/>
              <a:gd name="connsiteY3216" fmla="*/ 871863 h 1115029"/>
              <a:gd name="connsiteX3217" fmla="*/ 6088650 w 7773686"/>
              <a:gd name="connsiteY3217" fmla="*/ 870312 h 1115029"/>
              <a:gd name="connsiteX3218" fmla="*/ 6095589 w 7773686"/>
              <a:gd name="connsiteY3218" fmla="*/ 869577 h 1115029"/>
              <a:gd name="connsiteX3219" fmla="*/ 6099425 w 7773686"/>
              <a:gd name="connsiteY3219" fmla="*/ 866476 h 1115029"/>
              <a:gd name="connsiteX3220" fmla="*/ 6114119 w 7773686"/>
              <a:gd name="connsiteY3220" fmla="*/ 861823 h 1115029"/>
              <a:gd name="connsiteX3221" fmla="*/ 6123424 w 7773686"/>
              <a:gd name="connsiteY3221" fmla="*/ 857170 h 1115029"/>
              <a:gd name="connsiteX3222" fmla="*/ 6126526 w 7773686"/>
              <a:gd name="connsiteY3222" fmla="*/ 853497 h 1115029"/>
              <a:gd name="connsiteX3223" fmla="*/ 6128077 w 7773686"/>
              <a:gd name="connsiteY3223" fmla="*/ 851129 h 1115029"/>
              <a:gd name="connsiteX3224" fmla="*/ 6128894 w 7773686"/>
              <a:gd name="connsiteY3224" fmla="*/ 848027 h 1115029"/>
              <a:gd name="connsiteX3225" fmla="*/ 6131914 w 7773686"/>
              <a:gd name="connsiteY3225" fmla="*/ 843374 h 1115029"/>
              <a:gd name="connsiteX3226" fmla="*/ 6138118 w 7773686"/>
              <a:gd name="connsiteY3226" fmla="*/ 826396 h 1115029"/>
              <a:gd name="connsiteX3227" fmla="*/ 6142036 w 7773686"/>
              <a:gd name="connsiteY3227" fmla="*/ 803131 h 1115029"/>
              <a:gd name="connsiteX3228" fmla="*/ 6143587 w 7773686"/>
              <a:gd name="connsiteY3228" fmla="*/ 754562 h 1115029"/>
              <a:gd name="connsiteX3229" fmla="*/ 6142771 w 7773686"/>
              <a:gd name="connsiteY3229" fmla="*/ 739134 h 1115029"/>
              <a:gd name="connsiteX3230" fmla="*/ 6138934 w 7773686"/>
              <a:gd name="connsiteY3230" fmla="*/ 722808 h 1115029"/>
              <a:gd name="connsiteX3231" fmla="*/ 6138118 w 7773686"/>
              <a:gd name="connsiteY3231" fmla="*/ 701993 h 1115029"/>
              <a:gd name="connsiteX3232" fmla="*/ 6141220 w 7773686"/>
              <a:gd name="connsiteY3232" fmla="*/ 693422 h 1115029"/>
              <a:gd name="connsiteX3233" fmla="*/ 6143587 w 7773686"/>
              <a:gd name="connsiteY3233" fmla="*/ 689585 h 1115029"/>
              <a:gd name="connsiteX3234" fmla="*/ 6142036 w 7773686"/>
              <a:gd name="connsiteY3234" fmla="*/ 668035 h 1115029"/>
              <a:gd name="connsiteX3235" fmla="*/ 6142036 w 7773686"/>
              <a:gd name="connsiteY3235" fmla="*/ 622404 h 1115029"/>
              <a:gd name="connsiteX3236" fmla="*/ 6143587 w 7773686"/>
              <a:gd name="connsiteY3236" fmla="*/ 599956 h 1115029"/>
              <a:gd name="connsiteX3237" fmla="*/ 6148974 w 7773686"/>
              <a:gd name="connsiteY3237" fmla="*/ 560692 h 1115029"/>
              <a:gd name="connsiteX3238" fmla="*/ 6148974 w 7773686"/>
              <a:gd name="connsiteY3238" fmla="*/ 540530 h 1115029"/>
              <a:gd name="connsiteX3239" fmla="*/ 6150525 w 7773686"/>
              <a:gd name="connsiteY3239" fmla="*/ 530490 h 1115029"/>
              <a:gd name="connsiteX3240" fmla="*/ 6158280 w 7773686"/>
              <a:gd name="connsiteY3240" fmla="*/ 515796 h 1115029"/>
              <a:gd name="connsiteX3241" fmla="*/ 6180728 w 7773686"/>
              <a:gd name="connsiteY3241" fmla="*/ 554489 h 1115029"/>
              <a:gd name="connsiteX3242" fmla="*/ 6242603 w 7773686"/>
              <a:gd name="connsiteY3242" fmla="*/ 670239 h 1115029"/>
              <a:gd name="connsiteX3243" fmla="*/ 6246440 w 7773686"/>
              <a:gd name="connsiteY3243" fmla="*/ 668035 h 1115029"/>
              <a:gd name="connsiteX3244" fmla="*/ 6251093 w 7773686"/>
              <a:gd name="connsiteY3244" fmla="*/ 661831 h 1115029"/>
              <a:gd name="connsiteX3245" fmla="*/ 6252643 w 7773686"/>
              <a:gd name="connsiteY3245" fmla="*/ 658811 h 1115029"/>
              <a:gd name="connsiteX3246" fmla="*/ 6255011 w 7773686"/>
              <a:gd name="connsiteY3246" fmla="*/ 647138 h 1115029"/>
              <a:gd name="connsiteX3247" fmla="*/ 6256562 w 7773686"/>
              <a:gd name="connsiteY3247" fmla="*/ 643301 h 1115029"/>
              <a:gd name="connsiteX3248" fmla="*/ 6302927 w 7773686"/>
              <a:gd name="connsiteY3248" fmla="*/ 613915 h 1115029"/>
              <a:gd name="connsiteX3249" fmla="*/ 6332395 w 7773686"/>
              <a:gd name="connsiteY3249" fmla="*/ 591467 h 1115029"/>
              <a:gd name="connsiteX3250" fmla="*/ 6374924 w 7773686"/>
              <a:gd name="connsiteY3250" fmla="*/ 554489 h 1115029"/>
              <a:gd name="connsiteX3251" fmla="*/ 6381128 w 7773686"/>
              <a:gd name="connsiteY3251" fmla="*/ 552938 h 1115029"/>
              <a:gd name="connsiteX3252" fmla="*/ 6386515 w 7773686"/>
              <a:gd name="connsiteY3252" fmla="*/ 549836 h 1115029"/>
              <a:gd name="connsiteX3253" fmla="*/ 6391168 w 7773686"/>
              <a:gd name="connsiteY3253" fmla="*/ 545917 h 1115029"/>
              <a:gd name="connsiteX3254" fmla="*/ 6404311 w 7773686"/>
              <a:gd name="connsiteY3254" fmla="*/ 525837 h 1115029"/>
              <a:gd name="connsiteX3255" fmla="*/ 6408964 w 7773686"/>
              <a:gd name="connsiteY3255" fmla="*/ 521184 h 1115029"/>
              <a:gd name="connsiteX3256" fmla="*/ 6407413 w 7773686"/>
              <a:gd name="connsiteY3256" fmla="*/ 517347 h 1115029"/>
              <a:gd name="connsiteX3257" fmla="*/ 6405127 w 7773686"/>
              <a:gd name="connsiteY3257" fmla="*/ 514980 h 1115029"/>
              <a:gd name="connsiteX3258" fmla="*/ 6398107 w 7773686"/>
              <a:gd name="connsiteY3258" fmla="*/ 514980 h 1115029"/>
              <a:gd name="connsiteX3259" fmla="*/ 6391168 w 7773686"/>
              <a:gd name="connsiteY3259" fmla="*/ 517347 h 1115029"/>
              <a:gd name="connsiteX3260" fmla="*/ 6387332 w 7773686"/>
              <a:gd name="connsiteY3260" fmla="*/ 518082 h 1115029"/>
              <a:gd name="connsiteX3261" fmla="*/ 6384965 w 7773686"/>
              <a:gd name="connsiteY3261" fmla="*/ 518082 h 1115029"/>
              <a:gd name="connsiteX3262" fmla="*/ 6380312 w 7773686"/>
              <a:gd name="connsiteY3262" fmla="*/ 521184 h 1115029"/>
              <a:gd name="connsiteX3263" fmla="*/ 6374924 w 7773686"/>
              <a:gd name="connsiteY3263" fmla="*/ 523469 h 1115029"/>
              <a:gd name="connsiteX3264" fmla="*/ 6350925 w 7773686"/>
              <a:gd name="connsiteY3264" fmla="*/ 526571 h 1115029"/>
              <a:gd name="connsiteX3265" fmla="*/ 6346272 w 7773686"/>
              <a:gd name="connsiteY3265" fmla="*/ 528122 h 1115029"/>
              <a:gd name="connsiteX3266" fmla="*/ 6297540 w 7773686"/>
              <a:gd name="connsiteY3266" fmla="*/ 521184 h 1115029"/>
              <a:gd name="connsiteX3267" fmla="*/ 6220971 w 7773686"/>
              <a:gd name="connsiteY3267" fmla="*/ 518082 h 1115029"/>
              <a:gd name="connsiteX3268" fmla="*/ 6230195 w 7773686"/>
              <a:gd name="connsiteY3268" fmla="*/ 508776 h 1115029"/>
              <a:gd name="connsiteX3269" fmla="*/ 6264235 w 7773686"/>
              <a:gd name="connsiteY3269" fmla="*/ 482492 h 1115029"/>
              <a:gd name="connsiteX3270" fmla="*/ 6289050 w 7773686"/>
              <a:gd name="connsiteY3270" fmla="*/ 468696 h 1115029"/>
              <a:gd name="connsiteX3271" fmla="*/ 6302192 w 7773686"/>
              <a:gd name="connsiteY3271" fmla="*/ 463309 h 1115029"/>
              <a:gd name="connsiteX3272" fmla="*/ 6367986 w 7773686"/>
              <a:gd name="connsiteY3272" fmla="*/ 442412 h 1115029"/>
              <a:gd name="connsiteX3273" fmla="*/ 6384965 w 7773686"/>
              <a:gd name="connsiteY3273" fmla="*/ 433922 h 1115029"/>
              <a:gd name="connsiteX3274" fmla="*/ 6386515 w 7773686"/>
              <a:gd name="connsiteY3274" fmla="*/ 429269 h 1115029"/>
              <a:gd name="connsiteX3275" fmla="*/ 6386515 w 7773686"/>
              <a:gd name="connsiteY3275" fmla="*/ 426902 h 1115029"/>
              <a:gd name="connsiteX3276" fmla="*/ 6385781 w 7773686"/>
              <a:gd name="connsiteY3276" fmla="*/ 424616 h 1115029"/>
              <a:gd name="connsiteX3277" fmla="*/ 6382679 w 7773686"/>
              <a:gd name="connsiteY3277" fmla="*/ 420780 h 1115029"/>
              <a:gd name="connsiteX3278" fmla="*/ 6368720 w 7773686"/>
              <a:gd name="connsiteY3278" fmla="*/ 409107 h 1115029"/>
              <a:gd name="connsiteX3279" fmla="*/ 6363333 w 7773686"/>
              <a:gd name="connsiteY3279" fmla="*/ 401434 h 1115029"/>
              <a:gd name="connsiteX3280" fmla="*/ 6360966 w 7773686"/>
              <a:gd name="connsiteY3280" fmla="*/ 392128 h 1115029"/>
              <a:gd name="connsiteX3281" fmla="*/ 6358680 w 7773686"/>
              <a:gd name="connsiteY3281" fmla="*/ 386822 h 1115029"/>
              <a:gd name="connsiteX3282" fmla="*/ 6354843 w 7773686"/>
              <a:gd name="connsiteY3282" fmla="*/ 381435 h 1115029"/>
              <a:gd name="connsiteX3283" fmla="*/ 6340885 w 7773686"/>
              <a:gd name="connsiteY3283" fmla="*/ 365925 h 1115029"/>
              <a:gd name="connsiteX3284" fmla="*/ 6333946 w 7773686"/>
              <a:gd name="connsiteY3284" fmla="*/ 355150 h 1115029"/>
              <a:gd name="connsiteX3285" fmla="*/ 6319988 w 7773686"/>
              <a:gd name="connsiteY3285" fmla="*/ 345844 h 1115029"/>
              <a:gd name="connsiteX3286" fmla="*/ 6304478 w 7773686"/>
              <a:gd name="connsiteY3286" fmla="*/ 338906 h 1115029"/>
              <a:gd name="connsiteX3287" fmla="*/ 6295989 w 7773686"/>
              <a:gd name="connsiteY3287" fmla="*/ 336538 h 1115029"/>
              <a:gd name="connsiteX3288" fmla="*/ 6278193 w 7773686"/>
              <a:gd name="connsiteY3288" fmla="*/ 335804 h 1115029"/>
              <a:gd name="connsiteX3289" fmla="*/ 6260398 w 7773686"/>
              <a:gd name="connsiteY3289" fmla="*/ 340457 h 1115029"/>
              <a:gd name="connsiteX3290" fmla="*/ 6253460 w 7773686"/>
              <a:gd name="connsiteY3290" fmla="*/ 343559 h 1115029"/>
              <a:gd name="connsiteX3291" fmla="*/ 6241868 w 7773686"/>
              <a:gd name="connsiteY3291" fmla="*/ 345844 h 1115029"/>
              <a:gd name="connsiteX3292" fmla="*/ 6237950 w 7773686"/>
              <a:gd name="connsiteY3292" fmla="*/ 345028 h 1115029"/>
              <a:gd name="connsiteX3293" fmla="*/ 6237950 w 7773686"/>
              <a:gd name="connsiteY3293" fmla="*/ 318743 h 1115029"/>
              <a:gd name="connsiteX3294" fmla="*/ 6257296 w 7773686"/>
              <a:gd name="connsiteY3294" fmla="*/ 313356 h 1115029"/>
              <a:gd name="connsiteX3295" fmla="*/ 6266602 w 7773686"/>
              <a:gd name="connsiteY3295" fmla="*/ 308703 h 1115029"/>
              <a:gd name="connsiteX3296" fmla="*/ 6291336 w 7773686"/>
              <a:gd name="connsiteY3296" fmla="*/ 290255 h 1115029"/>
              <a:gd name="connsiteX3297" fmla="*/ 6299091 w 7773686"/>
              <a:gd name="connsiteY3297" fmla="*/ 283316 h 1115029"/>
              <a:gd name="connsiteX3298" fmla="*/ 6307580 w 7773686"/>
              <a:gd name="connsiteY3298" fmla="*/ 277929 h 1115029"/>
              <a:gd name="connsiteX3299" fmla="*/ 1141825 w 7773686"/>
              <a:gd name="connsiteY3299" fmla="*/ 208347 h 1115029"/>
              <a:gd name="connsiteX3300" fmla="*/ 1136034 w 7773686"/>
              <a:gd name="connsiteY3300" fmla="*/ 209450 h 1115029"/>
              <a:gd name="connsiteX3301" fmla="*/ 1103592 w 7773686"/>
              <a:gd name="connsiteY3301" fmla="*/ 219927 h 1115029"/>
              <a:gd name="connsiteX3302" fmla="*/ 1089898 w 7773686"/>
              <a:gd name="connsiteY3302" fmla="*/ 225717 h 1115029"/>
              <a:gd name="connsiteX3303" fmla="*/ 1038891 w 7773686"/>
              <a:gd name="connsiteY3303" fmla="*/ 256965 h 1115029"/>
              <a:gd name="connsiteX3304" fmla="*/ 1016835 w 7773686"/>
              <a:gd name="connsiteY3304" fmla="*/ 265144 h 1115029"/>
              <a:gd name="connsiteX3305" fmla="*/ 1008747 w 7773686"/>
              <a:gd name="connsiteY3305" fmla="*/ 266248 h 1115029"/>
              <a:gd name="connsiteX3306" fmla="*/ 999464 w 7773686"/>
              <a:gd name="connsiteY3306" fmla="*/ 273232 h 1115029"/>
              <a:gd name="connsiteX3307" fmla="*/ 969412 w 7773686"/>
              <a:gd name="connsiteY3307" fmla="*/ 281320 h 1115029"/>
              <a:gd name="connsiteX3308" fmla="*/ 950846 w 7773686"/>
              <a:gd name="connsiteY3308" fmla="*/ 274427 h 1115029"/>
              <a:gd name="connsiteX3309" fmla="*/ 933661 w 7773686"/>
              <a:gd name="connsiteY3309" fmla="*/ 263950 h 1115029"/>
              <a:gd name="connsiteX3310" fmla="*/ 916290 w 7773686"/>
              <a:gd name="connsiteY3310" fmla="*/ 256965 h 1115029"/>
              <a:gd name="connsiteX3311" fmla="*/ 907008 w 7773686"/>
              <a:gd name="connsiteY3311" fmla="*/ 254667 h 1115029"/>
              <a:gd name="connsiteX3312" fmla="*/ 896623 w 7773686"/>
              <a:gd name="connsiteY3312" fmla="*/ 254667 h 1115029"/>
              <a:gd name="connsiteX3313" fmla="*/ 887341 w 7773686"/>
              <a:gd name="connsiteY3313" fmla="*/ 263950 h 1115029"/>
              <a:gd name="connsiteX3314" fmla="*/ 878058 w 7773686"/>
              <a:gd name="connsiteY3314" fmla="*/ 270935 h 1115029"/>
              <a:gd name="connsiteX3315" fmla="*/ 874566 w 7773686"/>
              <a:gd name="connsiteY3315" fmla="*/ 275529 h 1115029"/>
              <a:gd name="connsiteX3316" fmla="*/ 871073 w 7773686"/>
              <a:gd name="connsiteY3316" fmla="*/ 279022 h 1115029"/>
              <a:gd name="connsiteX3317" fmla="*/ 867673 w 7773686"/>
              <a:gd name="connsiteY3317" fmla="*/ 284812 h 1115029"/>
              <a:gd name="connsiteX3318" fmla="*/ 865284 w 7773686"/>
              <a:gd name="connsiteY3318" fmla="*/ 290602 h 1115029"/>
              <a:gd name="connsiteX3319" fmla="*/ 861882 w 7773686"/>
              <a:gd name="connsiteY3319" fmla="*/ 306869 h 1115029"/>
              <a:gd name="connsiteX3320" fmla="*/ 862986 w 7773686"/>
              <a:gd name="connsiteY3320" fmla="*/ 316060 h 1115029"/>
              <a:gd name="connsiteX3321" fmla="*/ 865284 w 7773686"/>
              <a:gd name="connsiteY3321" fmla="*/ 323045 h 1115029"/>
              <a:gd name="connsiteX3322" fmla="*/ 871073 w 7773686"/>
              <a:gd name="connsiteY3322" fmla="*/ 324240 h 1115029"/>
              <a:gd name="connsiteX3323" fmla="*/ 875760 w 7773686"/>
              <a:gd name="connsiteY3323" fmla="*/ 324240 h 1115029"/>
              <a:gd name="connsiteX3324" fmla="*/ 902413 w 7773686"/>
              <a:gd name="connsiteY3324" fmla="*/ 317255 h 1115029"/>
              <a:gd name="connsiteX3325" fmla="*/ 907008 w 7773686"/>
              <a:gd name="connsiteY3325" fmla="*/ 317255 h 1115029"/>
              <a:gd name="connsiteX3326" fmla="*/ 912798 w 7773686"/>
              <a:gd name="connsiteY3326" fmla="*/ 319552 h 1115029"/>
              <a:gd name="connsiteX3327" fmla="*/ 917485 w 7773686"/>
              <a:gd name="connsiteY3327" fmla="*/ 319552 h 1115029"/>
              <a:gd name="connsiteX3328" fmla="*/ 923275 w 7773686"/>
              <a:gd name="connsiteY3328" fmla="*/ 318449 h 1115029"/>
              <a:gd name="connsiteX3329" fmla="*/ 927870 w 7773686"/>
              <a:gd name="connsiteY3329" fmla="*/ 316060 h 1115029"/>
              <a:gd name="connsiteX3330" fmla="*/ 937154 w 7773686"/>
              <a:gd name="connsiteY3330" fmla="*/ 312659 h 1115029"/>
              <a:gd name="connsiteX3331" fmla="*/ 941564 w 7773686"/>
              <a:gd name="connsiteY3331" fmla="*/ 311464 h 1115029"/>
              <a:gd name="connsiteX3332" fmla="*/ 947354 w 7773686"/>
              <a:gd name="connsiteY3332" fmla="*/ 312659 h 1115029"/>
              <a:gd name="connsiteX3333" fmla="*/ 957740 w 7773686"/>
              <a:gd name="connsiteY3333" fmla="*/ 318449 h 1115029"/>
              <a:gd name="connsiteX3334" fmla="*/ 967022 w 7773686"/>
              <a:gd name="connsiteY3334" fmla="*/ 325342 h 1115029"/>
              <a:gd name="connsiteX3335" fmla="*/ 971709 w 7773686"/>
              <a:gd name="connsiteY3335" fmla="*/ 330029 h 1115029"/>
              <a:gd name="connsiteX3336" fmla="*/ 978601 w 7773686"/>
              <a:gd name="connsiteY3336" fmla="*/ 340414 h 1115029"/>
              <a:gd name="connsiteX3337" fmla="*/ 979798 w 7773686"/>
              <a:gd name="connsiteY3337" fmla="*/ 345102 h 1115029"/>
              <a:gd name="connsiteX3338" fmla="*/ 982094 w 7773686"/>
              <a:gd name="connsiteY3338" fmla="*/ 348502 h 1115029"/>
              <a:gd name="connsiteX3339" fmla="*/ 986781 w 7773686"/>
              <a:gd name="connsiteY3339" fmla="*/ 353190 h 1115029"/>
              <a:gd name="connsiteX3340" fmla="*/ 989079 w 7773686"/>
              <a:gd name="connsiteY3340" fmla="*/ 353190 h 1115029"/>
              <a:gd name="connsiteX3341" fmla="*/ 993675 w 7773686"/>
              <a:gd name="connsiteY3341" fmla="*/ 351995 h 1115029"/>
              <a:gd name="connsiteX3342" fmla="*/ 1013434 w 7773686"/>
              <a:gd name="connsiteY3342" fmla="*/ 336923 h 1115029"/>
              <a:gd name="connsiteX3343" fmla="*/ 1019224 w 7773686"/>
              <a:gd name="connsiteY3343" fmla="*/ 336923 h 1115029"/>
              <a:gd name="connsiteX3344" fmla="*/ 1028506 w 7773686"/>
              <a:gd name="connsiteY3344" fmla="*/ 331132 h 1115029"/>
              <a:gd name="connsiteX3345" fmla="*/ 1048174 w 7773686"/>
              <a:gd name="connsiteY3345" fmla="*/ 324240 h 1115029"/>
              <a:gd name="connsiteX3346" fmla="*/ 1058559 w 7773686"/>
              <a:gd name="connsiteY3346" fmla="*/ 323045 h 1115029"/>
              <a:gd name="connsiteX3347" fmla="*/ 1102397 w 7773686"/>
              <a:gd name="connsiteY3347" fmla="*/ 323045 h 1115029"/>
              <a:gd name="connsiteX3348" fmla="*/ 1105890 w 7773686"/>
              <a:gd name="connsiteY3348" fmla="*/ 325342 h 1115029"/>
              <a:gd name="connsiteX3349" fmla="*/ 1110485 w 7773686"/>
              <a:gd name="connsiteY3349" fmla="*/ 326536 h 1115029"/>
              <a:gd name="connsiteX3350" fmla="*/ 1118573 w 7773686"/>
              <a:gd name="connsiteY3350" fmla="*/ 326536 h 1115029"/>
              <a:gd name="connsiteX3351" fmla="*/ 1127855 w 7773686"/>
              <a:gd name="connsiteY3351" fmla="*/ 327640 h 1115029"/>
              <a:gd name="connsiteX3352" fmla="*/ 1131347 w 7773686"/>
              <a:gd name="connsiteY3352" fmla="*/ 327640 h 1115029"/>
              <a:gd name="connsiteX3353" fmla="*/ 1140630 w 7773686"/>
              <a:gd name="connsiteY3353" fmla="*/ 332327 h 1115029"/>
              <a:gd name="connsiteX3354" fmla="*/ 1144123 w 7773686"/>
              <a:gd name="connsiteY3354" fmla="*/ 334625 h 1115029"/>
              <a:gd name="connsiteX3355" fmla="*/ 1147615 w 7773686"/>
              <a:gd name="connsiteY3355" fmla="*/ 338117 h 1115029"/>
              <a:gd name="connsiteX3356" fmla="*/ 1153404 w 7773686"/>
              <a:gd name="connsiteY3356" fmla="*/ 361277 h 1115029"/>
              <a:gd name="connsiteX3357" fmla="*/ 1116275 w 7773686"/>
              <a:gd name="connsiteY3357" fmla="*/ 386735 h 1115029"/>
              <a:gd name="connsiteX3358" fmla="*/ 1091920 w 7773686"/>
              <a:gd name="connsiteY3358" fmla="*/ 398406 h 1115029"/>
              <a:gd name="connsiteX3359" fmla="*/ 1028506 w 7773686"/>
              <a:gd name="connsiteY3359" fmla="*/ 444727 h 1115029"/>
              <a:gd name="connsiteX3360" fmla="*/ 1012239 w 7773686"/>
              <a:gd name="connsiteY3360" fmla="*/ 461821 h 1115029"/>
              <a:gd name="connsiteX3361" fmla="*/ 1007644 w 7773686"/>
              <a:gd name="connsiteY3361" fmla="*/ 472298 h 1115029"/>
              <a:gd name="connsiteX3362" fmla="*/ 1006449 w 7773686"/>
              <a:gd name="connsiteY3362" fmla="*/ 478088 h 1115029"/>
              <a:gd name="connsiteX3363" fmla="*/ 1006449 w 7773686"/>
              <a:gd name="connsiteY3363" fmla="*/ 483878 h 1115029"/>
              <a:gd name="connsiteX3364" fmla="*/ 1008747 w 7773686"/>
              <a:gd name="connsiteY3364" fmla="*/ 486175 h 1115029"/>
              <a:gd name="connsiteX3365" fmla="*/ 1016835 w 7773686"/>
              <a:gd name="connsiteY3365" fmla="*/ 486175 h 1115029"/>
              <a:gd name="connsiteX3366" fmla="*/ 1022625 w 7773686"/>
              <a:gd name="connsiteY3366" fmla="*/ 485073 h 1115029"/>
              <a:gd name="connsiteX3367" fmla="*/ 1026117 w 7773686"/>
              <a:gd name="connsiteY3367" fmla="*/ 485073 h 1115029"/>
              <a:gd name="connsiteX3368" fmla="*/ 1028506 w 7773686"/>
              <a:gd name="connsiteY3368" fmla="*/ 486175 h 1115029"/>
              <a:gd name="connsiteX3369" fmla="*/ 1074826 w 7773686"/>
              <a:gd name="connsiteY3369" fmla="*/ 474595 h 1115029"/>
              <a:gd name="connsiteX3370" fmla="*/ 1091920 w 7773686"/>
              <a:gd name="connsiteY3370" fmla="*/ 472298 h 1115029"/>
              <a:gd name="connsiteX3371" fmla="*/ 1123260 w 7773686"/>
              <a:gd name="connsiteY3371" fmla="*/ 488473 h 1115029"/>
              <a:gd name="connsiteX3372" fmla="*/ 1134839 w 7773686"/>
              <a:gd name="connsiteY3372" fmla="*/ 498950 h 1115029"/>
              <a:gd name="connsiteX3373" fmla="*/ 1139436 w 7773686"/>
              <a:gd name="connsiteY3373" fmla="*/ 508232 h 1115029"/>
              <a:gd name="connsiteX3374" fmla="*/ 1140630 w 7773686"/>
              <a:gd name="connsiteY3374" fmla="*/ 512828 h 1115029"/>
              <a:gd name="connsiteX3375" fmla="*/ 1140630 w 7773686"/>
              <a:gd name="connsiteY3375" fmla="*/ 523306 h 1115029"/>
              <a:gd name="connsiteX3376" fmla="*/ 1138332 w 7773686"/>
              <a:gd name="connsiteY3376" fmla="*/ 530198 h 1115029"/>
              <a:gd name="connsiteX3377" fmla="*/ 1134839 w 7773686"/>
              <a:gd name="connsiteY3377" fmla="*/ 535987 h 1115029"/>
              <a:gd name="connsiteX3378" fmla="*/ 1130152 w 7773686"/>
              <a:gd name="connsiteY3378" fmla="*/ 541778 h 1115029"/>
              <a:gd name="connsiteX3379" fmla="*/ 1124362 w 7773686"/>
              <a:gd name="connsiteY3379" fmla="*/ 545270 h 1115029"/>
              <a:gd name="connsiteX3380" fmla="*/ 1090818 w 7773686"/>
              <a:gd name="connsiteY3380" fmla="*/ 583503 h 1115029"/>
              <a:gd name="connsiteX3381" fmla="*/ 1055159 w 7773686"/>
              <a:gd name="connsiteY3381" fmla="*/ 615945 h 1115029"/>
              <a:gd name="connsiteX3382" fmla="*/ 1051666 w 7773686"/>
              <a:gd name="connsiteY3382" fmla="*/ 622930 h 1115029"/>
              <a:gd name="connsiteX3383" fmla="*/ 1050471 w 7773686"/>
              <a:gd name="connsiteY3383" fmla="*/ 628719 h 1115029"/>
              <a:gd name="connsiteX3384" fmla="*/ 1052769 w 7773686"/>
              <a:gd name="connsiteY3384" fmla="*/ 634510 h 1115029"/>
              <a:gd name="connsiteX3385" fmla="*/ 1056261 w 7773686"/>
              <a:gd name="connsiteY3385" fmla="*/ 640300 h 1115029"/>
              <a:gd name="connsiteX3386" fmla="*/ 1067841 w 7773686"/>
              <a:gd name="connsiteY3386" fmla="*/ 655372 h 1115029"/>
              <a:gd name="connsiteX3387" fmla="*/ 1070139 w 7773686"/>
              <a:gd name="connsiteY3387" fmla="*/ 662357 h 1115029"/>
              <a:gd name="connsiteX3388" fmla="*/ 1077124 w 7773686"/>
              <a:gd name="connsiteY3388" fmla="*/ 673937 h 1115029"/>
              <a:gd name="connsiteX3389" fmla="*/ 1081718 w 7773686"/>
              <a:gd name="connsiteY3389" fmla="*/ 677337 h 1115029"/>
              <a:gd name="connsiteX3390" fmla="*/ 1086405 w 7773686"/>
              <a:gd name="connsiteY3390" fmla="*/ 679727 h 1115029"/>
              <a:gd name="connsiteX3391" fmla="*/ 1091920 w 7773686"/>
              <a:gd name="connsiteY3391" fmla="*/ 680830 h 1115029"/>
              <a:gd name="connsiteX3392" fmla="*/ 1122066 w 7773686"/>
              <a:gd name="connsiteY3392" fmla="*/ 679727 h 1115029"/>
              <a:gd name="connsiteX3393" fmla="*/ 1134839 w 7773686"/>
              <a:gd name="connsiteY3393" fmla="*/ 680830 h 1115029"/>
              <a:gd name="connsiteX3394" fmla="*/ 1139436 w 7773686"/>
              <a:gd name="connsiteY3394" fmla="*/ 682024 h 1115029"/>
              <a:gd name="connsiteX3395" fmla="*/ 1145225 w 7773686"/>
              <a:gd name="connsiteY3395" fmla="*/ 684322 h 1115029"/>
              <a:gd name="connsiteX3396" fmla="*/ 1149912 w 7773686"/>
              <a:gd name="connsiteY3396" fmla="*/ 687539 h 1115029"/>
              <a:gd name="connsiteX3397" fmla="*/ 1153404 w 7773686"/>
              <a:gd name="connsiteY3397" fmla="*/ 692226 h 1115029"/>
              <a:gd name="connsiteX3398" fmla="*/ 1156804 w 7773686"/>
              <a:gd name="connsiteY3398" fmla="*/ 694524 h 1115029"/>
              <a:gd name="connsiteX3399" fmla="*/ 1160297 w 7773686"/>
              <a:gd name="connsiteY3399" fmla="*/ 694524 h 1115029"/>
              <a:gd name="connsiteX3400" fmla="*/ 1162687 w 7773686"/>
              <a:gd name="connsiteY3400" fmla="*/ 693329 h 1115029"/>
              <a:gd name="connsiteX3401" fmla="*/ 1163789 w 7773686"/>
              <a:gd name="connsiteY3401" fmla="*/ 691031 h 1115029"/>
              <a:gd name="connsiteX3402" fmla="*/ 1166088 w 7773686"/>
              <a:gd name="connsiteY3402" fmla="*/ 684322 h 1115029"/>
              <a:gd name="connsiteX3403" fmla="*/ 1168477 w 7773686"/>
              <a:gd name="connsiteY3403" fmla="*/ 679727 h 1115029"/>
              <a:gd name="connsiteX3404" fmla="*/ 1170775 w 7773686"/>
              <a:gd name="connsiteY3404" fmla="*/ 641495 h 1115029"/>
              <a:gd name="connsiteX3405" fmla="*/ 1168477 w 7773686"/>
              <a:gd name="connsiteY3405" fmla="*/ 520915 h 1115029"/>
              <a:gd name="connsiteX3406" fmla="*/ 1170775 w 7773686"/>
              <a:gd name="connsiteY3406" fmla="*/ 466508 h 1115029"/>
              <a:gd name="connsiteX3407" fmla="*/ 1169580 w 7773686"/>
              <a:gd name="connsiteY3407" fmla="*/ 444727 h 1115029"/>
              <a:gd name="connsiteX3408" fmla="*/ 1167282 w 7773686"/>
              <a:gd name="connsiteY3408" fmla="*/ 433146 h 1115029"/>
              <a:gd name="connsiteX3409" fmla="*/ 1169580 w 7773686"/>
              <a:gd name="connsiteY3409" fmla="*/ 422670 h 1115029"/>
              <a:gd name="connsiteX3410" fmla="*/ 1169580 w 7773686"/>
              <a:gd name="connsiteY3410" fmla="*/ 399509 h 1115029"/>
              <a:gd name="connsiteX3411" fmla="*/ 1167282 w 7773686"/>
              <a:gd name="connsiteY3411" fmla="*/ 389124 h 1115029"/>
              <a:gd name="connsiteX3412" fmla="*/ 1169580 w 7773686"/>
              <a:gd name="connsiteY3412" fmla="*/ 375154 h 1115029"/>
              <a:gd name="connsiteX3413" fmla="*/ 1170775 w 7773686"/>
              <a:gd name="connsiteY3413" fmla="*/ 371754 h 1115029"/>
              <a:gd name="connsiteX3414" fmla="*/ 1170775 w 7773686"/>
              <a:gd name="connsiteY3414" fmla="*/ 368262 h 1115029"/>
              <a:gd name="connsiteX3415" fmla="*/ 1169580 w 7773686"/>
              <a:gd name="connsiteY3415" fmla="*/ 365964 h 1115029"/>
              <a:gd name="connsiteX3416" fmla="*/ 1167282 w 7773686"/>
              <a:gd name="connsiteY3416" fmla="*/ 363575 h 1115029"/>
              <a:gd name="connsiteX3417" fmla="*/ 1166088 w 7773686"/>
              <a:gd name="connsiteY3417" fmla="*/ 326536 h 1115029"/>
              <a:gd name="connsiteX3418" fmla="*/ 1167282 w 7773686"/>
              <a:gd name="connsiteY3418" fmla="*/ 290602 h 1115029"/>
              <a:gd name="connsiteX3419" fmla="*/ 1166088 w 7773686"/>
              <a:gd name="connsiteY3419" fmla="*/ 254667 h 1115029"/>
              <a:gd name="connsiteX3420" fmla="*/ 1162687 w 7773686"/>
              <a:gd name="connsiteY3420" fmla="*/ 219927 h 1115029"/>
              <a:gd name="connsiteX3421" fmla="*/ 1158000 w 7773686"/>
              <a:gd name="connsiteY3421" fmla="*/ 214138 h 1115029"/>
              <a:gd name="connsiteX3422" fmla="*/ 1153404 w 7773686"/>
              <a:gd name="connsiteY3422" fmla="*/ 210645 h 1115029"/>
              <a:gd name="connsiteX3423" fmla="*/ 1147615 w 7773686"/>
              <a:gd name="connsiteY3423" fmla="*/ 208347 h 1115029"/>
              <a:gd name="connsiteX3424" fmla="*/ 7619786 w 7773686"/>
              <a:gd name="connsiteY3424" fmla="*/ 175354 h 1115029"/>
              <a:gd name="connsiteX3425" fmla="*/ 7642980 w 7773686"/>
              <a:gd name="connsiteY3425" fmla="*/ 178508 h 1115029"/>
              <a:gd name="connsiteX3426" fmla="*/ 7653809 w 7773686"/>
              <a:gd name="connsiteY3426" fmla="*/ 181579 h 1115029"/>
              <a:gd name="connsiteX3427" fmla="*/ 7658500 w 7773686"/>
              <a:gd name="connsiteY3427" fmla="*/ 183881 h 1115029"/>
              <a:gd name="connsiteX3428" fmla="*/ 7663104 w 7773686"/>
              <a:gd name="connsiteY3428" fmla="*/ 186950 h 1115029"/>
              <a:gd name="connsiteX3429" fmla="*/ 7668561 w 7773686"/>
              <a:gd name="connsiteY3429" fmla="*/ 188570 h 1115029"/>
              <a:gd name="connsiteX3430" fmla="*/ 7691584 w 7773686"/>
              <a:gd name="connsiteY3430" fmla="*/ 187802 h 1115029"/>
              <a:gd name="connsiteX3431" fmla="*/ 7697041 w 7773686"/>
              <a:gd name="connsiteY3431" fmla="*/ 188570 h 1115029"/>
              <a:gd name="connsiteX3432" fmla="*/ 7707871 w 7773686"/>
              <a:gd name="connsiteY3432" fmla="*/ 193943 h 1115029"/>
              <a:gd name="connsiteX3433" fmla="*/ 7710173 w 7773686"/>
              <a:gd name="connsiteY3433" fmla="*/ 193943 h 1115029"/>
              <a:gd name="connsiteX3434" fmla="*/ 7712476 w 7773686"/>
              <a:gd name="connsiteY3434" fmla="*/ 194709 h 1115029"/>
              <a:gd name="connsiteX3435" fmla="*/ 7714011 w 7773686"/>
              <a:gd name="connsiteY3435" fmla="*/ 195477 h 1115029"/>
              <a:gd name="connsiteX3436" fmla="*/ 7715630 w 7773686"/>
              <a:gd name="connsiteY3436" fmla="*/ 197865 h 1115029"/>
              <a:gd name="connsiteX3437" fmla="*/ 7721771 w 7773686"/>
              <a:gd name="connsiteY3437" fmla="*/ 204772 h 1115029"/>
              <a:gd name="connsiteX3438" fmla="*/ 7722537 w 7773686"/>
              <a:gd name="connsiteY3438" fmla="*/ 209461 h 1115029"/>
              <a:gd name="connsiteX3439" fmla="*/ 7722537 w 7773686"/>
              <a:gd name="connsiteY3439" fmla="*/ 214834 h 1115029"/>
              <a:gd name="connsiteX3440" fmla="*/ 7724840 w 7773686"/>
              <a:gd name="connsiteY3440" fmla="*/ 224129 h 1115029"/>
              <a:gd name="connsiteX3441" fmla="*/ 7724840 w 7773686"/>
              <a:gd name="connsiteY3441" fmla="*/ 233423 h 1115029"/>
              <a:gd name="connsiteX3442" fmla="*/ 7724073 w 7773686"/>
              <a:gd name="connsiteY3442" fmla="*/ 238027 h 1115029"/>
              <a:gd name="connsiteX3443" fmla="*/ 7721771 w 7773686"/>
              <a:gd name="connsiteY3443" fmla="*/ 242717 h 1115029"/>
              <a:gd name="connsiteX3444" fmla="*/ 7722537 w 7773686"/>
              <a:gd name="connsiteY3444" fmla="*/ 246554 h 1115029"/>
              <a:gd name="connsiteX3445" fmla="*/ 7722537 w 7773686"/>
              <a:gd name="connsiteY3445" fmla="*/ 249709 h 1115029"/>
              <a:gd name="connsiteX3446" fmla="*/ 7721003 w 7773686"/>
              <a:gd name="connsiteY3446" fmla="*/ 255849 h 1115029"/>
              <a:gd name="connsiteX3447" fmla="*/ 7717166 w 7773686"/>
              <a:gd name="connsiteY3447" fmla="*/ 262074 h 1115029"/>
              <a:gd name="connsiteX3448" fmla="*/ 7697809 w 7773686"/>
              <a:gd name="connsiteY3448" fmla="*/ 283732 h 1115029"/>
              <a:gd name="connsiteX3449" fmla="*/ 7690817 w 7773686"/>
              <a:gd name="connsiteY3449" fmla="*/ 295329 h 1115029"/>
              <a:gd name="connsiteX3450" fmla="*/ 7680755 w 7773686"/>
              <a:gd name="connsiteY3450" fmla="*/ 315282 h 1115029"/>
              <a:gd name="connsiteX3451" fmla="*/ 7676918 w 7773686"/>
              <a:gd name="connsiteY3451" fmla="*/ 320739 h 1115029"/>
              <a:gd name="connsiteX3452" fmla="*/ 7674616 w 7773686"/>
              <a:gd name="connsiteY3452" fmla="*/ 323042 h 1115029"/>
              <a:gd name="connsiteX3453" fmla="*/ 7668561 w 7773686"/>
              <a:gd name="connsiteY3453" fmla="*/ 326112 h 1115029"/>
              <a:gd name="connsiteX3454" fmla="*/ 7665406 w 7773686"/>
              <a:gd name="connsiteY3454" fmla="*/ 326880 h 1115029"/>
              <a:gd name="connsiteX3455" fmla="*/ 7661570 w 7773686"/>
              <a:gd name="connsiteY3455" fmla="*/ 326880 h 1115029"/>
              <a:gd name="connsiteX3456" fmla="*/ 7657732 w 7773686"/>
              <a:gd name="connsiteY3456" fmla="*/ 326112 h 1115029"/>
              <a:gd name="connsiteX3457" fmla="*/ 7656965 w 7773686"/>
              <a:gd name="connsiteY3457" fmla="*/ 328414 h 1115029"/>
              <a:gd name="connsiteX3458" fmla="*/ 7655429 w 7773686"/>
              <a:gd name="connsiteY3458" fmla="*/ 329182 h 1115029"/>
              <a:gd name="connsiteX3459" fmla="*/ 7653042 w 7773686"/>
              <a:gd name="connsiteY3459" fmla="*/ 329949 h 1115029"/>
              <a:gd name="connsiteX3460" fmla="*/ 7650740 w 7773686"/>
              <a:gd name="connsiteY3460" fmla="*/ 329949 h 1115029"/>
              <a:gd name="connsiteX3461" fmla="*/ 7646136 w 7773686"/>
              <a:gd name="connsiteY3461" fmla="*/ 329182 h 1115029"/>
              <a:gd name="connsiteX3462" fmla="*/ 7642213 w 7773686"/>
              <a:gd name="connsiteY3462" fmla="*/ 327646 h 1115029"/>
              <a:gd name="connsiteX3463" fmla="*/ 7632918 w 7773686"/>
              <a:gd name="connsiteY3463" fmla="*/ 321507 h 1115029"/>
              <a:gd name="connsiteX3464" fmla="*/ 7626779 w 7773686"/>
              <a:gd name="connsiteY3464" fmla="*/ 312980 h 1115029"/>
              <a:gd name="connsiteX3465" fmla="*/ 7615182 w 7773686"/>
              <a:gd name="connsiteY3465" fmla="*/ 288337 h 1115029"/>
              <a:gd name="connsiteX3466" fmla="*/ 7603585 w 7773686"/>
              <a:gd name="connsiteY3466" fmla="*/ 267445 h 1115029"/>
              <a:gd name="connsiteX3467" fmla="*/ 7600430 w 7773686"/>
              <a:gd name="connsiteY3467" fmla="*/ 263609 h 1115029"/>
              <a:gd name="connsiteX3468" fmla="*/ 7596593 w 7773686"/>
              <a:gd name="connsiteY3468" fmla="*/ 260538 h 1115029"/>
              <a:gd name="connsiteX3469" fmla="*/ 7591902 w 7773686"/>
              <a:gd name="connsiteY3469" fmla="*/ 258152 h 1115029"/>
              <a:gd name="connsiteX3470" fmla="*/ 7588066 w 7773686"/>
              <a:gd name="connsiteY3470" fmla="*/ 252779 h 1115029"/>
              <a:gd name="connsiteX3471" fmla="*/ 7583461 w 7773686"/>
              <a:gd name="connsiteY3471" fmla="*/ 234957 h 1115029"/>
              <a:gd name="connsiteX3472" fmla="*/ 7581841 w 7773686"/>
              <a:gd name="connsiteY3472" fmla="*/ 223361 h 1115029"/>
              <a:gd name="connsiteX3473" fmla="*/ 7580306 w 7773686"/>
              <a:gd name="connsiteY3473" fmla="*/ 217136 h 1115029"/>
              <a:gd name="connsiteX3474" fmla="*/ 7575702 w 7773686"/>
              <a:gd name="connsiteY3474" fmla="*/ 206307 h 1115029"/>
              <a:gd name="connsiteX3475" fmla="*/ 7572631 w 7773686"/>
              <a:gd name="connsiteY3475" fmla="*/ 203236 h 1115029"/>
              <a:gd name="connsiteX3476" fmla="*/ 7568709 w 7773686"/>
              <a:gd name="connsiteY3476" fmla="*/ 200934 h 1115029"/>
              <a:gd name="connsiteX3477" fmla="*/ 7564872 w 7773686"/>
              <a:gd name="connsiteY3477" fmla="*/ 200167 h 1115029"/>
              <a:gd name="connsiteX3478" fmla="*/ 7556345 w 7773686"/>
              <a:gd name="connsiteY3478" fmla="*/ 199400 h 1115029"/>
              <a:gd name="connsiteX3479" fmla="*/ 7552508 w 7773686"/>
              <a:gd name="connsiteY3479" fmla="*/ 198632 h 1115029"/>
              <a:gd name="connsiteX3480" fmla="*/ 7548586 w 7773686"/>
              <a:gd name="connsiteY3480" fmla="*/ 196245 h 1115029"/>
              <a:gd name="connsiteX3481" fmla="*/ 7543981 w 7773686"/>
              <a:gd name="connsiteY3481" fmla="*/ 194709 h 1115029"/>
              <a:gd name="connsiteX3482" fmla="*/ 7542445 w 7773686"/>
              <a:gd name="connsiteY3482" fmla="*/ 193943 h 1115029"/>
              <a:gd name="connsiteX3483" fmla="*/ 7541679 w 7773686"/>
              <a:gd name="connsiteY3483" fmla="*/ 193175 h 1115029"/>
              <a:gd name="connsiteX3484" fmla="*/ 7541679 w 7773686"/>
              <a:gd name="connsiteY3484" fmla="*/ 192407 h 1115029"/>
              <a:gd name="connsiteX3485" fmla="*/ 7542445 w 7773686"/>
              <a:gd name="connsiteY3485" fmla="*/ 188570 h 1115029"/>
              <a:gd name="connsiteX3486" fmla="*/ 7543981 w 7773686"/>
              <a:gd name="connsiteY3486" fmla="*/ 185415 h 1115029"/>
              <a:gd name="connsiteX3487" fmla="*/ 7545515 w 7773686"/>
              <a:gd name="connsiteY3487" fmla="*/ 183113 h 1115029"/>
              <a:gd name="connsiteX3488" fmla="*/ 7546283 w 7773686"/>
              <a:gd name="connsiteY3488" fmla="*/ 180043 h 1115029"/>
              <a:gd name="connsiteX3489" fmla="*/ 7552508 w 7773686"/>
              <a:gd name="connsiteY3489" fmla="*/ 181579 h 1115029"/>
              <a:gd name="connsiteX3490" fmla="*/ 7557113 w 7773686"/>
              <a:gd name="connsiteY3490" fmla="*/ 181579 h 1115029"/>
              <a:gd name="connsiteX3491" fmla="*/ 7558647 w 7773686"/>
              <a:gd name="connsiteY3491" fmla="*/ 180043 h 1115029"/>
              <a:gd name="connsiteX3492" fmla="*/ 7598127 w 7773686"/>
              <a:gd name="connsiteY3492" fmla="*/ 181579 h 1115029"/>
              <a:gd name="connsiteX3493" fmla="*/ 7612795 w 7773686"/>
              <a:gd name="connsiteY3493" fmla="*/ 178508 h 1115029"/>
              <a:gd name="connsiteX3494" fmla="*/ 7020703 w 7773686"/>
              <a:gd name="connsiteY3494" fmla="*/ 126506 h 1115029"/>
              <a:gd name="connsiteX3495" fmla="*/ 7023773 w 7773686"/>
              <a:gd name="connsiteY3495" fmla="*/ 127273 h 1115029"/>
              <a:gd name="connsiteX3496" fmla="*/ 7026076 w 7773686"/>
              <a:gd name="connsiteY3496" fmla="*/ 128808 h 1115029"/>
              <a:gd name="connsiteX3497" fmla="*/ 7027610 w 7773686"/>
              <a:gd name="connsiteY3497" fmla="*/ 131111 h 1115029"/>
              <a:gd name="connsiteX3498" fmla="*/ 7029998 w 7773686"/>
              <a:gd name="connsiteY3498" fmla="*/ 139638 h 1115029"/>
              <a:gd name="connsiteX3499" fmla="*/ 7032301 w 7773686"/>
              <a:gd name="connsiteY3499" fmla="*/ 141940 h 1115029"/>
              <a:gd name="connsiteX3500" fmla="*/ 7034603 w 7773686"/>
              <a:gd name="connsiteY3500" fmla="*/ 143475 h 1115029"/>
              <a:gd name="connsiteX3501" fmla="*/ 7035370 w 7773686"/>
              <a:gd name="connsiteY3501" fmla="*/ 158227 h 1115029"/>
              <a:gd name="connsiteX3502" fmla="*/ 7033835 w 7773686"/>
              <a:gd name="connsiteY3502" fmla="*/ 186793 h 1115029"/>
              <a:gd name="connsiteX3503" fmla="*/ 7035370 w 7773686"/>
              <a:gd name="connsiteY3503" fmla="*/ 244862 h 1115029"/>
              <a:gd name="connsiteX3504" fmla="*/ 7031533 w 7773686"/>
              <a:gd name="connsiteY3504" fmla="*/ 270443 h 1115029"/>
              <a:gd name="connsiteX3505" fmla="*/ 7032301 w 7773686"/>
              <a:gd name="connsiteY3505" fmla="*/ 273513 h 1115029"/>
              <a:gd name="connsiteX3506" fmla="*/ 7032301 w 7773686"/>
              <a:gd name="connsiteY3506" fmla="*/ 275816 h 1115029"/>
              <a:gd name="connsiteX3507" fmla="*/ 7031533 w 7773686"/>
              <a:gd name="connsiteY3507" fmla="*/ 281273 h 1115029"/>
              <a:gd name="connsiteX3508" fmla="*/ 7029998 w 7773686"/>
              <a:gd name="connsiteY3508" fmla="*/ 286644 h 1115029"/>
              <a:gd name="connsiteX3509" fmla="*/ 7029998 w 7773686"/>
              <a:gd name="connsiteY3509" fmla="*/ 288946 h 1115029"/>
              <a:gd name="connsiteX3510" fmla="*/ 7031533 w 7773686"/>
              <a:gd name="connsiteY3510" fmla="*/ 291334 h 1115029"/>
              <a:gd name="connsiteX3511" fmla="*/ 7029231 w 7773686"/>
              <a:gd name="connsiteY3511" fmla="*/ 293637 h 1115029"/>
              <a:gd name="connsiteX3512" fmla="*/ 7026843 w 7773686"/>
              <a:gd name="connsiteY3512" fmla="*/ 302932 h 1115029"/>
              <a:gd name="connsiteX3513" fmla="*/ 7026843 w 7773686"/>
              <a:gd name="connsiteY3513" fmla="*/ 308901 h 1115029"/>
              <a:gd name="connsiteX3514" fmla="*/ 7027610 w 7773686"/>
              <a:gd name="connsiteY3514" fmla="*/ 313590 h 1115029"/>
              <a:gd name="connsiteX3515" fmla="*/ 7032301 w 7773686"/>
              <a:gd name="connsiteY3515" fmla="*/ 313590 h 1115029"/>
              <a:gd name="connsiteX3516" fmla="*/ 7036137 w 7773686"/>
              <a:gd name="connsiteY3516" fmla="*/ 312823 h 1115029"/>
              <a:gd name="connsiteX3517" fmla="*/ 7053192 w 7773686"/>
              <a:gd name="connsiteY3517" fmla="*/ 306768 h 1115029"/>
              <a:gd name="connsiteX3518" fmla="*/ 7062486 w 7773686"/>
              <a:gd name="connsiteY3518" fmla="*/ 305234 h 1115029"/>
              <a:gd name="connsiteX3519" fmla="*/ 7062486 w 7773686"/>
              <a:gd name="connsiteY3519" fmla="*/ 303698 h 1115029"/>
              <a:gd name="connsiteX3520" fmla="*/ 7063254 w 7773686"/>
              <a:gd name="connsiteY3520" fmla="*/ 302164 h 1115029"/>
              <a:gd name="connsiteX3521" fmla="*/ 7071013 w 7773686"/>
              <a:gd name="connsiteY3521" fmla="*/ 299776 h 1115029"/>
              <a:gd name="connsiteX3522" fmla="*/ 7078688 w 7773686"/>
              <a:gd name="connsiteY3522" fmla="*/ 292869 h 1115029"/>
              <a:gd name="connsiteX3523" fmla="*/ 7082610 w 7773686"/>
              <a:gd name="connsiteY3523" fmla="*/ 290482 h 1115029"/>
              <a:gd name="connsiteX3524" fmla="*/ 7095742 w 7773686"/>
              <a:gd name="connsiteY3524" fmla="*/ 286644 h 1115029"/>
              <a:gd name="connsiteX3525" fmla="*/ 7100347 w 7773686"/>
              <a:gd name="connsiteY3525" fmla="*/ 284342 h 1115029"/>
              <a:gd name="connsiteX3526" fmla="*/ 7104269 w 7773686"/>
              <a:gd name="connsiteY3526" fmla="*/ 281273 h 1115029"/>
              <a:gd name="connsiteX3527" fmla="*/ 7142982 w 7773686"/>
              <a:gd name="connsiteY3527" fmla="*/ 237869 h 1115029"/>
              <a:gd name="connsiteX3528" fmla="*/ 7159183 w 7773686"/>
              <a:gd name="connsiteY3528" fmla="*/ 224738 h 1115029"/>
              <a:gd name="connsiteX3529" fmla="*/ 7170781 w 7773686"/>
              <a:gd name="connsiteY3529" fmla="*/ 218598 h 1115029"/>
              <a:gd name="connsiteX3530" fmla="*/ 7190904 w 7773686"/>
              <a:gd name="connsiteY3530" fmla="*/ 214675 h 1115029"/>
              <a:gd name="connsiteX3531" fmla="*/ 7193207 w 7773686"/>
              <a:gd name="connsiteY3531" fmla="*/ 215443 h 1115029"/>
              <a:gd name="connsiteX3532" fmla="*/ 7194827 w 7773686"/>
              <a:gd name="connsiteY3532" fmla="*/ 215443 h 1115029"/>
              <a:gd name="connsiteX3533" fmla="*/ 7197897 w 7773686"/>
              <a:gd name="connsiteY3533" fmla="*/ 213909 h 1115029"/>
              <a:gd name="connsiteX3534" fmla="*/ 7200199 w 7773686"/>
              <a:gd name="connsiteY3534" fmla="*/ 212373 h 1115029"/>
              <a:gd name="connsiteX3535" fmla="*/ 7203268 w 7773686"/>
              <a:gd name="connsiteY3535" fmla="*/ 211606 h 1115029"/>
              <a:gd name="connsiteX3536" fmla="*/ 7208726 w 7773686"/>
              <a:gd name="connsiteY3536" fmla="*/ 213909 h 1115029"/>
              <a:gd name="connsiteX3537" fmla="*/ 7224927 w 7773686"/>
              <a:gd name="connsiteY3537" fmla="*/ 218598 h 1115029"/>
              <a:gd name="connsiteX3538" fmla="*/ 7230214 w 7773686"/>
              <a:gd name="connsiteY3538" fmla="*/ 220900 h 1115029"/>
              <a:gd name="connsiteX3539" fmla="*/ 7234904 w 7773686"/>
              <a:gd name="connsiteY3539" fmla="*/ 223970 h 1115029"/>
              <a:gd name="connsiteX3540" fmla="*/ 7239509 w 7773686"/>
              <a:gd name="connsiteY3540" fmla="*/ 228661 h 1115029"/>
              <a:gd name="connsiteX3541" fmla="*/ 7242578 w 7773686"/>
              <a:gd name="connsiteY3541" fmla="*/ 234032 h 1115029"/>
              <a:gd name="connsiteX3542" fmla="*/ 7242578 w 7773686"/>
              <a:gd name="connsiteY3542" fmla="*/ 239489 h 1115029"/>
              <a:gd name="connsiteX3543" fmla="*/ 7243346 w 7773686"/>
              <a:gd name="connsiteY3543" fmla="*/ 244094 h 1115029"/>
              <a:gd name="connsiteX3544" fmla="*/ 7243346 w 7773686"/>
              <a:gd name="connsiteY3544" fmla="*/ 249552 h 1115029"/>
              <a:gd name="connsiteX3545" fmla="*/ 7242578 w 7773686"/>
              <a:gd name="connsiteY3545" fmla="*/ 252621 h 1115029"/>
              <a:gd name="connsiteX3546" fmla="*/ 7241044 w 7773686"/>
              <a:gd name="connsiteY3546" fmla="*/ 254923 h 1115029"/>
              <a:gd name="connsiteX3547" fmla="*/ 7237973 w 7773686"/>
              <a:gd name="connsiteY3547" fmla="*/ 256459 h 1115029"/>
              <a:gd name="connsiteX3548" fmla="*/ 7235671 w 7773686"/>
              <a:gd name="connsiteY3548" fmla="*/ 258761 h 1115029"/>
              <a:gd name="connsiteX3549" fmla="*/ 7231749 w 7773686"/>
              <a:gd name="connsiteY3549" fmla="*/ 264986 h 1115029"/>
              <a:gd name="connsiteX3550" fmla="*/ 7227315 w 7773686"/>
              <a:gd name="connsiteY3550" fmla="*/ 269591 h 1115029"/>
              <a:gd name="connsiteX3551" fmla="*/ 7224159 w 7773686"/>
              <a:gd name="connsiteY3551" fmla="*/ 271978 h 1115029"/>
              <a:gd name="connsiteX3552" fmla="*/ 7220323 w 7773686"/>
              <a:gd name="connsiteY3552" fmla="*/ 271978 h 1115029"/>
              <a:gd name="connsiteX3553" fmla="*/ 7218788 w 7773686"/>
              <a:gd name="connsiteY3553" fmla="*/ 275048 h 1115029"/>
              <a:gd name="connsiteX3554" fmla="*/ 7216486 w 7773686"/>
              <a:gd name="connsiteY3554" fmla="*/ 277350 h 1115029"/>
              <a:gd name="connsiteX3555" fmla="*/ 7210261 w 7773686"/>
              <a:gd name="connsiteY3555" fmla="*/ 278885 h 1115029"/>
              <a:gd name="connsiteX3556" fmla="*/ 7200966 w 7773686"/>
              <a:gd name="connsiteY3556" fmla="*/ 288946 h 1115029"/>
              <a:gd name="connsiteX3557" fmla="*/ 7189370 w 7773686"/>
              <a:gd name="connsiteY3557" fmla="*/ 296707 h 1115029"/>
              <a:gd name="connsiteX3558" fmla="*/ 7179307 w 7773686"/>
              <a:gd name="connsiteY3558" fmla="*/ 305234 h 1115029"/>
              <a:gd name="connsiteX3559" fmla="*/ 7175470 w 7773686"/>
              <a:gd name="connsiteY3559" fmla="*/ 310521 h 1115029"/>
              <a:gd name="connsiteX3560" fmla="*/ 7171548 w 7773686"/>
              <a:gd name="connsiteY3560" fmla="*/ 317428 h 1115029"/>
              <a:gd name="connsiteX3561" fmla="*/ 7170013 w 7773686"/>
              <a:gd name="connsiteY3561" fmla="*/ 322117 h 1115029"/>
              <a:gd name="connsiteX3562" fmla="*/ 7163106 w 7773686"/>
              <a:gd name="connsiteY3562" fmla="*/ 328256 h 1115029"/>
              <a:gd name="connsiteX3563" fmla="*/ 7157649 w 7773686"/>
              <a:gd name="connsiteY3563" fmla="*/ 331412 h 1115029"/>
              <a:gd name="connsiteX3564" fmla="*/ 7155347 w 7773686"/>
              <a:gd name="connsiteY3564" fmla="*/ 336017 h 1115029"/>
              <a:gd name="connsiteX3565" fmla="*/ 7134455 w 7773686"/>
              <a:gd name="connsiteY3565" fmla="*/ 364667 h 1115029"/>
              <a:gd name="connsiteX3566" fmla="*/ 7132153 w 7773686"/>
              <a:gd name="connsiteY3566" fmla="*/ 369272 h 1115029"/>
              <a:gd name="connsiteX3567" fmla="*/ 7128231 w 7773686"/>
              <a:gd name="connsiteY3567" fmla="*/ 370807 h 1115029"/>
              <a:gd name="connsiteX3568" fmla="*/ 7123626 w 7773686"/>
              <a:gd name="connsiteY3568" fmla="*/ 375497 h 1115029"/>
              <a:gd name="connsiteX3569" fmla="*/ 7118936 w 7773686"/>
              <a:gd name="connsiteY3569" fmla="*/ 384024 h 1115029"/>
              <a:gd name="connsiteX3570" fmla="*/ 7114331 w 7773686"/>
              <a:gd name="connsiteY3570" fmla="*/ 388629 h 1115029"/>
              <a:gd name="connsiteX3571" fmla="*/ 7116633 w 7773686"/>
              <a:gd name="connsiteY3571" fmla="*/ 390163 h 1115029"/>
              <a:gd name="connsiteX3572" fmla="*/ 7118168 w 7773686"/>
              <a:gd name="connsiteY3572" fmla="*/ 391699 h 1115029"/>
              <a:gd name="connsiteX3573" fmla="*/ 7122090 w 7773686"/>
              <a:gd name="connsiteY3573" fmla="*/ 393319 h 1115029"/>
              <a:gd name="connsiteX3574" fmla="*/ 7125928 w 7773686"/>
              <a:gd name="connsiteY3574" fmla="*/ 393319 h 1115029"/>
              <a:gd name="connsiteX3575" fmla="*/ 7130533 w 7773686"/>
              <a:gd name="connsiteY3575" fmla="*/ 392551 h 1115029"/>
              <a:gd name="connsiteX3576" fmla="*/ 7139059 w 7773686"/>
              <a:gd name="connsiteY3576" fmla="*/ 388629 h 1115029"/>
              <a:gd name="connsiteX3577" fmla="*/ 7143749 w 7773686"/>
              <a:gd name="connsiteY3577" fmla="*/ 387094 h 1115029"/>
              <a:gd name="connsiteX3578" fmla="*/ 7147586 w 7773686"/>
              <a:gd name="connsiteY3578" fmla="*/ 387094 h 1115029"/>
              <a:gd name="connsiteX3579" fmla="*/ 7182377 w 7773686"/>
              <a:gd name="connsiteY3579" fmla="*/ 377799 h 1115029"/>
              <a:gd name="connsiteX3580" fmla="*/ 7194827 w 7773686"/>
              <a:gd name="connsiteY3580" fmla="*/ 375497 h 1115029"/>
              <a:gd name="connsiteX3581" fmla="*/ 7199431 w 7773686"/>
              <a:gd name="connsiteY3581" fmla="*/ 375497 h 1115029"/>
              <a:gd name="connsiteX3582" fmla="*/ 7203268 w 7773686"/>
              <a:gd name="connsiteY3582" fmla="*/ 376265 h 1115029"/>
              <a:gd name="connsiteX3583" fmla="*/ 7207191 w 7773686"/>
              <a:gd name="connsiteY3583" fmla="*/ 377799 h 1115029"/>
              <a:gd name="connsiteX3584" fmla="*/ 7215718 w 7773686"/>
              <a:gd name="connsiteY3584" fmla="*/ 383256 h 1115029"/>
              <a:gd name="connsiteX3585" fmla="*/ 7218788 w 7773686"/>
              <a:gd name="connsiteY3585" fmla="*/ 388629 h 1115029"/>
              <a:gd name="connsiteX3586" fmla="*/ 7221090 w 7773686"/>
              <a:gd name="connsiteY3586" fmla="*/ 400993 h 1115029"/>
              <a:gd name="connsiteX3587" fmla="*/ 7221090 w 7773686"/>
              <a:gd name="connsiteY3587" fmla="*/ 413442 h 1115029"/>
              <a:gd name="connsiteX3588" fmla="*/ 7217253 w 7773686"/>
              <a:gd name="connsiteY3588" fmla="*/ 431947 h 1115029"/>
              <a:gd name="connsiteX3589" fmla="*/ 7214951 w 7773686"/>
              <a:gd name="connsiteY3589" fmla="*/ 435869 h 1115029"/>
              <a:gd name="connsiteX3590" fmla="*/ 7205656 w 7773686"/>
              <a:gd name="connsiteY3590" fmla="*/ 445931 h 1115029"/>
              <a:gd name="connsiteX3591" fmla="*/ 7190904 w 7773686"/>
              <a:gd name="connsiteY3591" fmla="*/ 458295 h 1115029"/>
              <a:gd name="connsiteX3592" fmla="*/ 7191672 w 7773686"/>
              <a:gd name="connsiteY3592" fmla="*/ 482256 h 1115029"/>
              <a:gd name="connsiteX3593" fmla="*/ 7189370 w 7773686"/>
              <a:gd name="connsiteY3593" fmla="*/ 493853 h 1115029"/>
              <a:gd name="connsiteX3594" fmla="*/ 7183997 w 7773686"/>
              <a:gd name="connsiteY3594" fmla="*/ 504682 h 1115029"/>
              <a:gd name="connsiteX3595" fmla="*/ 7183145 w 7773686"/>
              <a:gd name="connsiteY3595" fmla="*/ 507838 h 1115029"/>
              <a:gd name="connsiteX3596" fmla="*/ 7181609 w 7773686"/>
              <a:gd name="connsiteY3596" fmla="*/ 511675 h 1115029"/>
              <a:gd name="connsiteX3597" fmla="*/ 7171548 w 7773686"/>
              <a:gd name="connsiteY3597" fmla="*/ 524807 h 1115029"/>
              <a:gd name="connsiteX3598" fmla="*/ 7169245 w 7773686"/>
              <a:gd name="connsiteY3598" fmla="*/ 528729 h 1115029"/>
              <a:gd name="connsiteX3599" fmla="*/ 7168478 w 7773686"/>
              <a:gd name="connsiteY3599" fmla="*/ 532566 h 1115029"/>
              <a:gd name="connsiteX3600" fmla="*/ 7168478 w 7773686"/>
              <a:gd name="connsiteY3600" fmla="*/ 534868 h 1115029"/>
              <a:gd name="connsiteX3601" fmla="*/ 7166943 w 7773686"/>
              <a:gd name="connsiteY3601" fmla="*/ 536404 h 1115029"/>
              <a:gd name="connsiteX3602" fmla="*/ 7164641 w 7773686"/>
              <a:gd name="connsiteY3602" fmla="*/ 539559 h 1115029"/>
              <a:gd name="connsiteX3603" fmla="*/ 7161486 w 7773686"/>
              <a:gd name="connsiteY3603" fmla="*/ 542628 h 1115029"/>
              <a:gd name="connsiteX3604" fmla="*/ 7159951 w 7773686"/>
              <a:gd name="connsiteY3604" fmla="*/ 546466 h 1115029"/>
              <a:gd name="connsiteX3605" fmla="*/ 7143749 w 7773686"/>
              <a:gd name="connsiteY3605" fmla="*/ 572644 h 1115029"/>
              <a:gd name="connsiteX3606" fmla="*/ 7124393 w 7773686"/>
              <a:gd name="connsiteY3606" fmla="*/ 595069 h 1115029"/>
              <a:gd name="connsiteX3607" fmla="*/ 7107338 w 7773686"/>
              <a:gd name="connsiteY3607" fmla="*/ 609055 h 1115029"/>
              <a:gd name="connsiteX3608" fmla="*/ 7109641 w 7773686"/>
              <a:gd name="connsiteY3608" fmla="*/ 648449 h 1115029"/>
              <a:gd name="connsiteX3609" fmla="*/ 7112796 w 7773686"/>
              <a:gd name="connsiteY3609" fmla="*/ 660899 h 1115029"/>
              <a:gd name="connsiteX3610" fmla="*/ 7111176 w 7773686"/>
              <a:gd name="connsiteY3610" fmla="*/ 664737 h 1115029"/>
              <a:gd name="connsiteX3611" fmla="*/ 7110408 w 7773686"/>
              <a:gd name="connsiteY3611" fmla="*/ 667806 h 1115029"/>
              <a:gd name="connsiteX3612" fmla="*/ 7110408 w 7773686"/>
              <a:gd name="connsiteY3612" fmla="*/ 671728 h 1115029"/>
              <a:gd name="connsiteX3613" fmla="*/ 7111176 w 7773686"/>
              <a:gd name="connsiteY3613" fmla="*/ 675565 h 1115029"/>
              <a:gd name="connsiteX3614" fmla="*/ 7113563 w 7773686"/>
              <a:gd name="connsiteY3614" fmla="*/ 682558 h 1115029"/>
              <a:gd name="connsiteX3615" fmla="*/ 7116633 w 7773686"/>
              <a:gd name="connsiteY3615" fmla="*/ 688697 h 1115029"/>
              <a:gd name="connsiteX3616" fmla="*/ 7119703 w 7773686"/>
              <a:gd name="connsiteY3616" fmla="*/ 691085 h 1115029"/>
              <a:gd name="connsiteX3617" fmla="*/ 7122858 w 7773686"/>
              <a:gd name="connsiteY3617" fmla="*/ 691853 h 1115029"/>
              <a:gd name="connsiteX3618" fmla="*/ 7128997 w 7773686"/>
              <a:gd name="connsiteY3618" fmla="*/ 690317 h 1115029"/>
              <a:gd name="connsiteX3619" fmla="*/ 7142129 w 7773686"/>
              <a:gd name="connsiteY3619" fmla="*/ 685628 h 1115029"/>
              <a:gd name="connsiteX3620" fmla="*/ 7160718 w 7773686"/>
              <a:gd name="connsiteY3620" fmla="*/ 673263 h 1115029"/>
              <a:gd name="connsiteX3621" fmla="*/ 7168478 w 7773686"/>
              <a:gd name="connsiteY3621" fmla="*/ 666271 h 1115029"/>
              <a:gd name="connsiteX3622" fmla="*/ 7171548 w 7773686"/>
              <a:gd name="connsiteY3622" fmla="*/ 661666 h 1115029"/>
              <a:gd name="connsiteX3623" fmla="*/ 7173936 w 7773686"/>
              <a:gd name="connsiteY3623" fmla="*/ 656209 h 1115029"/>
              <a:gd name="connsiteX3624" fmla="*/ 7177006 w 7773686"/>
              <a:gd name="connsiteY3624" fmla="*/ 654674 h 1115029"/>
              <a:gd name="connsiteX3625" fmla="*/ 7178540 w 7773686"/>
              <a:gd name="connsiteY3625" fmla="*/ 650837 h 1115029"/>
              <a:gd name="connsiteX3626" fmla="*/ 7179307 w 7773686"/>
              <a:gd name="connsiteY3626" fmla="*/ 646914 h 1115029"/>
              <a:gd name="connsiteX3627" fmla="*/ 7180843 w 7773686"/>
              <a:gd name="connsiteY3627" fmla="*/ 643844 h 1115029"/>
              <a:gd name="connsiteX3628" fmla="*/ 7190904 w 7773686"/>
              <a:gd name="connsiteY3628" fmla="*/ 619116 h 1115029"/>
              <a:gd name="connsiteX3629" fmla="*/ 7196361 w 7773686"/>
              <a:gd name="connsiteY3629" fmla="*/ 610589 h 1115029"/>
              <a:gd name="connsiteX3630" fmla="*/ 7199431 w 7773686"/>
              <a:gd name="connsiteY3630" fmla="*/ 607519 h 1115029"/>
              <a:gd name="connsiteX3631" fmla="*/ 7200199 w 7773686"/>
              <a:gd name="connsiteY3631" fmla="*/ 609055 h 1115029"/>
              <a:gd name="connsiteX3632" fmla="*/ 7200199 w 7773686"/>
              <a:gd name="connsiteY3632" fmla="*/ 610589 h 1115029"/>
              <a:gd name="connsiteX3633" fmla="*/ 7198664 w 7773686"/>
              <a:gd name="connsiteY3633" fmla="*/ 613659 h 1115029"/>
              <a:gd name="connsiteX3634" fmla="*/ 7196361 w 7773686"/>
              <a:gd name="connsiteY3634" fmla="*/ 615962 h 1115029"/>
              <a:gd name="connsiteX3635" fmla="*/ 7196361 w 7773686"/>
              <a:gd name="connsiteY3635" fmla="*/ 619116 h 1115029"/>
              <a:gd name="connsiteX3636" fmla="*/ 7195595 w 7773686"/>
              <a:gd name="connsiteY3636" fmla="*/ 624489 h 1115029"/>
              <a:gd name="connsiteX3637" fmla="*/ 7195595 w 7773686"/>
              <a:gd name="connsiteY3637" fmla="*/ 633015 h 1115029"/>
              <a:gd name="connsiteX3638" fmla="*/ 7194827 w 7773686"/>
              <a:gd name="connsiteY3638" fmla="*/ 636085 h 1115029"/>
              <a:gd name="connsiteX3639" fmla="*/ 7193207 w 7773686"/>
              <a:gd name="connsiteY3639" fmla="*/ 638473 h 1115029"/>
              <a:gd name="connsiteX3640" fmla="*/ 7190904 w 7773686"/>
              <a:gd name="connsiteY3640" fmla="*/ 640007 h 1115029"/>
              <a:gd name="connsiteX3641" fmla="*/ 7190904 w 7773686"/>
              <a:gd name="connsiteY3641" fmla="*/ 650069 h 1115029"/>
              <a:gd name="connsiteX3642" fmla="*/ 7195595 w 7773686"/>
              <a:gd name="connsiteY3642" fmla="*/ 667806 h 1115029"/>
              <a:gd name="connsiteX3643" fmla="*/ 7208726 w 7773686"/>
              <a:gd name="connsiteY3643" fmla="*/ 691085 h 1115029"/>
              <a:gd name="connsiteX3644" fmla="*/ 7218788 w 7773686"/>
              <a:gd name="connsiteY3644" fmla="*/ 704217 h 1115029"/>
              <a:gd name="connsiteX3645" fmla="*/ 7213331 w 7773686"/>
              <a:gd name="connsiteY3645" fmla="*/ 711208 h 1115029"/>
              <a:gd name="connsiteX3646" fmla="*/ 7215718 w 7773686"/>
              <a:gd name="connsiteY3646" fmla="*/ 711208 h 1115029"/>
              <a:gd name="connsiteX3647" fmla="*/ 7217253 w 7773686"/>
              <a:gd name="connsiteY3647" fmla="*/ 711976 h 1115029"/>
              <a:gd name="connsiteX3648" fmla="*/ 7218788 w 7773686"/>
              <a:gd name="connsiteY3648" fmla="*/ 713511 h 1115029"/>
              <a:gd name="connsiteX3649" fmla="*/ 7219555 w 7773686"/>
              <a:gd name="connsiteY3649" fmla="*/ 715046 h 1115029"/>
              <a:gd name="connsiteX3650" fmla="*/ 7220323 w 7773686"/>
              <a:gd name="connsiteY3650" fmla="*/ 719651 h 1115029"/>
              <a:gd name="connsiteX3651" fmla="*/ 7220323 w 7773686"/>
              <a:gd name="connsiteY3651" fmla="*/ 723573 h 1115029"/>
              <a:gd name="connsiteX3652" fmla="*/ 7219555 w 7773686"/>
              <a:gd name="connsiteY3652" fmla="*/ 728945 h 1115029"/>
              <a:gd name="connsiteX3653" fmla="*/ 7214951 w 7773686"/>
              <a:gd name="connsiteY3653" fmla="*/ 739774 h 1115029"/>
              <a:gd name="connsiteX3654" fmla="*/ 7207191 w 7773686"/>
              <a:gd name="connsiteY3654" fmla="*/ 747535 h 1115029"/>
              <a:gd name="connsiteX3655" fmla="*/ 7202502 w 7773686"/>
              <a:gd name="connsiteY3655" fmla="*/ 750604 h 1115029"/>
              <a:gd name="connsiteX3656" fmla="*/ 7192439 w 7773686"/>
              <a:gd name="connsiteY3656" fmla="*/ 755294 h 1115029"/>
              <a:gd name="connsiteX3657" fmla="*/ 7187067 w 7773686"/>
              <a:gd name="connsiteY3657" fmla="*/ 753759 h 1115029"/>
              <a:gd name="connsiteX3658" fmla="*/ 7181609 w 7773686"/>
              <a:gd name="connsiteY3658" fmla="*/ 752992 h 1115029"/>
              <a:gd name="connsiteX3659" fmla="*/ 7170781 w 7773686"/>
              <a:gd name="connsiteY3659" fmla="*/ 752992 h 1115029"/>
              <a:gd name="connsiteX3660" fmla="*/ 7165408 w 7773686"/>
              <a:gd name="connsiteY3660" fmla="*/ 752139 h 1115029"/>
              <a:gd name="connsiteX3661" fmla="*/ 7159951 w 7773686"/>
              <a:gd name="connsiteY3661" fmla="*/ 750604 h 1115029"/>
              <a:gd name="connsiteX3662" fmla="*/ 7155347 w 7773686"/>
              <a:gd name="connsiteY3662" fmla="*/ 747535 h 1115029"/>
              <a:gd name="connsiteX3663" fmla="*/ 7150656 w 7773686"/>
              <a:gd name="connsiteY3663" fmla="*/ 742930 h 1115029"/>
              <a:gd name="connsiteX3664" fmla="*/ 7148354 w 7773686"/>
              <a:gd name="connsiteY3664" fmla="*/ 741310 h 1115029"/>
              <a:gd name="connsiteX3665" fmla="*/ 7138292 w 7773686"/>
              <a:gd name="connsiteY3665" fmla="*/ 730480 h 1115029"/>
              <a:gd name="connsiteX3666" fmla="*/ 7133688 w 7773686"/>
              <a:gd name="connsiteY3666" fmla="*/ 727410 h 1115029"/>
              <a:gd name="connsiteX3667" fmla="*/ 7130533 w 7773686"/>
              <a:gd name="connsiteY3667" fmla="*/ 726642 h 1115029"/>
              <a:gd name="connsiteX3668" fmla="*/ 7128231 w 7773686"/>
              <a:gd name="connsiteY3668" fmla="*/ 725108 h 1115029"/>
              <a:gd name="connsiteX3669" fmla="*/ 7123626 w 7773686"/>
              <a:gd name="connsiteY3669" fmla="*/ 721271 h 1115029"/>
              <a:gd name="connsiteX3670" fmla="*/ 7118168 w 7773686"/>
              <a:gd name="connsiteY3670" fmla="*/ 719651 h 1115029"/>
              <a:gd name="connsiteX3671" fmla="*/ 7115865 w 7773686"/>
              <a:gd name="connsiteY3671" fmla="*/ 720418 h 1115029"/>
              <a:gd name="connsiteX3672" fmla="*/ 7112796 w 7773686"/>
              <a:gd name="connsiteY3672" fmla="*/ 723573 h 1115029"/>
              <a:gd name="connsiteX3673" fmla="*/ 7117401 w 7773686"/>
              <a:gd name="connsiteY3673" fmla="*/ 815495 h 1115029"/>
              <a:gd name="connsiteX3674" fmla="*/ 7125160 w 7773686"/>
              <a:gd name="connsiteY3674" fmla="*/ 906053 h 1115029"/>
              <a:gd name="connsiteX3675" fmla="*/ 7117401 w 7773686"/>
              <a:gd name="connsiteY3675" fmla="*/ 940076 h 1115029"/>
              <a:gd name="connsiteX3676" fmla="*/ 7107338 w 7773686"/>
              <a:gd name="connsiteY3676" fmla="*/ 973332 h 1115029"/>
              <a:gd name="connsiteX3677" fmla="*/ 7099579 w 7773686"/>
              <a:gd name="connsiteY3677" fmla="*/ 982626 h 1115029"/>
              <a:gd name="connsiteX3678" fmla="*/ 7087983 w 7773686"/>
              <a:gd name="connsiteY3678" fmla="*/ 993455 h 1115029"/>
              <a:gd name="connsiteX3679" fmla="*/ 7078688 w 7773686"/>
              <a:gd name="connsiteY3679" fmla="*/ 998060 h 1115029"/>
              <a:gd name="connsiteX3680" fmla="*/ 7072549 w 7773686"/>
              <a:gd name="connsiteY3680" fmla="*/ 999680 h 1115029"/>
              <a:gd name="connsiteX3681" fmla="*/ 7057029 w 7773686"/>
              <a:gd name="connsiteY3681" fmla="*/ 994991 h 1115029"/>
              <a:gd name="connsiteX3682" fmla="*/ 7044665 w 7773686"/>
              <a:gd name="connsiteY3682" fmla="*/ 986464 h 1115029"/>
              <a:gd name="connsiteX3683" fmla="*/ 7038440 w 7773686"/>
              <a:gd name="connsiteY3683" fmla="*/ 981091 h 1115029"/>
              <a:gd name="connsiteX3684" fmla="*/ 7029231 w 7773686"/>
              <a:gd name="connsiteY3684" fmla="*/ 969494 h 1115029"/>
              <a:gd name="connsiteX3685" fmla="*/ 7016013 w 7773686"/>
              <a:gd name="connsiteY3685" fmla="*/ 949371 h 1115029"/>
              <a:gd name="connsiteX3686" fmla="*/ 7001517 w 7773686"/>
              <a:gd name="connsiteY3686" fmla="*/ 920720 h 1115029"/>
              <a:gd name="connsiteX3687" fmla="*/ 6992991 w 7773686"/>
              <a:gd name="connsiteY3687" fmla="*/ 907588 h 1115029"/>
              <a:gd name="connsiteX3688" fmla="*/ 6992223 w 7773686"/>
              <a:gd name="connsiteY3688" fmla="*/ 905200 h 1115029"/>
              <a:gd name="connsiteX3689" fmla="*/ 6990688 w 7773686"/>
              <a:gd name="connsiteY3689" fmla="*/ 902898 h 1115029"/>
              <a:gd name="connsiteX3690" fmla="*/ 6983696 w 7773686"/>
              <a:gd name="connsiteY3690" fmla="*/ 893603 h 1115029"/>
              <a:gd name="connsiteX3691" fmla="*/ 6982928 w 7773686"/>
              <a:gd name="connsiteY3691" fmla="*/ 891301 h 1115029"/>
              <a:gd name="connsiteX3692" fmla="*/ 6982928 w 7773686"/>
              <a:gd name="connsiteY3692" fmla="*/ 888232 h 1115029"/>
              <a:gd name="connsiteX3693" fmla="*/ 7023773 w 7773686"/>
              <a:gd name="connsiteY3693" fmla="*/ 906820 h 1115029"/>
              <a:gd name="connsiteX3694" fmla="*/ 7041595 w 7773686"/>
              <a:gd name="connsiteY3694" fmla="*/ 910657 h 1115029"/>
              <a:gd name="connsiteX3695" fmla="*/ 7050122 w 7773686"/>
              <a:gd name="connsiteY3695" fmla="*/ 909123 h 1115029"/>
              <a:gd name="connsiteX3696" fmla="*/ 7053192 w 7773686"/>
              <a:gd name="connsiteY3696" fmla="*/ 906053 h 1115029"/>
              <a:gd name="connsiteX3697" fmla="*/ 7057796 w 7773686"/>
              <a:gd name="connsiteY3697" fmla="*/ 894371 h 1115029"/>
              <a:gd name="connsiteX3698" fmla="*/ 7059331 w 7773686"/>
              <a:gd name="connsiteY3698" fmla="*/ 885929 h 1115029"/>
              <a:gd name="connsiteX3699" fmla="*/ 7059331 w 7773686"/>
              <a:gd name="connsiteY3699" fmla="*/ 851820 h 1115029"/>
              <a:gd name="connsiteX3700" fmla="*/ 7060951 w 7773686"/>
              <a:gd name="connsiteY3700" fmla="*/ 843379 h 1115029"/>
              <a:gd name="connsiteX3701" fmla="*/ 7057796 w 7773686"/>
              <a:gd name="connsiteY3701" fmla="*/ 826325 h 1115029"/>
              <a:gd name="connsiteX3702" fmla="*/ 7054726 w 7773686"/>
              <a:gd name="connsiteY3702" fmla="*/ 790852 h 1115029"/>
              <a:gd name="connsiteX3703" fmla="*/ 7055494 w 7773686"/>
              <a:gd name="connsiteY3703" fmla="*/ 772263 h 1115029"/>
              <a:gd name="connsiteX3704" fmla="*/ 7053959 w 7773686"/>
              <a:gd name="connsiteY3704" fmla="*/ 771495 h 1115029"/>
              <a:gd name="connsiteX3705" fmla="*/ 7051656 w 7773686"/>
              <a:gd name="connsiteY3705" fmla="*/ 770728 h 1115029"/>
              <a:gd name="connsiteX3706" fmla="*/ 7046967 w 7773686"/>
              <a:gd name="connsiteY3706" fmla="*/ 770728 h 1115029"/>
              <a:gd name="connsiteX3707" fmla="*/ 7042362 w 7773686"/>
              <a:gd name="connsiteY3707" fmla="*/ 774651 h 1115029"/>
              <a:gd name="connsiteX3708" fmla="*/ 7027610 w 7773686"/>
              <a:gd name="connsiteY3708" fmla="*/ 797077 h 1115029"/>
              <a:gd name="connsiteX3709" fmla="*/ 7019169 w 7773686"/>
              <a:gd name="connsiteY3709" fmla="*/ 805433 h 1115029"/>
              <a:gd name="connsiteX3710" fmla="*/ 6993758 w 7773686"/>
              <a:gd name="connsiteY3710" fmla="*/ 846448 h 1115029"/>
              <a:gd name="connsiteX3711" fmla="*/ 6979091 w 7773686"/>
              <a:gd name="connsiteY3711" fmla="*/ 859580 h 1115029"/>
              <a:gd name="connsiteX3712" fmla="*/ 6970564 w 7773686"/>
              <a:gd name="connsiteY3712" fmla="*/ 864270 h 1115029"/>
              <a:gd name="connsiteX3713" fmla="*/ 6968176 w 7773686"/>
              <a:gd name="connsiteY3713" fmla="*/ 868875 h 1115029"/>
              <a:gd name="connsiteX3714" fmla="*/ 6967409 w 7773686"/>
              <a:gd name="connsiteY3714" fmla="*/ 869643 h 1115029"/>
              <a:gd name="connsiteX3715" fmla="*/ 6965874 w 7773686"/>
              <a:gd name="connsiteY3715" fmla="*/ 870409 h 1115029"/>
              <a:gd name="connsiteX3716" fmla="*/ 6963571 w 7773686"/>
              <a:gd name="connsiteY3716" fmla="*/ 870409 h 1115029"/>
              <a:gd name="connsiteX3717" fmla="*/ 6960502 w 7773686"/>
              <a:gd name="connsiteY3717" fmla="*/ 868875 h 1115029"/>
              <a:gd name="connsiteX3718" fmla="*/ 6954277 w 7773686"/>
              <a:gd name="connsiteY3718" fmla="*/ 865038 h 1115029"/>
              <a:gd name="connsiteX3719" fmla="*/ 6951207 w 7773686"/>
              <a:gd name="connsiteY3719" fmla="*/ 864270 h 1115029"/>
              <a:gd name="connsiteX3720" fmla="*/ 6949673 w 7773686"/>
              <a:gd name="connsiteY3720" fmla="*/ 863418 h 1115029"/>
              <a:gd name="connsiteX3721" fmla="*/ 6948138 w 7773686"/>
              <a:gd name="connsiteY3721" fmla="*/ 864270 h 1115029"/>
              <a:gd name="connsiteX3722" fmla="*/ 6943448 w 7773686"/>
              <a:gd name="connsiteY3722" fmla="*/ 858045 h 1115029"/>
              <a:gd name="connsiteX3723" fmla="*/ 6937223 w 7773686"/>
              <a:gd name="connsiteY3723" fmla="*/ 844914 h 1115029"/>
              <a:gd name="connsiteX3724" fmla="*/ 6933386 w 7773686"/>
              <a:gd name="connsiteY3724" fmla="*/ 824022 h 1115029"/>
              <a:gd name="connsiteX3725" fmla="*/ 6933386 w 7773686"/>
              <a:gd name="connsiteY3725" fmla="*/ 808502 h 1115029"/>
              <a:gd name="connsiteX3726" fmla="*/ 6937223 w 7773686"/>
              <a:gd name="connsiteY3726" fmla="*/ 763821 h 1115029"/>
              <a:gd name="connsiteX3727" fmla="*/ 6937223 w 7773686"/>
              <a:gd name="connsiteY3727" fmla="*/ 749837 h 1115029"/>
              <a:gd name="connsiteX3728" fmla="*/ 6938843 w 7773686"/>
              <a:gd name="connsiteY3728" fmla="*/ 743697 h 1115029"/>
              <a:gd name="connsiteX3729" fmla="*/ 6938843 w 7773686"/>
              <a:gd name="connsiteY3729" fmla="*/ 739008 h 1115029"/>
              <a:gd name="connsiteX3730" fmla="*/ 6937223 w 7773686"/>
              <a:gd name="connsiteY3730" fmla="*/ 737472 h 1115029"/>
              <a:gd name="connsiteX3731" fmla="*/ 6938843 w 7773686"/>
              <a:gd name="connsiteY3731" fmla="*/ 734403 h 1115029"/>
              <a:gd name="connsiteX3732" fmla="*/ 6938843 w 7773686"/>
              <a:gd name="connsiteY3732" fmla="*/ 730480 h 1115029"/>
              <a:gd name="connsiteX3733" fmla="*/ 6941146 w 7773686"/>
              <a:gd name="connsiteY3733" fmla="*/ 712744 h 1115029"/>
              <a:gd name="connsiteX3734" fmla="*/ 6942680 w 7773686"/>
              <a:gd name="connsiteY3734" fmla="*/ 709589 h 1115029"/>
              <a:gd name="connsiteX3735" fmla="*/ 6946518 w 7773686"/>
              <a:gd name="connsiteY3735" fmla="*/ 709589 h 1115029"/>
              <a:gd name="connsiteX3736" fmla="*/ 6951975 w 7773686"/>
              <a:gd name="connsiteY3736" fmla="*/ 725876 h 1115029"/>
              <a:gd name="connsiteX3737" fmla="*/ 6960502 w 7773686"/>
              <a:gd name="connsiteY3737" fmla="*/ 759899 h 1115029"/>
              <a:gd name="connsiteX3738" fmla="*/ 6967409 w 7773686"/>
              <a:gd name="connsiteY3738" fmla="*/ 770728 h 1115029"/>
              <a:gd name="connsiteX3739" fmla="*/ 6970564 w 7773686"/>
              <a:gd name="connsiteY3739" fmla="*/ 773883 h 1115029"/>
              <a:gd name="connsiteX3740" fmla="*/ 6969796 w 7773686"/>
              <a:gd name="connsiteY3740" fmla="*/ 778488 h 1115029"/>
              <a:gd name="connsiteX3741" fmla="*/ 6972866 w 7773686"/>
              <a:gd name="connsiteY3741" fmla="*/ 785480 h 1115029"/>
              <a:gd name="connsiteX3742" fmla="*/ 6975936 w 7773686"/>
              <a:gd name="connsiteY3742" fmla="*/ 787783 h 1115029"/>
              <a:gd name="connsiteX3743" fmla="*/ 6989921 w 7773686"/>
              <a:gd name="connsiteY3743" fmla="*/ 796309 h 1115029"/>
              <a:gd name="connsiteX3744" fmla="*/ 6999982 w 7773686"/>
              <a:gd name="connsiteY3744" fmla="*/ 791619 h 1115029"/>
              <a:gd name="connsiteX3745" fmla="*/ 7016781 w 7773686"/>
              <a:gd name="connsiteY3745" fmla="*/ 778488 h 1115029"/>
              <a:gd name="connsiteX3746" fmla="*/ 7057029 w 7773686"/>
              <a:gd name="connsiteY3746" fmla="*/ 739008 h 1115029"/>
              <a:gd name="connsiteX3747" fmla="*/ 7057796 w 7773686"/>
              <a:gd name="connsiteY3747" fmla="*/ 729713 h 1115029"/>
              <a:gd name="connsiteX3748" fmla="*/ 7054726 w 7773686"/>
              <a:gd name="connsiteY3748" fmla="*/ 669340 h 1115029"/>
              <a:gd name="connsiteX3749" fmla="*/ 7057029 w 7773686"/>
              <a:gd name="connsiteY3749" fmla="*/ 646147 h 1115029"/>
              <a:gd name="connsiteX3750" fmla="*/ 7055494 w 7773686"/>
              <a:gd name="connsiteY3750" fmla="*/ 639240 h 1115029"/>
              <a:gd name="connsiteX3751" fmla="*/ 7053959 w 7773686"/>
              <a:gd name="connsiteY3751" fmla="*/ 636085 h 1115029"/>
              <a:gd name="connsiteX3752" fmla="*/ 7051656 w 7773686"/>
              <a:gd name="connsiteY3752" fmla="*/ 633015 h 1115029"/>
              <a:gd name="connsiteX3753" fmla="*/ 7042362 w 7773686"/>
              <a:gd name="connsiteY3753" fmla="*/ 637619 h 1115029"/>
              <a:gd name="connsiteX3754" fmla="*/ 7021471 w 7773686"/>
              <a:gd name="connsiteY3754" fmla="*/ 643844 h 1115029"/>
              <a:gd name="connsiteX3755" fmla="*/ 7016781 w 7773686"/>
              <a:gd name="connsiteY3755" fmla="*/ 646147 h 1115029"/>
              <a:gd name="connsiteX3756" fmla="*/ 7012176 w 7773686"/>
              <a:gd name="connsiteY3756" fmla="*/ 649302 h 1115029"/>
              <a:gd name="connsiteX3757" fmla="*/ 7001517 w 7773686"/>
              <a:gd name="connsiteY3757" fmla="*/ 653139 h 1115029"/>
              <a:gd name="connsiteX3758" fmla="*/ 6996828 w 7773686"/>
              <a:gd name="connsiteY3758" fmla="*/ 656209 h 1115029"/>
              <a:gd name="connsiteX3759" fmla="*/ 6994525 w 7773686"/>
              <a:gd name="connsiteY3759" fmla="*/ 658512 h 1115029"/>
              <a:gd name="connsiteX3760" fmla="*/ 6992991 w 7773686"/>
              <a:gd name="connsiteY3760" fmla="*/ 660899 h 1115029"/>
              <a:gd name="connsiteX3761" fmla="*/ 6994525 w 7773686"/>
              <a:gd name="connsiteY3761" fmla="*/ 670960 h 1115029"/>
              <a:gd name="connsiteX3762" fmla="*/ 6992991 w 7773686"/>
              <a:gd name="connsiteY3762" fmla="*/ 680255 h 1115029"/>
              <a:gd name="connsiteX3763" fmla="*/ 6984464 w 7773686"/>
              <a:gd name="connsiteY3763" fmla="*/ 697224 h 1115029"/>
              <a:gd name="connsiteX3764" fmla="*/ 6982161 w 7773686"/>
              <a:gd name="connsiteY3764" fmla="*/ 699526 h 1115029"/>
              <a:gd name="connsiteX3765" fmla="*/ 6979091 w 7773686"/>
              <a:gd name="connsiteY3765" fmla="*/ 701147 h 1115029"/>
              <a:gd name="connsiteX3766" fmla="*/ 6976703 w 7773686"/>
              <a:gd name="connsiteY3766" fmla="*/ 701147 h 1115029"/>
              <a:gd name="connsiteX3767" fmla="*/ 6969029 w 7773686"/>
              <a:gd name="connsiteY3767" fmla="*/ 698760 h 1115029"/>
              <a:gd name="connsiteX3768" fmla="*/ 6963571 w 7773686"/>
              <a:gd name="connsiteY3768" fmla="*/ 695690 h 1115029"/>
              <a:gd name="connsiteX3769" fmla="*/ 6955812 w 7773686"/>
              <a:gd name="connsiteY3769" fmla="*/ 684860 h 1115029"/>
              <a:gd name="connsiteX3770" fmla="*/ 6950441 w 7773686"/>
              <a:gd name="connsiteY3770" fmla="*/ 674031 h 1115029"/>
              <a:gd name="connsiteX3771" fmla="*/ 6941913 w 7773686"/>
              <a:gd name="connsiteY3771" fmla="*/ 650069 h 1115029"/>
              <a:gd name="connsiteX3772" fmla="*/ 6932618 w 7773686"/>
              <a:gd name="connsiteY3772" fmla="*/ 600527 h 1115029"/>
              <a:gd name="connsiteX3773" fmla="*/ 6932618 w 7773686"/>
              <a:gd name="connsiteY3773" fmla="*/ 597457 h 1115029"/>
              <a:gd name="connsiteX3774" fmla="*/ 6933386 w 7773686"/>
              <a:gd name="connsiteY3774" fmla="*/ 594303 h 1115029"/>
              <a:gd name="connsiteX3775" fmla="*/ 6938075 w 7773686"/>
              <a:gd name="connsiteY3775" fmla="*/ 585775 h 1115029"/>
              <a:gd name="connsiteX3776" fmla="*/ 6939611 w 7773686"/>
              <a:gd name="connsiteY3776" fmla="*/ 581171 h 1115029"/>
              <a:gd name="connsiteX3777" fmla="*/ 6947285 w 7773686"/>
              <a:gd name="connsiteY3777" fmla="*/ 574946 h 1115029"/>
              <a:gd name="connsiteX3778" fmla="*/ 6951207 w 7773686"/>
              <a:gd name="connsiteY3778" fmla="*/ 571109 h 1115029"/>
              <a:gd name="connsiteX3779" fmla="*/ 6957348 w 7773686"/>
              <a:gd name="connsiteY3779" fmla="*/ 561814 h 1115029"/>
              <a:gd name="connsiteX3780" fmla="*/ 6962037 w 7773686"/>
              <a:gd name="connsiteY3780" fmla="*/ 548086 h 1115029"/>
              <a:gd name="connsiteX3781" fmla="*/ 6970564 w 7773686"/>
              <a:gd name="connsiteY3781" fmla="*/ 535636 h 1115029"/>
              <a:gd name="connsiteX3782" fmla="*/ 6976703 w 7773686"/>
              <a:gd name="connsiteY3782" fmla="*/ 521736 h 1115029"/>
              <a:gd name="connsiteX3783" fmla="*/ 6979091 w 7773686"/>
              <a:gd name="connsiteY3783" fmla="*/ 513977 h 1115029"/>
              <a:gd name="connsiteX3784" fmla="*/ 6982161 w 7773686"/>
              <a:gd name="connsiteY3784" fmla="*/ 507070 h 1115029"/>
              <a:gd name="connsiteX3785" fmla="*/ 6985998 w 7773686"/>
              <a:gd name="connsiteY3785" fmla="*/ 500845 h 1115029"/>
              <a:gd name="connsiteX3786" fmla="*/ 6991455 w 7773686"/>
              <a:gd name="connsiteY3786" fmla="*/ 494620 h 1115029"/>
              <a:gd name="connsiteX3787" fmla="*/ 7011408 w 7773686"/>
              <a:gd name="connsiteY3787" fmla="*/ 445163 h 1115029"/>
              <a:gd name="connsiteX3788" fmla="*/ 7029231 w 7773686"/>
              <a:gd name="connsiteY3788" fmla="*/ 394086 h 1115029"/>
              <a:gd name="connsiteX3789" fmla="*/ 7029231 w 7773686"/>
              <a:gd name="connsiteY3789" fmla="*/ 390931 h 1115029"/>
              <a:gd name="connsiteX3790" fmla="*/ 7022238 w 7773686"/>
              <a:gd name="connsiteY3790" fmla="*/ 383256 h 1115029"/>
              <a:gd name="connsiteX3791" fmla="*/ 7015246 w 7773686"/>
              <a:gd name="connsiteY3791" fmla="*/ 386326 h 1115029"/>
              <a:gd name="connsiteX3792" fmla="*/ 7009192 w 7773686"/>
              <a:gd name="connsiteY3792" fmla="*/ 390931 h 1115029"/>
              <a:gd name="connsiteX3793" fmla="*/ 6982928 w 7773686"/>
              <a:gd name="connsiteY3793" fmla="*/ 422652 h 1115029"/>
              <a:gd name="connsiteX3794" fmla="*/ 6977471 w 7773686"/>
              <a:gd name="connsiteY3794" fmla="*/ 428109 h 1115029"/>
              <a:gd name="connsiteX3795" fmla="*/ 6976703 w 7773686"/>
              <a:gd name="connsiteY3795" fmla="*/ 431179 h 1115029"/>
              <a:gd name="connsiteX3796" fmla="*/ 6969796 w 7773686"/>
              <a:gd name="connsiteY3796" fmla="*/ 438172 h 1115029"/>
              <a:gd name="connsiteX3797" fmla="*/ 6964339 w 7773686"/>
              <a:gd name="connsiteY3797" fmla="*/ 442008 h 1115029"/>
              <a:gd name="connsiteX3798" fmla="*/ 6958200 w 7773686"/>
              <a:gd name="connsiteY3798" fmla="*/ 444396 h 1115029"/>
              <a:gd name="connsiteX3799" fmla="*/ 6954277 w 7773686"/>
              <a:gd name="connsiteY3799" fmla="*/ 445163 h 1115029"/>
              <a:gd name="connsiteX3800" fmla="*/ 6946518 w 7773686"/>
              <a:gd name="connsiteY3800" fmla="*/ 443543 h 1115029"/>
              <a:gd name="connsiteX3801" fmla="*/ 6927246 w 7773686"/>
              <a:gd name="connsiteY3801" fmla="*/ 435101 h 1115029"/>
              <a:gd name="connsiteX3802" fmla="*/ 6912495 w 7773686"/>
              <a:gd name="connsiteY3802" fmla="*/ 411822 h 1115029"/>
              <a:gd name="connsiteX3803" fmla="*/ 6906270 w 7773686"/>
              <a:gd name="connsiteY3803" fmla="*/ 398690 h 1115029"/>
              <a:gd name="connsiteX3804" fmla="*/ 6902432 w 7773686"/>
              <a:gd name="connsiteY3804" fmla="*/ 384792 h 1115029"/>
              <a:gd name="connsiteX3805" fmla="*/ 6900130 w 7773686"/>
              <a:gd name="connsiteY3805" fmla="*/ 380102 h 1115029"/>
              <a:gd name="connsiteX3806" fmla="*/ 6898595 w 7773686"/>
              <a:gd name="connsiteY3806" fmla="*/ 374729 h 1115029"/>
              <a:gd name="connsiteX3807" fmla="*/ 6896293 w 7773686"/>
              <a:gd name="connsiteY3807" fmla="*/ 369272 h 1115029"/>
              <a:gd name="connsiteX3808" fmla="*/ 6894673 w 7773686"/>
              <a:gd name="connsiteY3808" fmla="*/ 358443 h 1115029"/>
              <a:gd name="connsiteX3809" fmla="*/ 6894673 w 7773686"/>
              <a:gd name="connsiteY3809" fmla="*/ 346846 h 1115029"/>
              <a:gd name="connsiteX3810" fmla="*/ 6895441 w 7773686"/>
              <a:gd name="connsiteY3810" fmla="*/ 341474 h 1115029"/>
              <a:gd name="connsiteX3811" fmla="*/ 6895441 w 7773686"/>
              <a:gd name="connsiteY3811" fmla="*/ 337551 h 1115029"/>
              <a:gd name="connsiteX3812" fmla="*/ 6894673 w 7773686"/>
              <a:gd name="connsiteY3812" fmla="*/ 334481 h 1115029"/>
              <a:gd name="connsiteX3813" fmla="*/ 6896293 w 7773686"/>
              <a:gd name="connsiteY3813" fmla="*/ 327489 h 1115029"/>
              <a:gd name="connsiteX3814" fmla="*/ 6899363 w 7773686"/>
              <a:gd name="connsiteY3814" fmla="*/ 321350 h 1115029"/>
              <a:gd name="connsiteX3815" fmla="*/ 6919487 w 7773686"/>
              <a:gd name="connsiteY3815" fmla="*/ 297473 h 1115029"/>
              <a:gd name="connsiteX3816" fmla="*/ 6923323 w 7773686"/>
              <a:gd name="connsiteY3816" fmla="*/ 291334 h 1115029"/>
              <a:gd name="connsiteX3817" fmla="*/ 6929548 w 7773686"/>
              <a:gd name="connsiteY3817" fmla="*/ 287412 h 1115029"/>
              <a:gd name="connsiteX3818" fmla="*/ 6934153 w 7773686"/>
              <a:gd name="connsiteY3818" fmla="*/ 282039 h 1115029"/>
              <a:gd name="connsiteX3819" fmla="*/ 6950441 w 7773686"/>
              <a:gd name="connsiteY3819" fmla="*/ 253389 h 1115029"/>
              <a:gd name="connsiteX3820" fmla="*/ 6965107 w 7773686"/>
              <a:gd name="connsiteY3820" fmla="*/ 234032 h 1115029"/>
              <a:gd name="connsiteX3821" fmla="*/ 6991455 w 7773686"/>
              <a:gd name="connsiteY3821" fmla="*/ 189180 h 1115029"/>
              <a:gd name="connsiteX3822" fmla="*/ 2487190 w 7773686"/>
              <a:gd name="connsiteY3822" fmla="*/ 111983 h 1115029"/>
              <a:gd name="connsiteX3823" fmla="*/ 2492170 w 7773686"/>
              <a:gd name="connsiteY3823" fmla="*/ 111983 h 1115029"/>
              <a:gd name="connsiteX3824" fmla="*/ 2503026 w 7773686"/>
              <a:gd name="connsiteY3824" fmla="*/ 118677 h 1115029"/>
              <a:gd name="connsiteX3825" fmla="*/ 2512822 w 7773686"/>
              <a:gd name="connsiteY3825" fmla="*/ 127003 h 1115029"/>
              <a:gd name="connsiteX3826" fmla="*/ 2536168 w 7773686"/>
              <a:gd name="connsiteY3826" fmla="*/ 157778 h 1115029"/>
              <a:gd name="connsiteX3827" fmla="*/ 2554453 w 7773686"/>
              <a:gd name="connsiteY3827" fmla="*/ 191082 h 1115029"/>
              <a:gd name="connsiteX3828" fmla="*/ 2554453 w 7773686"/>
              <a:gd name="connsiteY3828" fmla="*/ 210265 h 1115029"/>
              <a:gd name="connsiteX3829" fmla="*/ 2556085 w 7773686"/>
              <a:gd name="connsiteY3829" fmla="*/ 220224 h 1115029"/>
              <a:gd name="connsiteX3830" fmla="*/ 2559432 w 7773686"/>
              <a:gd name="connsiteY3830" fmla="*/ 228550 h 1115029"/>
              <a:gd name="connsiteX3831" fmla="*/ 2557800 w 7773686"/>
              <a:gd name="connsiteY3831" fmla="*/ 231897 h 1115029"/>
              <a:gd name="connsiteX3832" fmla="*/ 2556983 w 7773686"/>
              <a:gd name="connsiteY3832" fmla="*/ 236060 h 1115029"/>
              <a:gd name="connsiteX3833" fmla="*/ 2556085 w 7773686"/>
              <a:gd name="connsiteY3833" fmla="*/ 245202 h 1115029"/>
              <a:gd name="connsiteX3834" fmla="*/ 2556983 w 7773686"/>
              <a:gd name="connsiteY3834" fmla="*/ 264385 h 1115029"/>
              <a:gd name="connsiteX3835" fmla="*/ 2551922 w 7773686"/>
              <a:gd name="connsiteY3835" fmla="*/ 271814 h 1115029"/>
              <a:gd name="connsiteX3836" fmla="*/ 2551922 w 7773686"/>
              <a:gd name="connsiteY3836" fmla="*/ 278507 h 1115029"/>
              <a:gd name="connsiteX3837" fmla="*/ 2552820 w 7773686"/>
              <a:gd name="connsiteY3837" fmla="*/ 281038 h 1115029"/>
              <a:gd name="connsiteX3838" fmla="*/ 2554453 w 7773686"/>
              <a:gd name="connsiteY3838" fmla="*/ 283487 h 1115029"/>
              <a:gd name="connsiteX3839" fmla="*/ 2556983 w 7773686"/>
              <a:gd name="connsiteY3839" fmla="*/ 286017 h 1115029"/>
              <a:gd name="connsiteX3840" fmla="*/ 2559432 w 7773686"/>
              <a:gd name="connsiteY3840" fmla="*/ 287650 h 1115029"/>
              <a:gd name="connsiteX3841" fmla="*/ 2561065 w 7773686"/>
              <a:gd name="connsiteY3841" fmla="*/ 289282 h 1115029"/>
              <a:gd name="connsiteX3842" fmla="*/ 2563595 w 7773686"/>
              <a:gd name="connsiteY3842" fmla="*/ 290180 h 1115029"/>
              <a:gd name="connsiteX3843" fmla="*/ 2568575 w 7773686"/>
              <a:gd name="connsiteY3843" fmla="*/ 287650 h 1115029"/>
              <a:gd name="connsiteX3844" fmla="*/ 2578615 w 7773686"/>
              <a:gd name="connsiteY3844" fmla="*/ 275977 h 1115029"/>
              <a:gd name="connsiteX3845" fmla="*/ 2581880 w 7773686"/>
              <a:gd name="connsiteY3845" fmla="*/ 273528 h 1115029"/>
              <a:gd name="connsiteX3846" fmla="*/ 2584411 w 7773686"/>
              <a:gd name="connsiteY3846" fmla="*/ 272711 h 1115029"/>
              <a:gd name="connsiteX3847" fmla="*/ 2586941 w 7773686"/>
              <a:gd name="connsiteY3847" fmla="*/ 272711 h 1115029"/>
              <a:gd name="connsiteX3848" fmla="*/ 2596084 w 7773686"/>
              <a:gd name="connsiteY3848" fmla="*/ 270181 h 1115029"/>
              <a:gd name="connsiteX3849" fmla="*/ 2612736 w 7773686"/>
              <a:gd name="connsiteY3849" fmla="*/ 263487 h 1115029"/>
              <a:gd name="connsiteX3850" fmla="*/ 2635021 w 7773686"/>
              <a:gd name="connsiteY3850" fmla="*/ 250182 h 1115029"/>
              <a:gd name="connsiteX3851" fmla="*/ 2649143 w 7773686"/>
              <a:gd name="connsiteY3851" fmla="*/ 239407 h 1115029"/>
              <a:gd name="connsiteX3852" fmla="*/ 2655020 w 7773686"/>
              <a:gd name="connsiteY3852" fmla="*/ 240223 h 1115029"/>
              <a:gd name="connsiteX3853" fmla="*/ 2669958 w 7773686"/>
              <a:gd name="connsiteY3853" fmla="*/ 239407 h 1115029"/>
              <a:gd name="connsiteX3854" fmla="*/ 2708242 w 7773686"/>
              <a:gd name="connsiteY3854" fmla="*/ 227734 h 1115029"/>
              <a:gd name="connsiteX3855" fmla="*/ 2713303 w 7773686"/>
              <a:gd name="connsiteY3855" fmla="*/ 227734 h 1115029"/>
              <a:gd name="connsiteX3856" fmla="*/ 2718283 w 7773686"/>
              <a:gd name="connsiteY3856" fmla="*/ 226917 h 1115029"/>
              <a:gd name="connsiteX3857" fmla="*/ 2728078 w 7773686"/>
              <a:gd name="connsiteY3857" fmla="*/ 228550 h 1115029"/>
              <a:gd name="connsiteX3858" fmla="*/ 2735588 w 7773686"/>
              <a:gd name="connsiteY3858" fmla="*/ 226917 h 1115029"/>
              <a:gd name="connsiteX3859" fmla="*/ 2741384 w 7773686"/>
              <a:gd name="connsiteY3859" fmla="*/ 228550 h 1115029"/>
              <a:gd name="connsiteX3860" fmla="*/ 2743914 w 7773686"/>
              <a:gd name="connsiteY3860" fmla="*/ 231897 h 1115029"/>
              <a:gd name="connsiteX3861" fmla="*/ 2747261 w 7773686"/>
              <a:gd name="connsiteY3861" fmla="*/ 234346 h 1115029"/>
              <a:gd name="connsiteX3862" fmla="*/ 2753873 w 7773686"/>
              <a:gd name="connsiteY3862" fmla="*/ 237693 h 1115029"/>
              <a:gd name="connsiteX3863" fmla="*/ 2774689 w 7773686"/>
              <a:gd name="connsiteY3863" fmla="*/ 245202 h 1115029"/>
              <a:gd name="connsiteX3864" fmla="*/ 2781382 w 7773686"/>
              <a:gd name="connsiteY3864" fmla="*/ 248549 h 1115029"/>
              <a:gd name="connsiteX3865" fmla="*/ 2783831 w 7773686"/>
              <a:gd name="connsiteY3865" fmla="*/ 250182 h 1115029"/>
              <a:gd name="connsiteX3866" fmla="*/ 2788811 w 7773686"/>
              <a:gd name="connsiteY3866" fmla="*/ 255161 h 1115029"/>
              <a:gd name="connsiteX3867" fmla="*/ 2793871 w 7773686"/>
              <a:gd name="connsiteY3867" fmla="*/ 266834 h 1115029"/>
              <a:gd name="connsiteX3868" fmla="*/ 2805463 w 7773686"/>
              <a:gd name="connsiteY3868" fmla="*/ 282670 h 1115029"/>
              <a:gd name="connsiteX3869" fmla="*/ 2806361 w 7773686"/>
              <a:gd name="connsiteY3869" fmla="*/ 286017 h 1115029"/>
              <a:gd name="connsiteX3870" fmla="*/ 2811340 w 7773686"/>
              <a:gd name="connsiteY3870" fmla="*/ 299323 h 1115029"/>
              <a:gd name="connsiteX3871" fmla="*/ 2817952 w 7773686"/>
              <a:gd name="connsiteY3871" fmla="*/ 327648 h 1115029"/>
              <a:gd name="connsiteX3872" fmla="*/ 2821299 w 7773686"/>
              <a:gd name="connsiteY3872" fmla="*/ 370095 h 1115029"/>
              <a:gd name="connsiteX3873" fmla="*/ 2820483 w 7773686"/>
              <a:gd name="connsiteY3873" fmla="*/ 397523 h 1115029"/>
              <a:gd name="connsiteX3874" fmla="*/ 2815503 w 7773686"/>
              <a:gd name="connsiteY3874" fmla="*/ 405033 h 1115029"/>
              <a:gd name="connsiteX3875" fmla="*/ 2796320 w 7773686"/>
              <a:gd name="connsiteY3875" fmla="*/ 444133 h 1115029"/>
              <a:gd name="connsiteX3876" fmla="*/ 2787994 w 7773686"/>
              <a:gd name="connsiteY3876" fmla="*/ 457438 h 1115029"/>
              <a:gd name="connsiteX3877" fmla="*/ 2768893 w 7773686"/>
              <a:gd name="connsiteY3877" fmla="*/ 476621 h 1115029"/>
              <a:gd name="connsiteX3878" fmla="*/ 2759750 w 7773686"/>
              <a:gd name="connsiteY3878" fmla="*/ 483233 h 1115029"/>
              <a:gd name="connsiteX3879" fmla="*/ 2754689 w 7773686"/>
              <a:gd name="connsiteY3879" fmla="*/ 484131 h 1115029"/>
              <a:gd name="connsiteX3880" fmla="*/ 2742200 w 7773686"/>
              <a:gd name="connsiteY3880" fmla="*/ 503232 h 1115029"/>
              <a:gd name="connsiteX3881" fmla="*/ 2724895 w 7773686"/>
              <a:gd name="connsiteY3881" fmla="*/ 517354 h 1115029"/>
              <a:gd name="connsiteX3882" fmla="*/ 2706610 w 7773686"/>
              <a:gd name="connsiteY3882" fmla="*/ 529844 h 1115029"/>
              <a:gd name="connsiteX3883" fmla="*/ 2687427 w 7773686"/>
              <a:gd name="connsiteY3883" fmla="*/ 539068 h 1115029"/>
              <a:gd name="connsiteX3884" fmla="*/ 2679999 w 7773686"/>
              <a:gd name="connsiteY3884" fmla="*/ 544047 h 1115029"/>
              <a:gd name="connsiteX3885" fmla="*/ 2670775 w 7773686"/>
              <a:gd name="connsiteY3885" fmla="*/ 548210 h 1115029"/>
              <a:gd name="connsiteX3886" fmla="*/ 2623348 w 7773686"/>
              <a:gd name="connsiteY3886" fmla="*/ 561516 h 1115029"/>
              <a:gd name="connsiteX3887" fmla="*/ 2614369 w 7773686"/>
              <a:gd name="connsiteY3887" fmla="*/ 565679 h 1115029"/>
              <a:gd name="connsiteX3888" fmla="*/ 2607757 w 7773686"/>
              <a:gd name="connsiteY3888" fmla="*/ 574821 h 1115029"/>
              <a:gd name="connsiteX3889" fmla="*/ 2603594 w 7773686"/>
              <a:gd name="connsiteY3889" fmla="*/ 583964 h 1115029"/>
              <a:gd name="connsiteX3890" fmla="*/ 2594370 w 7773686"/>
              <a:gd name="connsiteY3890" fmla="*/ 637268 h 1115029"/>
              <a:gd name="connsiteX3891" fmla="*/ 2591921 w 7773686"/>
              <a:gd name="connsiteY3891" fmla="*/ 647227 h 1115029"/>
              <a:gd name="connsiteX3892" fmla="*/ 2592737 w 7773686"/>
              <a:gd name="connsiteY3892" fmla="*/ 651390 h 1115029"/>
              <a:gd name="connsiteX3893" fmla="*/ 2591104 w 7773686"/>
              <a:gd name="connsiteY3893" fmla="*/ 658083 h 1115029"/>
              <a:gd name="connsiteX3894" fmla="*/ 2584411 w 7773686"/>
              <a:gd name="connsiteY3894" fmla="*/ 667226 h 1115029"/>
              <a:gd name="connsiteX3895" fmla="*/ 2581064 w 7773686"/>
              <a:gd name="connsiteY3895" fmla="*/ 674736 h 1115029"/>
              <a:gd name="connsiteX3896" fmla="*/ 2573554 w 7773686"/>
              <a:gd name="connsiteY3896" fmla="*/ 705510 h 1115029"/>
              <a:gd name="connsiteX3897" fmla="*/ 2566942 w 7773686"/>
              <a:gd name="connsiteY3897" fmla="*/ 719632 h 1115029"/>
              <a:gd name="connsiteX3898" fmla="*/ 2562779 w 7773686"/>
              <a:gd name="connsiteY3898" fmla="*/ 726325 h 1115029"/>
              <a:gd name="connsiteX3899" fmla="*/ 2556983 w 7773686"/>
              <a:gd name="connsiteY3899" fmla="*/ 732121 h 1115029"/>
              <a:gd name="connsiteX3900" fmla="*/ 2536168 w 7773686"/>
              <a:gd name="connsiteY3900" fmla="*/ 780445 h 1115029"/>
              <a:gd name="connsiteX3901" fmla="*/ 2517801 w 7773686"/>
              <a:gd name="connsiteY3901" fmla="*/ 813913 h 1115029"/>
              <a:gd name="connsiteX3902" fmla="*/ 2510291 w 7773686"/>
              <a:gd name="connsiteY3902" fmla="*/ 824688 h 1115029"/>
              <a:gd name="connsiteX3903" fmla="*/ 2503026 w 7773686"/>
              <a:gd name="connsiteY3903" fmla="*/ 843055 h 1115029"/>
              <a:gd name="connsiteX3904" fmla="*/ 2491353 w 7773686"/>
              <a:gd name="connsiteY3904" fmla="*/ 858810 h 1115029"/>
              <a:gd name="connsiteX3905" fmla="*/ 2476334 w 7773686"/>
              <a:gd name="connsiteY3905" fmla="*/ 872197 h 1115029"/>
              <a:gd name="connsiteX3906" fmla="*/ 2448906 w 7773686"/>
              <a:gd name="connsiteY3906" fmla="*/ 891298 h 1115029"/>
              <a:gd name="connsiteX3907" fmla="*/ 2437233 w 7773686"/>
              <a:gd name="connsiteY3907" fmla="*/ 897992 h 1115029"/>
              <a:gd name="connsiteX3908" fmla="*/ 2413071 w 7773686"/>
              <a:gd name="connsiteY3908" fmla="*/ 908767 h 1115029"/>
              <a:gd name="connsiteX3909" fmla="*/ 2379113 w 7773686"/>
              <a:gd name="connsiteY3909" fmla="*/ 911297 h 1115029"/>
              <a:gd name="connsiteX3910" fmla="*/ 2370787 w 7773686"/>
              <a:gd name="connsiteY3910" fmla="*/ 911297 h 1115029"/>
              <a:gd name="connsiteX3911" fmla="*/ 2353318 w 7773686"/>
              <a:gd name="connsiteY3911" fmla="*/ 907950 h 1115029"/>
              <a:gd name="connsiteX3912" fmla="*/ 2344992 w 7773686"/>
              <a:gd name="connsiteY3912" fmla="*/ 903787 h 1115029"/>
              <a:gd name="connsiteX3913" fmla="*/ 2341727 w 7773686"/>
              <a:gd name="connsiteY3913" fmla="*/ 903787 h 1115029"/>
              <a:gd name="connsiteX3914" fmla="*/ 2339197 w 7773686"/>
              <a:gd name="connsiteY3914" fmla="*/ 902971 h 1115029"/>
              <a:gd name="connsiteX3915" fmla="*/ 2335850 w 7773686"/>
              <a:gd name="connsiteY3915" fmla="*/ 901257 h 1115029"/>
              <a:gd name="connsiteX3916" fmla="*/ 2326707 w 7773686"/>
              <a:gd name="connsiteY3916" fmla="*/ 894645 h 1115029"/>
              <a:gd name="connsiteX3917" fmla="*/ 2323360 w 7773686"/>
              <a:gd name="connsiteY3917" fmla="*/ 892931 h 1115029"/>
              <a:gd name="connsiteX3918" fmla="*/ 2320912 w 7773686"/>
              <a:gd name="connsiteY3918" fmla="*/ 892114 h 1115029"/>
              <a:gd name="connsiteX3919" fmla="*/ 2320912 w 7773686"/>
              <a:gd name="connsiteY3919" fmla="*/ 890482 h 1115029"/>
              <a:gd name="connsiteX3920" fmla="*/ 2322544 w 7773686"/>
              <a:gd name="connsiteY3920" fmla="*/ 888767 h 1115029"/>
              <a:gd name="connsiteX3921" fmla="*/ 2328340 w 7773686"/>
              <a:gd name="connsiteY3921" fmla="*/ 887135 h 1115029"/>
              <a:gd name="connsiteX3922" fmla="*/ 2336666 w 7773686"/>
              <a:gd name="connsiteY3922" fmla="*/ 887135 h 1115029"/>
              <a:gd name="connsiteX3923" fmla="*/ 2340013 w 7773686"/>
              <a:gd name="connsiteY3923" fmla="*/ 886319 h 1115029"/>
              <a:gd name="connsiteX3924" fmla="*/ 2342543 w 7773686"/>
              <a:gd name="connsiteY3924" fmla="*/ 884604 h 1115029"/>
              <a:gd name="connsiteX3925" fmla="*/ 2349155 w 7773686"/>
              <a:gd name="connsiteY3925" fmla="*/ 881339 h 1115029"/>
              <a:gd name="connsiteX3926" fmla="*/ 2375848 w 7773686"/>
              <a:gd name="connsiteY3926" fmla="*/ 861340 h 1115029"/>
              <a:gd name="connsiteX3927" fmla="*/ 2381644 w 7773686"/>
              <a:gd name="connsiteY3927" fmla="*/ 858810 h 1115029"/>
              <a:gd name="connsiteX3928" fmla="*/ 2388337 w 7773686"/>
              <a:gd name="connsiteY3928" fmla="*/ 857177 h 1115029"/>
              <a:gd name="connsiteX3929" fmla="*/ 2408092 w 7773686"/>
              <a:gd name="connsiteY3929" fmla="*/ 835545 h 1115029"/>
              <a:gd name="connsiteX3930" fmla="*/ 2426458 w 7773686"/>
              <a:gd name="connsiteY3930" fmla="*/ 812199 h 1115029"/>
              <a:gd name="connsiteX3931" fmla="*/ 2458865 w 7773686"/>
              <a:gd name="connsiteY3931" fmla="*/ 763793 h 1115029"/>
              <a:gd name="connsiteX3932" fmla="*/ 2484660 w 7773686"/>
              <a:gd name="connsiteY3932" fmla="*/ 711305 h 1115029"/>
              <a:gd name="connsiteX3933" fmla="*/ 2503026 w 7773686"/>
              <a:gd name="connsiteY3933" fmla="*/ 655553 h 1115029"/>
              <a:gd name="connsiteX3934" fmla="*/ 2524495 w 7773686"/>
              <a:gd name="connsiteY3934" fmla="*/ 603147 h 1115029"/>
              <a:gd name="connsiteX3935" fmla="*/ 2532821 w 7773686"/>
              <a:gd name="connsiteY3935" fmla="*/ 569026 h 1115029"/>
              <a:gd name="connsiteX3936" fmla="*/ 2519516 w 7773686"/>
              <a:gd name="connsiteY3936" fmla="*/ 555720 h 1115029"/>
              <a:gd name="connsiteX3937" fmla="*/ 2503026 w 7773686"/>
              <a:gd name="connsiteY3937" fmla="*/ 544047 h 1115029"/>
              <a:gd name="connsiteX3938" fmla="*/ 2496333 w 7773686"/>
              <a:gd name="connsiteY3938" fmla="*/ 538170 h 1115029"/>
              <a:gd name="connsiteX3939" fmla="*/ 2490537 w 7773686"/>
              <a:gd name="connsiteY3939" fmla="*/ 530742 h 1115029"/>
              <a:gd name="connsiteX3940" fmla="*/ 2487190 w 7773686"/>
              <a:gd name="connsiteY3940" fmla="*/ 521517 h 1115029"/>
              <a:gd name="connsiteX3941" fmla="*/ 2486374 w 7773686"/>
              <a:gd name="connsiteY3941" fmla="*/ 517354 h 1115029"/>
              <a:gd name="connsiteX3942" fmla="*/ 2486374 w 7773686"/>
              <a:gd name="connsiteY3942" fmla="*/ 511559 h 1115029"/>
              <a:gd name="connsiteX3943" fmla="*/ 2492986 w 7773686"/>
              <a:gd name="connsiteY3943" fmla="*/ 501600 h 1115029"/>
              <a:gd name="connsiteX3944" fmla="*/ 2508006 w 7773686"/>
              <a:gd name="connsiteY3944" fmla="*/ 485764 h 1115029"/>
              <a:gd name="connsiteX3945" fmla="*/ 2526128 w 7773686"/>
              <a:gd name="connsiteY3945" fmla="*/ 472458 h 1115029"/>
              <a:gd name="connsiteX3946" fmla="*/ 2547759 w 7773686"/>
              <a:gd name="connsiteY3946" fmla="*/ 463316 h 1115029"/>
              <a:gd name="connsiteX3947" fmla="*/ 2559432 w 7773686"/>
              <a:gd name="connsiteY3947" fmla="*/ 459969 h 1115029"/>
              <a:gd name="connsiteX3948" fmla="*/ 2565228 w 7773686"/>
              <a:gd name="connsiteY3948" fmla="*/ 459153 h 1115029"/>
              <a:gd name="connsiteX3949" fmla="*/ 2571105 w 7773686"/>
              <a:gd name="connsiteY3949" fmla="*/ 459153 h 1115029"/>
              <a:gd name="connsiteX3950" fmla="*/ 2576085 w 7773686"/>
              <a:gd name="connsiteY3950" fmla="*/ 459969 h 1115029"/>
              <a:gd name="connsiteX3951" fmla="*/ 2581880 w 7773686"/>
              <a:gd name="connsiteY3951" fmla="*/ 462418 h 1115029"/>
              <a:gd name="connsiteX3952" fmla="*/ 2609389 w 7773686"/>
              <a:gd name="connsiteY3952" fmla="*/ 479070 h 1115029"/>
              <a:gd name="connsiteX3953" fmla="*/ 2614369 w 7773686"/>
              <a:gd name="connsiteY3953" fmla="*/ 481601 h 1115029"/>
              <a:gd name="connsiteX3954" fmla="*/ 2619185 w 7773686"/>
              <a:gd name="connsiteY3954" fmla="*/ 483233 h 1115029"/>
              <a:gd name="connsiteX3955" fmla="*/ 2629225 w 7773686"/>
              <a:gd name="connsiteY3955" fmla="*/ 483233 h 1115029"/>
              <a:gd name="connsiteX3956" fmla="*/ 2635021 w 7773686"/>
              <a:gd name="connsiteY3956" fmla="*/ 481601 h 1115029"/>
              <a:gd name="connsiteX3957" fmla="*/ 2640817 w 7773686"/>
              <a:gd name="connsiteY3957" fmla="*/ 479070 h 1115029"/>
              <a:gd name="connsiteX3958" fmla="*/ 2678284 w 7773686"/>
              <a:gd name="connsiteY3958" fmla="*/ 439970 h 1115029"/>
              <a:gd name="connsiteX3959" fmla="*/ 2701630 w 7773686"/>
              <a:gd name="connsiteY3959" fmla="*/ 412542 h 1115029"/>
              <a:gd name="connsiteX3960" fmla="*/ 2711589 w 7773686"/>
              <a:gd name="connsiteY3960" fmla="*/ 397523 h 1115029"/>
              <a:gd name="connsiteX3961" fmla="*/ 2719915 w 7773686"/>
              <a:gd name="connsiteY3961" fmla="*/ 380870 h 1115029"/>
              <a:gd name="connsiteX3962" fmla="*/ 2723262 w 7773686"/>
              <a:gd name="connsiteY3962" fmla="*/ 371728 h 1115029"/>
              <a:gd name="connsiteX3963" fmla="*/ 2725711 w 7773686"/>
              <a:gd name="connsiteY3963" fmla="*/ 351729 h 1115029"/>
              <a:gd name="connsiteX3964" fmla="*/ 2721630 w 7773686"/>
              <a:gd name="connsiteY3964" fmla="*/ 333444 h 1115029"/>
              <a:gd name="connsiteX3965" fmla="*/ 2718283 w 7773686"/>
              <a:gd name="connsiteY3965" fmla="*/ 324301 h 1115029"/>
              <a:gd name="connsiteX3966" fmla="*/ 2713303 w 7773686"/>
              <a:gd name="connsiteY3966" fmla="*/ 315975 h 1115029"/>
              <a:gd name="connsiteX3967" fmla="*/ 2700814 w 7773686"/>
              <a:gd name="connsiteY3967" fmla="*/ 302669 h 1115029"/>
              <a:gd name="connsiteX3968" fmla="*/ 2689141 w 7773686"/>
              <a:gd name="connsiteY3968" fmla="*/ 294343 h 1115029"/>
              <a:gd name="connsiteX3969" fmla="*/ 2684978 w 7773686"/>
              <a:gd name="connsiteY3969" fmla="*/ 292629 h 1115029"/>
              <a:gd name="connsiteX3970" fmla="*/ 2676652 w 7773686"/>
              <a:gd name="connsiteY3970" fmla="*/ 290996 h 1115029"/>
              <a:gd name="connsiteX3971" fmla="*/ 2666611 w 7773686"/>
              <a:gd name="connsiteY3971" fmla="*/ 290996 h 1115029"/>
              <a:gd name="connsiteX3972" fmla="*/ 2619185 w 7773686"/>
              <a:gd name="connsiteY3972" fmla="*/ 296792 h 1115029"/>
              <a:gd name="connsiteX3973" fmla="*/ 2601879 w 7773686"/>
              <a:gd name="connsiteY3973" fmla="*/ 305118 h 1115029"/>
              <a:gd name="connsiteX3974" fmla="*/ 2572738 w 7773686"/>
              <a:gd name="connsiteY3974" fmla="*/ 314261 h 1115029"/>
              <a:gd name="connsiteX3975" fmla="*/ 2563595 w 7773686"/>
              <a:gd name="connsiteY3975" fmla="*/ 319322 h 1115029"/>
              <a:gd name="connsiteX3976" fmla="*/ 2555269 w 7773686"/>
              <a:gd name="connsiteY3976" fmla="*/ 325934 h 1115029"/>
              <a:gd name="connsiteX3977" fmla="*/ 2548657 w 7773686"/>
              <a:gd name="connsiteY3977" fmla="*/ 335076 h 1115029"/>
              <a:gd name="connsiteX3978" fmla="*/ 2543596 w 7773686"/>
              <a:gd name="connsiteY3978" fmla="*/ 335974 h 1115029"/>
              <a:gd name="connsiteX3979" fmla="*/ 2540331 w 7773686"/>
              <a:gd name="connsiteY3979" fmla="*/ 337607 h 1115029"/>
              <a:gd name="connsiteX3980" fmla="*/ 2536984 w 7773686"/>
              <a:gd name="connsiteY3980" fmla="*/ 340954 h 1115029"/>
              <a:gd name="connsiteX3981" fmla="*/ 2535270 w 7773686"/>
              <a:gd name="connsiteY3981" fmla="*/ 345117 h 1115029"/>
              <a:gd name="connsiteX3982" fmla="*/ 2530291 w 7773686"/>
              <a:gd name="connsiteY3982" fmla="*/ 351729 h 1115029"/>
              <a:gd name="connsiteX3983" fmla="*/ 2526944 w 7773686"/>
              <a:gd name="connsiteY3983" fmla="*/ 355075 h 1115029"/>
              <a:gd name="connsiteX3984" fmla="*/ 2521148 w 7773686"/>
              <a:gd name="connsiteY3984" fmla="*/ 356708 h 1115029"/>
              <a:gd name="connsiteX3985" fmla="*/ 2490537 w 7773686"/>
              <a:gd name="connsiteY3985" fmla="*/ 419971 h 1115029"/>
              <a:gd name="connsiteX3986" fmla="*/ 2479680 w 7773686"/>
              <a:gd name="connsiteY3986" fmla="*/ 434174 h 1115029"/>
              <a:gd name="connsiteX3987" fmla="*/ 2475517 w 7773686"/>
              <a:gd name="connsiteY3987" fmla="*/ 438337 h 1115029"/>
              <a:gd name="connsiteX3988" fmla="*/ 2475517 w 7773686"/>
              <a:gd name="connsiteY3988" fmla="*/ 444133 h 1115029"/>
              <a:gd name="connsiteX3989" fmla="*/ 2473069 w 7773686"/>
              <a:gd name="connsiteY3989" fmla="*/ 449112 h 1115029"/>
              <a:gd name="connsiteX3990" fmla="*/ 2459681 w 7773686"/>
              <a:gd name="connsiteY3990" fmla="*/ 465765 h 1115029"/>
              <a:gd name="connsiteX3991" fmla="*/ 2458049 w 7773686"/>
              <a:gd name="connsiteY3991" fmla="*/ 470744 h 1115029"/>
              <a:gd name="connsiteX3992" fmla="*/ 2458865 w 7773686"/>
              <a:gd name="connsiteY3992" fmla="*/ 473275 h 1115029"/>
              <a:gd name="connsiteX3993" fmla="*/ 2458865 w 7773686"/>
              <a:gd name="connsiteY3993" fmla="*/ 476621 h 1115029"/>
              <a:gd name="connsiteX3994" fmla="*/ 2453886 w 7773686"/>
              <a:gd name="connsiteY3994" fmla="*/ 478254 h 1115029"/>
              <a:gd name="connsiteX3995" fmla="*/ 2450539 w 7773686"/>
              <a:gd name="connsiteY3995" fmla="*/ 481601 h 1115029"/>
              <a:gd name="connsiteX3996" fmla="*/ 2443927 w 7773686"/>
              <a:gd name="connsiteY3996" fmla="*/ 498253 h 1115029"/>
              <a:gd name="connsiteX3997" fmla="*/ 2441396 w 7773686"/>
              <a:gd name="connsiteY3997" fmla="*/ 501600 h 1115029"/>
              <a:gd name="connsiteX3998" fmla="*/ 2439764 w 7773686"/>
              <a:gd name="connsiteY3998" fmla="*/ 502416 h 1115029"/>
              <a:gd name="connsiteX3999" fmla="*/ 2437233 w 7773686"/>
              <a:gd name="connsiteY3999" fmla="*/ 503232 h 1115029"/>
              <a:gd name="connsiteX4000" fmla="*/ 2424744 w 7773686"/>
              <a:gd name="connsiteY4000" fmla="*/ 525681 h 1115029"/>
              <a:gd name="connsiteX4001" fmla="*/ 2414785 w 7773686"/>
              <a:gd name="connsiteY4001" fmla="*/ 539068 h 1115029"/>
              <a:gd name="connsiteX4002" fmla="*/ 2401480 w 7773686"/>
              <a:gd name="connsiteY4002" fmla="*/ 550659 h 1115029"/>
              <a:gd name="connsiteX4003" fmla="*/ 2394133 w 7773686"/>
              <a:gd name="connsiteY4003" fmla="*/ 554822 h 1115029"/>
              <a:gd name="connsiteX4004" fmla="*/ 2389970 w 7773686"/>
              <a:gd name="connsiteY4004" fmla="*/ 555720 h 1115029"/>
              <a:gd name="connsiteX4005" fmla="*/ 2386623 w 7773686"/>
              <a:gd name="connsiteY4005" fmla="*/ 555720 h 1115029"/>
              <a:gd name="connsiteX4006" fmla="*/ 2380827 w 7773686"/>
              <a:gd name="connsiteY4006" fmla="*/ 554822 h 1115029"/>
              <a:gd name="connsiteX4007" fmla="*/ 2369971 w 7773686"/>
              <a:gd name="connsiteY4007" fmla="*/ 549843 h 1115029"/>
              <a:gd name="connsiteX4008" fmla="*/ 2368338 w 7773686"/>
              <a:gd name="connsiteY4008" fmla="*/ 544047 h 1115029"/>
              <a:gd name="connsiteX4009" fmla="*/ 2365808 w 7773686"/>
              <a:gd name="connsiteY4009" fmla="*/ 539068 h 1115029"/>
              <a:gd name="connsiteX4010" fmla="*/ 2351686 w 7773686"/>
              <a:gd name="connsiteY4010" fmla="*/ 522415 h 1115029"/>
              <a:gd name="connsiteX4011" fmla="*/ 2349155 w 7773686"/>
              <a:gd name="connsiteY4011" fmla="*/ 517354 h 1115029"/>
              <a:gd name="connsiteX4012" fmla="*/ 2347523 w 7773686"/>
              <a:gd name="connsiteY4012" fmla="*/ 511559 h 1115029"/>
              <a:gd name="connsiteX4013" fmla="*/ 2348339 w 7773686"/>
              <a:gd name="connsiteY4013" fmla="*/ 503232 h 1115029"/>
              <a:gd name="connsiteX4014" fmla="*/ 2346706 w 7773686"/>
              <a:gd name="connsiteY4014" fmla="*/ 476621 h 1115029"/>
              <a:gd name="connsiteX4015" fmla="*/ 2347523 w 7773686"/>
              <a:gd name="connsiteY4015" fmla="*/ 468295 h 1115029"/>
              <a:gd name="connsiteX4016" fmla="*/ 2352502 w 7773686"/>
              <a:gd name="connsiteY4016" fmla="*/ 457438 h 1115029"/>
              <a:gd name="connsiteX4017" fmla="*/ 2355849 w 7773686"/>
              <a:gd name="connsiteY4017" fmla="*/ 454173 h 1115029"/>
              <a:gd name="connsiteX4018" fmla="*/ 2359196 w 7773686"/>
              <a:gd name="connsiteY4018" fmla="*/ 451643 h 1115029"/>
              <a:gd name="connsiteX4019" fmla="*/ 2364175 w 7773686"/>
              <a:gd name="connsiteY4019" fmla="*/ 449112 h 1115029"/>
              <a:gd name="connsiteX4020" fmla="*/ 2390786 w 7773686"/>
              <a:gd name="connsiteY4020" fmla="*/ 421685 h 1115029"/>
              <a:gd name="connsiteX4021" fmla="*/ 2456416 w 7773686"/>
              <a:gd name="connsiteY4021" fmla="*/ 326750 h 1115029"/>
              <a:gd name="connsiteX4022" fmla="*/ 2476334 w 7773686"/>
              <a:gd name="connsiteY4022" fmla="*/ 277691 h 1115029"/>
              <a:gd name="connsiteX4023" fmla="*/ 2493884 w 7773686"/>
              <a:gd name="connsiteY4023" fmla="*/ 224387 h 1115029"/>
              <a:gd name="connsiteX4024" fmla="*/ 2498863 w 7773686"/>
              <a:gd name="connsiteY4024" fmla="*/ 184470 h 1115029"/>
              <a:gd name="connsiteX4025" fmla="*/ 2497149 w 7773686"/>
              <a:gd name="connsiteY4025" fmla="*/ 157778 h 1115029"/>
              <a:gd name="connsiteX4026" fmla="*/ 2494700 w 7773686"/>
              <a:gd name="connsiteY4026" fmla="*/ 145288 h 1115029"/>
              <a:gd name="connsiteX4027" fmla="*/ 2482211 w 7773686"/>
              <a:gd name="connsiteY4027" fmla="*/ 117045 h 1115029"/>
              <a:gd name="connsiteX4028" fmla="*/ 2482211 w 7773686"/>
              <a:gd name="connsiteY4028" fmla="*/ 113698 h 1115029"/>
              <a:gd name="connsiteX4029" fmla="*/ 2483844 w 7773686"/>
              <a:gd name="connsiteY4029" fmla="*/ 112881 h 1115029"/>
              <a:gd name="connsiteX4030" fmla="*/ 2222985 w 7773686"/>
              <a:gd name="connsiteY4030" fmla="*/ 101343 h 1115029"/>
              <a:gd name="connsiteX4031" fmla="*/ 2229679 w 7773686"/>
              <a:gd name="connsiteY4031" fmla="*/ 102159 h 1115029"/>
              <a:gd name="connsiteX4032" fmla="*/ 2235475 w 7773686"/>
              <a:gd name="connsiteY4032" fmla="*/ 103874 h 1115029"/>
              <a:gd name="connsiteX4033" fmla="*/ 2242168 w 7773686"/>
              <a:gd name="connsiteY4033" fmla="*/ 107139 h 1115029"/>
              <a:gd name="connsiteX4034" fmla="*/ 2254658 w 7773686"/>
              <a:gd name="connsiteY4034" fmla="*/ 115465 h 1115029"/>
              <a:gd name="connsiteX4035" fmla="*/ 2269596 w 7773686"/>
              <a:gd name="connsiteY4035" fmla="*/ 131301 h 1115029"/>
              <a:gd name="connsiteX4036" fmla="*/ 2275473 w 7773686"/>
              <a:gd name="connsiteY4036" fmla="*/ 134648 h 1115029"/>
              <a:gd name="connsiteX4037" fmla="*/ 2285432 w 7773686"/>
              <a:gd name="connsiteY4037" fmla="*/ 144607 h 1115029"/>
              <a:gd name="connsiteX4038" fmla="*/ 2296942 w 7773686"/>
              <a:gd name="connsiteY4038" fmla="*/ 162973 h 1115029"/>
              <a:gd name="connsiteX4039" fmla="*/ 2301921 w 7773686"/>
              <a:gd name="connsiteY4039" fmla="*/ 174565 h 1115029"/>
              <a:gd name="connsiteX4040" fmla="*/ 2296125 w 7773686"/>
              <a:gd name="connsiteY4040" fmla="*/ 199543 h 1115029"/>
              <a:gd name="connsiteX4041" fmla="*/ 2287146 w 7773686"/>
              <a:gd name="connsiteY4041" fmla="*/ 222889 h 1115029"/>
              <a:gd name="connsiteX4042" fmla="*/ 2269596 w 7773686"/>
              <a:gd name="connsiteY4042" fmla="*/ 250316 h 1115029"/>
              <a:gd name="connsiteX4043" fmla="*/ 2210496 w 7773686"/>
              <a:gd name="connsiteY4043" fmla="*/ 325252 h 1115029"/>
              <a:gd name="connsiteX4044" fmla="*/ 2203884 w 7773686"/>
              <a:gd name="connsiteY4044" fmla="*/ 331946 h 1115029"/>
              <a:gd name="connsiteX4045" fmla="*/ 2196374 w 7773686"/>
              <a:gd name="connsiteY4045" fmla="*/ 336925 h 1115029"/>
              <a:gd name="connsiteX4046" fmla="*/ 2188048 w 7773686"/>
              <a:gd name="connsiteY4046" fmla="*/ 340272 h 1115029"/>
              <a:gd name="connsiteX4047" fmla="*/ 2173273 w 7773686"/>
              <a:gd name="connsiteY4047" fmla="*/ 358557 h 1115029"/>
              <a:gd name="connsiteX4048" fmla="*/ 2154090 w 7773686"/>
              <a:gd name="connsiteY4048" fmla="*/ 372679 h 1115029"/>
              <a:gd name="connsiteX4049" fmla="*/ 2132459 w 7773686"/>
              <a:gd name="connsiteY4049" fmla="*/ 383535 h 1115029"/>
              <a:gd name="connsiteX4050" fmla="*/ 2111643 w 7773686"/>
              <a:gd name="connsiteY4050" fmla="*/ 391862 h 1115029"/>
              <a:gd name="connsiteX4051" fmla="*/ 2107480 w 7773686"/>
              <a:gd name="connsiteY4051" fmla="*/ 390147 h 1115029"/>
              <a:gd name="connsiteX4052" fmla="*/ 2105847 w 7773686"/>
              <a:gd name="connsiteY4052" fmla="*/ 387698 h 1115029"/>
              <a:gd name="connsiteX4053" fmla="*/ 2105847 w 7773686"/>
              <a:gd name="connsiteY4053" fmla="*/ 385168 h 1115029"/>
              <a:gd name="connsiteX4054" fmla="*/ 2106664 w 7773686"/>
              <a:gd name="connsiteY4054" fmla="*/ 382719 h 1115029"/>
              <a:gd name="connsiteX4055" fmla="*/ 2111643 w 7773686"/>
              <a:gd name="connsiteY4055" fmla="*/ 373495 h 1115029"/>
              <a:gd name="connsiteX4056" fmla="*/ 2111643 w 7773686"/>
              <a:gd name="connsiteY4056" fmla="*/ 370230 h 1115029"/>
              <a:gd name="connsiteX4057" fmla="*/ 2114174 w 7773686"/>
              <a:gd name="connsiteY4057" fmla="*/ 368516 h 1115029"/>
              <a:gd name="connsiteX4058" fmla="*/ 2116623 w 7773686"/>
              <a:gd name="connsiteY4058" fmla="*/ 366067 h 1115029"/>
              <a:gd name="connsiteX4059" fmla="*/ 2118337 w 7773686"/>
              <a:gd name="connsiteY4059" fmla="*/ 361006 h 1115029"/>
              <a:gd name="connsiteX4060" fmla="*/ 2116623 w 7773686"/>
              <a:gd name="connsiteY4060" fmla="*/ 356026 h 1115029"/>
              <a:gd name="connsiteX4061" fmla="*/ 2111643 w 7773686"/>
              <a:gd name="connsiteY4061" fmla="*/ 351047 h 1115029"/>
              <a:gd name="connsiteX4062" fmla="*/ 2108296 w 7773686"/>
              <a:gd name="connsiteY4062" fmla="*/ 351863 h 1115029"/>
              <a:gd name="connsiteX4063" fmla="*/ 2092460 w 7773686"/>
              <a:gd name="connsiteY4063" fmla="*/ 351863 h 1115029"/>
              <a:gd name="connsiteX4064" fmla="*/ 2089195 w 7773686"/>
              <a:gd name="connsiteY4064" fmla="*/ 352680 h 1115029"/>
              <a:gd name="connsiteX4065" fmla="*/ 2085032 w 7773686"/>
              <a:gd name="connsiteY4065" fmla="*/ 354394 h 1115029"/>
              <a:gd name="connsiteX4066" fmla="*/ 2081685 w 7773686"/>
              <a:gd name="connsiteY4066" fmla="*/ 356843 h 1115029"/>
              <a:gd name="connsiteX4067" fmla="*/ 2081685 w 7773686"/>
              <a:gd name="connsiteY4067" fmla="*/ 351047 h 1115029"/>
              <a:gd name="connsiteX4068" fmla="*/ 2085032 w 7773686"/>
              <a:gd name="connsiteY4068" fmla="*/ 346068 h 1115029"/>
              <a:gd name="connsiteX4069" fmla="*/ 2092460 w 7773686"/>
              <a:gd name="connsiteY4069" fmla="*/ 337741 h 1115029"/>
              <a:gd name="connsiteX4070" fmla="*/ 2111643 w 7773686"/>
              <a:gd name="connsiteY4070" fmla="*/ 325252 h 1115029"/>
              <a:gd name="connsiteX4071" fmla="*/ 2128295 w 7773686"/>
              <a:gd name="connsiteY4071" fmla="*/ 310232 h 1115029"/>
              <a:gd name="connsiteX4072" fmla="*/ 2143234 w 7773686"/>
              <a:gd name="connsiteY4072" fmla="*/ 291947 h 1115029"/>
              <a:gd name="connsiteX4073" fmla="*/ 2175722 w 7773686"/>
              <a:gd name="connsiteY4073" fmla="*/ 261173 h 1115029"/>
              <a:gd name="connsiteX4074" fmla="*/ 2219720 w 7773686"/>
              <a:gd name="connsiteY4074" fmla="*/ 201257 h 1115029"/>
              <a:gd name="connsiteX4075" fmla="*/ 2222985 w 7773686"/>
              <a:gd name="connsiteY4075" fmla="*/ 193747 h 1115029"/>
              <a:gd name="connsiteX4076" fmla="*/ 2225516 w 7773686"/>
              <a:gd name="connsiteY4076" fmla="*/ 185421 h 1115029"/>
              <a:gd name="connsiteX4077" fmla="*/ 2228863 w 7773686"/>
              <a:gd name="connsiteY4077" fmla="*/ 180442 h 1115029"/>
              <a:gd name="connsiteX4078" fmla="*/ 2231312 w 7773686"/>
              <a:gd name="connsiteY4078" fmla="*/ 175381 h 1115029"/>
              <a:gd name="connsiteX4079" fmla="*/ 2233842 w 7773686"/>
              <a:gd name="connsiteY4079" fmla="*/ 164606 h 1115029"/>
              <a:gd name="connsiteX4080" fmla="*/ 2233842 w 7773686"/>
              <a:gd name="connsiteY4080" fmla="*/ 159626 h 1115029"/>
              <a:gd name="connsiteX4081" fmla="*/ 2231312 w 7773686"/>
              <a:gd name="connsiteY4081" fmla="*/ 142974 h 1115029"/>
              <a:gd name="connsiteX4082" fmla="*/ 2223883 w 7773686"/>
              <a:gd name="connsiteY4082" fmla="*/ 111302 h 1115029"/>
              <a:gd name="connsiteX4083" fmla="*/ 5875002 w 7773686"/>
              <a:gd name="connsiteY4083" fmla="*/ 101203 h 1115029"/>
              <a:gd name="connsiteX4084" fmla="*/ 5878593 w 7773686"/>
              <a:gd name="connsiteY4084" fmla="*/ 102101 h 1115029"/>
              <a:gd name="connsiteX4085" fmla="*/ 5882267 w 7773686"/>
              <a:gd name="connsiteY4085" fmla="*/ 103896 h 1115029"/>
              <a:gd name="connsiteX4086" fmla="*/ 5884062 w 7773686"/>
              <a:gd name="connsiteY4086" fmla="*/ 106672 h 1115029"/>
              <a:gd name="connsiteX4087" fmla="*/ 5885940 w 7773686"/>
              <a:gd name="connsiteY4087" fmla="*/ 110264 h 1115029"/>
              <a:gd name="connsiteX4088" fmla="*/ 5892307 w 7773686"/>
              <a:gd name="connsiteY4088" fmla="*/ 120304 h 1115029"/>
              <a:gd name="connsiteX4089" fmla="*/ 5895001 w 7773686"/>
              <a:gd name="connsiteY4089" fmla="*/ 121202 h 1115029"/>
              <a:gd name="connsiteX4090" fmla="*/ 5906919 w 7773686"/>
              <a:gd name="connsiteY4090" fmla="*/ 141283 h 1115029"/>
              <a:gd name="connsiteX4091" fmla="*/ 5914020 w 7773686"/>
              <a:gd name="connsiteY4091" fmla="*/ 150425 h 1115029"/>
              <a:gd name="connsiteX4092" fmla="*/ 5924061 w 7773686"/>
              <a:gd name="connsiteY4092" fmla="*/ 156792 h 1115029"/>
              <a:gd name="connsiteX4093" fmla="*/ 5927734 w 7773686"/>
              <a:gd name="connsiteY4093" fmla="*/ 165935 h 1115029"/>
              <a:gd name="connsiteX4094" fmla="*/ 5935897 w 7773686"/>
              <a:gd name="connsiteY4094" fmla="*/ 180546 h 1115029"/>
              <a:gd name="connsiteX4095" fmla="*/ 5937774 w 7773686"/>
              <a:gd name="connsiteY4095" fmla="*/ 184220 h 1115029"/>
              <a:gd name="connsiteX4096" fmla="*/ 5944142 w 7773686"/>
              <a:gd name="connsiteY4096" fmla="*/ 239809 h 1115029"/>
              <a:gd name="connsiteX4097" fmla="*/ 5943244 w 7773686"/>
              <a:gd name="connsiteY4097" fmla="*/ 259890 h 1115029"/>
              <a:gd name="connsiteX4098" fmla="*/ 5941366 w 7773686"/>
              <a:gd name="connsiteY4098" fmla="*/ 269930 h 1115029"/>
              <a:gd name="connsiteX4099" fmla="*/ 5946835 w 7773686"/>
              <a:gd name="connsiteY4099" fmla="*/ 275400 h 1115029"/>
              <a:gd name="connsiteX4100" fmla="*/ 5953284 w 7773686"/>
              <a:gd name="connsiteY4100" fmla="*/ 278175 h 1115029"/>
              <a:gd name="connsiteX4101" fmla="*/ 5965120 w 7773686"/>
              <a:gd name="connsiteY4101" fmla="*/ 281767 h 1115029"/>
              <a:gd name="connsiteX4102" fmla="*/ 5971487 w 7773686"/>
              <a:gd name="connsiteY4102" fmla="*/ 280869 h 1115029"/>
              <a:gd name="connsiteX4103" fmla="*/ 5977854 w 7773686"/>
              <a:gd name="connsiteY4103" fmla="*/ 281767 h 1115029"/>
              <a:gd name="connsiteX4104" fmla="*/ 5989772 w 7773686"/>
              <a:gd name="connsiteY4104" fmla="*/ 285440 h 1115029"/>
              <a:gd name="connsiteX4105" fmla="*/ 6001608 w 7773686"/>
              <a:gd name="connsiteY4105" fmla="*/ 290011 h 1115029"/>
              <a:gd name="connsiteX4106" fmla="*/ 6007976 w 7773686"/>
              <a:gd name="connsiteY4106" fmla="*/ 290011 h 1115029"/>
              <a:gd name="connsiteX4107" fmla="*/ 6011649 w 7773686"/>
              <a:gd name="connsiteY4107" fmla="*/ 289113 h 1115029"/>
              <a:gd name="connsiteX4108" fmla="*/ 6014343 w 7773686"/>
              <a:gd name="connsiteY4108" fmla="*/ 287317 h 1115029"/>
              <a:gd name="connsiteX4109" fmla="*/ 6046096 w 7773686"/>
              <a:gd name="connsiteY4109" fmla="*/ 289113 h 1115029"/>
              <a:gd name="connsiteX4110" fmla="*/ 6059810 w 7773686"/>
              <a:gd name="connsiteY4110" fmla="*/ 286338 h 1115029"/>
              <a:gd name="connsiteX4111" fmla="*/ 6066177 w 7773686"/>
              <a:gd name="connsiteY4111" fmla="*/ 283644 h 1115029"/>
              <a:gd name="connsiteX4112" fmla="*/ 6072544 w 7773686"/>
              <a:gd name="connsiteY4112" fmla="*/ 279073 h 1115029"/>
              <a:gd name="connsiteX4113" fmla="*/ 6077116 w 7773686"/>
              <a:gd name="connsiteY4113" fmla="*/ 282746 h 1115029"/>
              <a:gd name="connsiteX4114" fmla="*/ 6080789 w 7773686"/>
              <a:gd name="connsiteY4114" fmla="*/ 284542 h 1115029"/>
              <a:gd name="connsiteX4115" fmla="*/ 6084462 w 7773686"/>
              <a:gd name="connsiteY4115" fmla="*/ 284542 h 1115029"/>
              <a:gd name="connsiteX4116" fmla="*/ 6088054 w 7773686"/>
              <a:gd name="connsiteY4116" fmla="*/ 279073 h 1115029"/>
              <a:gd name="connsiteX4117" fmla="*/ 6091727 w 7773686"/>
              <a:gd name="connsiteY4117" fmla="*/ 276297 h 1115029"/>
              <a:gd name="connsiteX4118" fmla="*/ 6096298 w 7773686"/>
              <a:gd name="connsiteY4118" fmla="*/ 274502 h 1115029"/>
              <a:gd name="connsiteX4119" fmla="*/ 6100870 w 7773686"/>
              <a:gd name="connsiteY4119" fmla="*/ 273604 h 1115029"/>
              <a:gd name="connsiteX4120" fmla="*/ 6119073 w 7773686"/>
              <a:gd name="connsiteY4120" fmla="*/ 276297 h 1115029"/>
              <a:gd name="connsiteX4121" fmla="*/ 6122746 w 7773686"/>
              <a:gd name="connsiteY4121" fmla="*/ 284542 h 1115029"/>
              <a:gd name="connsiteX4122" fmla="*/ 6122746 w 7773686"/>
              <a:gd name="connsiteY4122" fmla="*/ 310990 h 1115029"/>
              <a:gd name="connsiteX4123" fmla="*/ 6118175 w 7773686"/>
              <a:gd name="connsiteY4123" fmla="*/ 311888 h 1115029"/>
              <a:gd name="connsiteX4124" fmla="*/ 6115481 w 7773686"/>
              <a:gd name="connsiteY4124" fmla="*/ 312786 h 1115029"/>
              <a:gd name="connsiteX4125" fmla="*/ 6111808 w 7773686"/>
              <a:gd name="connsiteY4125" fmla="*/ 318337 h 1115029"/>
              <a:gd name="connsiteX4126" fmla="*/ 6110910 w 7773686"/>
              <a:gd name="connsiteY4126" fmla="*/ 324704 h 1115029"/>
              <a:gd name="connsiteX4127" fmla="*/ 6110910 w 7773686"/>
              <a:gd name="connsiteY4127" fmla="*/ 331071 h 1115029"/>
              <a:gd name="connsiteX4128" fmla="*/ 6091727 w 7773686"/>
              <a:gd name="connsiteY4128" fmla="*/ 347478 h 1115029"/>
              <a:gd name="connsiteX4129" fmla="*/ 6061606 w 7773686"/>
              <a:gd name="connsiteY4129" fmla="*/ 370334 h 1115029"/>
              <a:gd name="connsiteX4130" fmla="*/ 6051566 w 7773686"/>
              <a:gd name="connsiteY4130" fmla="*/ 375804 h 1115029"/>
              <a:gd name="connsiteX4131" fmla="*/ 6028954 w 7773686"/>
              <a:gd name="connsiteY4131" fmla="*/ 383966 h 1115029"/>
              <a:gd name="connsiteX4132" fmla="*/ 6013445 w 7773686"/>
              <a:gd name="connsiteY4132" fmla="*/ 397680 h 1115029"/>
              <a:gd name="connsiteX4133" fmla="*/ 5965120 w 7773686"/>
              <a:gd name="connsiteY4133" fmla="*/ 425026 h 1115029"/>
              <a:gd name="connsiteX4134" fmla="*/ 5933203 w 7773686"/>
              <a:gd name="connsiteY4134" fmla="*/ 437842 h 1115029"/>
              <a:gd name="connsiteX4135" fmla="*/ 5918592 w 7773686"/>
              <a:gd name="connsiteY4135" fmla="*/ 445107 h 1115029"/>
              <a:gd name="connsiteX4136" fmla="*/ 5912224 w 7773686"/>
              <a:gd name="connsiteY4136" fmla="*/ 452372 h 1115029"/>
              <a:gd name="connsiteX4137" fmla="*/ 5900552 w 7773686"/>
              <a:gd name="connsiteY4137" fmla="*/ 477024 h 1115029"/>
              <a:gd name="connsiteX4138" fmla="*/ 5884062 w 7773686"/>
              <a:gd name="connsiteY4138" fmla="*/ 529022 h 1115029"/>
              <a:gd name="connsiteX4139" fmla="*/ 5880471 w 7773686"/>
              <a:gd name="connsiteY4139" fmla="*/ 547307 h 1115029"/>
              <a:gd name="connsiteX4140" fmla="*/ 5880471 w 7773686"/>
              <a:gd name="connsiteY4140" fmla="*/ 556449 h 1115029"/>
              <a:gd name="connsiteX4141" fmla="*/ 5882267 w 7773686"/>
              <a:gd name="connsiteY4141" fmla="*/ 565755 h 1115029"/>
              <a:gd name="connsiteX4142" fmla="*/ 5885042 w 7773686"/>
              <a:gd name="connsiteY4142" fmla="*/ 573918 h 1115029"/>
              <a:gd name="connsiteX4143" fmla="*/ 5889532 w 7773686"/>
              <a:gd name="connsiteY4143" fmla="*/ 582162 h 1115029"/>
              <a:gd name="connsiteX4144" fmla="*/ 5906919 w 7773686"/>
              <a:gd name="connsiteY4144" fmla="*/ 574816 h 1115029"/>
              <a:gd name="connsiteX4145" fmla="*/ 5914020 w 7773686"/>
              <a:gd name="connsiteY4145" fmla="*/ 573020 h 1115029"/>
              <a:gd name="connsiteX4146" fmla="*/ 5917694 w 7773686"/>
              <a:gd name="connsiteY4146" fmla="*/ 573918 h 1115029"/>
              <a:gd name="connsiteX4147" fmla="*/ 5921285 w 7773686"/>
              <a:gd name="connsiteY4147" fmla="*/ 576693 h 1115029"/>
              <a:gd name="connsiteX4148" fmla="*/ 5922265 w 7773686"/>
              <a:gd name="connsiteY4148" fmla="*/ 573020 h 1115029"/>
              <a:gd name="connsiteX4149" fmla="*/ 5924061 w 7773686"/>
              <a:gd name="connsiteY4149" fmla="*/ 570326 h 1115029"/>
              <a:gd name="connsiteX4150" fmla="*/ 5925857 w 7773686"/>
              <a:gd name="connsiteY4150" fmla="*/ 568449 h 1115029"/>
              <a:gd name="connsiteX4151" fmla="*/ 5927734 w 7773686"/>
              <a:gd name="connsiteY4151" fmla="*/ 567551 h 1115029"/>
              <a:gd name="connsiteX4152" fmla="*/ 5932224 w 7773686"/>
              <a:gd name="connsiteY4152" fmla="*/ 566653 h 1115029"/>
              <a:gd name="connsiteX4153" fmla="*/ 5942264 w 7773686"/>
              <a:gd name="connsiteY4153" fmla="*/ 566653 h 1115029"/>
              <a:gd name="connsiteX4154" fmla="*/ 5946835 w 7773686"/>
              <a:gd name="connsiteY4154" fmla="*/ 565755 h 1115029"/>
              <a:gd name="connsiteX4155" fmla="*/ 5950509 w 7773686"/>
              <a:gd name="connsiteY4155" fmla="*/ 563877 h 1115029"/>
              <a:gd name="connsiteX4156" fmla="*/ 5952304 w 7773686"/>
              <a:gd name="connsiteY4156" fmla="*/ 562081 h 1115029"/>
              <a:gd name="connsiteX4157" fmla="*/ 5953284 w 7773686"/>
              <a:gd name="connsiteY4157" fmla="*/ 559143 h 1115029"/>
              <a:gd name="connsiteX4158" fmla="*/ 5960549 w 7773686"/>
              <a:gd name="connsiteY4158" fmla="*/ 557347 h 1115029"/>
              <a:gd name="connsiteX4159" fmla="*/ 5967814 w 7773686"/>
              <a:gd name="connsiteY4159" fmla="*/ 558245 h 1115029"/>
              <a:gd name="connsiteX4160" fmla="*/ 5994262 w 7773686"/>
              <a:gd name="connsiteY4160" fmla="*/ 567551 h 1115029"/>
              <a:gd name="connsiteX4161" fmla="*/ 6001608 w 7773686"/>
              <a:gd name="connsiteY4161" fmla="*/ 568449 h 1115029"/>
              <a:gd name="connsiteX4162" fmla="*/ 6008873 w 7773686"/>
              <a:gd name="connsiteY4162" fmla="*/ 567551 h 1115029"/>
              <a:gd name="connsiteX4163" fmla="*/ 6024383 w 7773686"/>
              <a:gd name="connsiteY4163" fmla="*/ 577591 h 1115029"/>
              <a:gd name="connsiteX4164" fmla="*/ 6044301 w 7773686"/>
              <a:gd name="connsiteY4164" fmla="*/ 598570 h 1115029"/>
              <a:gd name="connsiteX4165" fmla="*/ 6049770 w 7773686"/>
              <a:gd name="connsiteY4165" fmla="*/ 605835 h 1115029"/>
              <a:gd name="connsiteX4166" fmla="*/ 6054341 w 7773686"/>
              <a:gd name="connsiteY4166" fmla="*/ 614079 h 1115029"/>
              <a:gd name="connsiteX4167" fmla="*/ 6058014 w 7773686"/>
              <a:gd name="connsiteY4167" fmla="*/ 623222 h 1115029"/>
              <a:gd name="connsiteX4168" fmla="*/ 6061606 w 7773686"/>
              <a:gd name="connsiteY4168" fmla="*/ 625018 h 1115029"/>
              <a:gd name="connsiteX4169" fmla="*/ 6067075 w 7773686"/>
              <a:gd name="connsiteY4169" fmla="*/ 634160 h 1115029"/>
              <a:gd name="connsiteX4170" fmla="*/ 6069851 w 7773686"/>
              <a:gd name="connsiteY4170" fmla="*/ 642323 h 1115029"/>
              <a:gd name="connsiteX4171" fmla="*/ 6070749 w 7773686"/>
              <a:gd name="connsiteY4171" fmla="*/ 649670 h 1115029"/>
              <a:gd name="connsiteX4172" fmla="*/ 6069851 w 7773686"/>
              <a:gd name="connsiteY4172" fmla="*/ 681587 h 1115029"/>
              <a:gd name="connsiteX4173" fmla="*/ 6065279 w 7773686"/>
              <a:gd name="connsiteY4173" fmla="*/ 683383 h 1115029"/>
              <a:gd name="connsiteX4174" fmla="*/ 6063483 w 7773686"/>
              <a:gd name="connsiteY4174" fmla="*/ 685260 h 1115029"/>
              <a:gd name="connsiteX4175" fmla="*/ 6062504 w 7773686"/>
              <a:gd name="connsiteY4175" fmla="*/ 687954 h 1115029"/>
              <a:gd name="connsiteX4176" fmla="*/ 6062504 w 7773686"/>
              <a:gd name="connsiteY4176" fmla="*/ 690729 h 1115029"/>
              <a:gd name="connsiteX4177" fmla="*/ 6065279 w 7773686"/>
              <a:gd name="connsiteY4177" fmla="*/ 695300 h 1115029"/>
              <a:gd name="connsiteX4178" fmla="*/ 6067075 w 7773686"/>
              <a:gd name="connsiteY4178" fmla="*/ 701667 h 1115029"/>
              <a:gd name="connsiteX4179" fmla="*/ 6065279 w 7773686"/>
              <a:gd name="connsiteY4179" fmla="*/ 708932 h 1115029"/>
              <a:gd name="connsiteX4180" fmla="*/ 6051566 w 7773686"/>
              <a:gd name="connsiteY4180" fmla="*/ 725422 h 1115029"/>
              <a:gd name="connsiteX4181" fmla="*/ 6046096 w 7773686"/>
              <a:gd name="connsiteY4181" fmla="*/ 729911 h 1115029"/>
              <a:gd name="connsiteX4182" fmla="*/ 6041525 w 7773686"/>
              <a:gd name="connsiteY4182" fmla="*/ 735380 h 1115029"/>
              <a:gd name="connsiteX4183" fmla="*/ 6038831 w 7773686"/>
              <a:gd name="connsiteY4183" fmla="*/ 740931 h 1115029"/>
              <a:gd name="connsiteX4184" fmla="*/ 6037933 w 7773686"/>
              <a:gd name="connsiteY4184" fmla="*/ 744523 h 1115029"/>
              <a:gd name="connsiteX4185" fmla="*/ 6037933 w 7773686"/>
              <a:gd name="connsiteY4185" fmla="*/ 748196 h 1115029"/>
              <a:gd name="connsiteX4186" fmla="*/ 6037036 w 7773686"/>
              <a:gd name="connsiteY4186" fmla="*/ 751869 h 1115029"/>
              <a:gd name="connsiteX4187" fmla="*/ 6035158 w 7773686"/>
              <a:gd name="connsiteY4187" fmla="*/ 754563 h 1115029"/>
              <a:gd name="connsiteX4188" fmla="*/ 6032464 w 7773686"/>
              <a:gd name="connsiteY4188" fmla="*/ 755461 h 1115029"/>
              <a:gd name="connsiteX4189" fmla="*/ 6028954 w 7773686"/>
              <a:gd name="connsiteY4189" fmla="*/ 757339 h 1115029"/>
              <a:gd name="connsiteX4190" fmla="*/ 6025281 w 7773686"/>
              <a:gd name="connsiteY4190" fmla="*/ 758237 h 1115029"/>
              <a:gd name="connsiteX4191" fmla="*/ 6021689 w 7773686"/>
              <a:gd name="connsiteY4191" fmla="*/ 760032 h 1115029"/>
              <a:gd name="connsiteX4192" fmla="*/ 6018914 w 7773686"/>
              <a:gd name="connsiteY4192" fmla="*/ 761910 h 1115029"/>
              <a:gd name="connsiteX4193" fmla="*/ 6018016 w 7773686"/>
              <a:gd name="connsiteY4193" fmla="*/ 765502 h 1115029"/>
              <a:gd name="connsiteX4194" fmla="*/ 5948713 w 7773686"/>
              <a:gd name="connsiteY4194" fmla="*/ 836682 h 1115029"/>
              <a:gd name="connsiteX4195" fmla="*/ 5921285 w 7773686"/>
              <a:gd name="connsiteY4195" fmla="*/ 855865 h 1115029"/>
              <a:gd name="connsiteX4196" fmla="*/ 5919489 w 7773686"/>
              <a:gd name="connsiteY4196" fmla="*/ 861334 h 1115029"/>
              <a:gd name="connsiteX4197" fmla="*/ 5916714 w 7773686"/>
              <a:gd name="connsiteY4197" fmla="*/ 865906 h 1115029"/>
              <a:gd name="connsiteX4198" fmla="*/ 5912224 w 7773686"/>
              <a:gd name="connsiteY4198" fmla="*/ 868599 h 1115029"/>
              <a:gd name="connsiteX4199" fmla="*/ 5897776 w 7773686"/>
              <a:gd name="connsiteY4199" fmla="*/ 874068 h 1115029"/>
              <a:gd name="connsiteX4200" fmla="*/ 5893205 w 7773686"/>
              <a:gd name="connsiteY4200" fmla="*/ 877742 h 1115029"/>
              <a:gd name="connsiteX4201" fmla="*/ 5889532 w 7773686"/>
              <a:gd name="connsiteY4201" fmla="*/ 882313 h 1115029"/>
              <a:gd name="connsiteX4202" fmla="*/ 5870430 w 7773686"/>
              <a:gd name="connsiteY4202" fmla="*/ 892353 h 1115029"/>
              <a:gd name="connsiteX4203" fmla="*/ 5853043 w 7773686"/>
              <a:gd name="connsiteY4203" fmla="*/ 904190 h 1115029"/>
              <a:gd name="connsiteX4204" fmla="*/ 5833942 w 7773686"/>
              <a:gd name="connsiteY4204" fmla="*/ 912434 h 1115029"/>
              <a:gd name="connsiteX4205" fmla="*/ 5824800 w 7773686"/>
              <a:gd name="connsiteY4205" fmla="*/ 914230 h 1115029"/>
              <a:gd name="connsiteX4206" fmla="*/ 5813861 w 7773686"/>
              <a:gd name="connsiteY4206" fmla="*/ 914230 h 1115029"/>
              <a:gd name="connsiteX4207" fmla="*/ 5777536 w 7773686"/>
              <a:gd name="connsiteY4207" fmla="*/ 923373 h 1115029"/>
              <a:gd name="connsiteX4208" fmla="*/ 5764720 w 7773686"/>
              <a:gd name="connsiteY4208" fmla="*/ 928842 h 1115029"/>
              <a:gd name="connsiteX4209" fmla="*/ 5762925 w 7773686"/>
              <a:gd name="connsiteY4209" fmla="*/ 924270 h 1115029"/>
              <a:gd name="connsiteX4210" fmla="*/ 5762925 w 7773686"/>
              <a:gd name="connsiteY4210" fmla="*/ 920597 h 1115029"/>
              <a:gd name="connsiteX4211" fmla="*/ 5764720 w 7773686"/>
              <a:gd name="connsiteY4211" fmla="*/ 917005 h 1115029"/>
              <a:gd name="connsiteX4212" fmla="*/ 5768394 w 7773686"/>
              <a:gd name="connsiteY4212" fmla="*/ 916026 h 1115029"/>
              <a:gd name="connsiteX4213" fmla="*/ 5772067 w 7773686"/>
              <a:gd name="connsiteY4213" fmla="*/ 914230 h 1115029"/>
              <a:gd name="connsiteX4214" fmla="*/ 5779332 w 7773686"/>
              <a:gd name="connsiteY4214" fmla="*/ 909659 h 1115029"/>
              <a:gd name="connsiteX4215" fmla="*/ 5796474 w 7773686"/>
              <a:gd name="connsiteY4215" fmla="*/ 891455 h 1115029"/>
              <a:gd name="connsiteX4216" fmla="*/ 5802923 w 7773686"/>
              <a:gd name="connsiteY4216" fmla="*/ 885986 h 1115029"/>
              <a:gd name="connsiteX4217" fmla="*/ 5811086 w 7773686"/>
              <a:gd name="connsiteY4217" fmla="*/ 881415 h 1115029"/>
              <a:gd name="connsiteX4218" fmla="*/ 5819330 w 7773686"/>
              <a:gd name="connsiteY4218" fmla="*/ 879538 h 1115029"/>
              <a:gd name="connsiteX4219" fmla="*/ 5826595 w 7773686"/>
              <a:gd name="connsiteY4219" fmla="*/ 871375 h 1115029"/>
              <a:gd name="connsiteX4220" fmla="*/ 5830269 w 7773686"/>
              <a:gd name="connsiteY4220" fmla="*/ 862232 h 1115029"/>
              <a:gd name="connsiteX4221" fmla="*/ 5835738 w 7773686"/>
              <a:gd name="connsiteY4221" fmla="*/ 854967 h 1115029"/>
              <a:gd name="connsiteX4222" fmla="*/ 5840309 w 7773686"/>
              <a:gd name="connsiteY4222" fmla="*/ 852192 h 1115029"/>
              <a:gd name="connsiteX4223" fmla="*/ 5845778 w 7773686"/>
              <a:gd name="connsiteY4223" fmla="*/ 850396 h 1115029"/>
              <a:gd name="connsiteX4224" fmla="*/ 5854023 w 7773686"/>
              <a:gd name="connsiteY4224" fmla="*/ 840356 h 1115029"/>
              <a:gd name="connsiteX4225" fmla="*/ 5904143 w 7773686"/>
              <a:gd name="connsiteY4225" fmla="*/ 765502 h 1115029"/>
              <a:gd name="connsiteX4226" fmla="*/ 5908714 w 7773686"/>
              <a:gd name="connsiteY4226" fmla="*/ 762808 h 1115029"/>
              <a:gd name="connsiteX4227" fmla="*/ 5915816 w 7773686"/>
              <a:gd name="connsiteY4227" fmla="*/ 754563 h 1115029"/>
              <a:gd name="connsiteX4228" fmla="*/ 5917694 w 7773686"/>
              <a:gd name="connsiteY4228" fmla="*/ 750890 h 1115029"/>
              <a:gd name="connsiteX4229" fmla="*/ 5922265 w 7773686"/>
              <a:gd name="connsiteY4229" fmla="*/ 743625 h 1115029"/>
              <a:gd name="connsiteX4230" fmla="*/ 5924061 w 7773686"/>
              <a:gd name="connsiteY4230" fmla="*/ 739952 h 1115029"/>
              <a:gd name="connsiteX4231" fmla="*/ 5927734 w 7773686"/>
              <a:gd name="connsiteY4231" fmla="*/ 736360 h 1115029"/>
              <a:gd name="connsiteX4232" fmla="*/ 5939570 w 7773686"/>
              <a:gd name="connsiteY4232" fmla="*/ 708932 h 1115029"/>
              <a:gd name="connsiteX4233" fmla="*/ 5942264 w 7773686"/>
              <a:gd name="connsiteY4233" fmla="*/ 695300 h 1115029"/>
              <a:gd name="connsiteX4234" fmla="*/ 5941366 w 7773686"/>
              <a:gd name="connsiteY4234" fmla="*/ 687954 h 1115029"/>
              <a:gd name="connsiteX4235" fmla="*/ 5938672 w 7773686"/>
              <a:gd name="connsiteY4235" fmla="*/ 681587 h 1115029"/>
              <a:gd name="connsiteX4236" fmla="*/ 5927734 w 7773686"/>
              <a:gd name="connsiteY4236" fmla="*/ 674322 h 1115029"/>
              <a:gd name="connsiteX4237" fmla="*/ 5921285 w 7773686"/>
              <a:gd name="connsiteY4237" fmla="*/ 671546 h 1115029"/>
              <a:gd name="connsiteX4238" fmla="*/ 5914918 w 7773686"/>
              <a:gd name="connsiteY4238" fmla="*/ 669750 h 1115029"/>
              <a:gd name="connsiteX4239" fmla="*/ 5908714 w 7773686"/>
              <a:gd name="connsiteY4239" fmla="*/ 668853 h 1115029"/>
              <a:gd name="connsiteX4240" fmla="*/ 5901449 w 7773686"/>
              <a:gd name="connsiteY4240" fmla="*/ 668853 h 1115029"/>
              <a:gd name="connsiteX4241" fmla="*/ 5886838 w 7773686"/>
              <a:gd name="connsiteY4241" fmla="*/ 675220 h 1115029"/>
              <a:gd name="connsiteX4242" fmla="*/ 5883164 w 7773686"/>
              <a:gd name="connsiteY4242" fmla="*/ 674322 h 1115029"/>
              <a:gd name="connsiteX4243" fmla="*/ 5880471 w 7773686"/>
              <a:gd name="connsiteY4243" fmla="*/ 674322 h 1115029"/>
              <a:gd name="connsiteX4244" fmla="*/ 5874022 w 7773686"/>
              <a:gd name="connsiteY4244" fmla="*/ 676118 h 1115029"/>
              <a:gd name="connsiteX4245" fmla="*/ 5856717 w 7773686"/>
              <a:gd name="connsiteY4245" fmla="*/ 685260 h 1115029"/>
              <a:gd name="connsiteX4246" fmla="*/ 5851247 w 7773686"/>
              <a:gd name="connsiteY4246" fmla="*/ 687056 h 1115029"/>
              <a:gd name="connsiteX4247" fmla="*/ 5843982 w 7773686"/>
              <a:gd name="connsiteY4247" fmla="*/ 687056 h 1115029"/>
              <a:gd name="connsiteX4248" fmla="*/ 5836636 w 7773686"/>
              <a:gd name="connsiteY4248" fmla="*/ 684362 h 1115029"/>
              <a:gd name="connsiteX4249" fmla="*/ 5833942 w 7773686"/>
              <a:gd name="connsiteY4249" fmla="*/ 687056 h 1115029"/>
              <a:gd name="connsiteX4250" fmla="*/ 5830269 w 7773686"/>
              <a:gd name="connsiteY4250" fmla="*/ 689831 h 1115029"/>
              <a:gd name="connsiteX4251" fmla="*/ 5826595 w 7773686"/>
              <a:gd name="connsiteY4251" fmla="*/ 691627 h 1115029"/>
              <a:gd name="connsiteX4252" fmla="*/ 5823004 w 7773686"/>
              <a:gd name="connsiteY4252" fmla="*/ 692525 h 1115029"/>
              <a:gd name="connsiteX4253" fmla="*/ 5819330 w 7773686"/>
              <a:gd name="connsiteY4253" fmla="*/ 692525 h 1115029"/>
              <a:gd name="connsiteX4254" fmla="*/ 5808392 w 7773686"/>
              <a:gd name="connsiteY4254" fmla="*/ 689831 h 1115029"/>
              <a:gd name="connsiteX4255" fmla="*/ 5793780 w 7773686"/>
              <a:gd name="connsiteY4255" fmla="*/ 682485 h 1115029"/>
              <a:gd name="connsiteX4256" fmla="*/ 5787577 w 7773686"/>
              <a:gd name="connsiteY4256" fmla="*/ 677913 h 1115029"/>
              <a:gd name="connsiteX4257" fmla="*/ 5782107 w 7773686"/>
              <a:gd name="connsiteY4257" fmla="*/ 675220 h 1115029"/>
              <a:gd name="connsiteX4258" fmla="*/ 5772965 w 7773686"/>
              <a:gd name="connsiteY4258" fmla="*/ 662404 h 1115029"/>
              <a:gd name="connsiteX4259" fmla="*/ 5766598 w 7773686"/>
              <a:gd name="connsiteY4259" fmla="*/ 647874 h 1115029"/>
              <a:gd name="connsiteX4260" fmla="*/ 5762925 w 7773686"/>
              <a:gd name="connsiteY4260" fmla="*/ 632364 h 1115029"/>
              <a:gd name="connsiteX4261" fmla="*/ 5760231 w 7773686"/>
              <a:gd name="connsiteY4261" fmla="*/ 599468 h 1115029"/>
              <a:gd name="connsiteX4262" fmla="*/ 5762027 w 7773686"/>
              <a:gd name="connsiteY4262" fmla="*/ 582162 h 1115029"/>
              <a:gd name="connsiteX4263" fmla="*/ 5770271 w 7773686"/>
              <a:gd name="connsiteY4263" fmla="*/ 550000 h 1115029"/>
              <a:gd name="connsiteX4264" fmla="*/ 5765700 w 7773686"/>
              <a:gd name="connsiteY4264" fmla="*/ 547307 h 1115029"/>
              <a:gd name="connsiteX4265" fmla="*/ 5762027 w 7773686"/>
              <a:gd name="connsiteY4265" fmla="*/ 546409 h 1115029"/>
              <a:gd name="connsiteX4266" fmla="*/ 5755660 w 7773686"/>
              <a:gd name="connsiteY4266" fmla="*/ 546409 h 1115029"/>
              <a:gd name="connsiteX4267" fmla="*/ 5752884 w 7773686"/>
              <a:gd name="connsiteY4267" fmla="*/ 547307 h 1115029"/>
              <a:gd name="connsiteX4268" fmla="*/ 5750190 w 7773686"/>
              <a:gd name="connsiteY4268" fmla="*/ 549102 h 1115029"/>
              <a:gd name="connsiteX4269" fmla="*/ 5744721 w 7773686"/>
              <a:gd name="connsiteY4269" fmla="*/ 553674 h 1115029"/>
              <a:gd name="connsiteX4270" fmla="*/ 5734681 w 7773686"/>
              <a:gd name="connsiteY4270" fmla="*/ 565755 h 1115029"/>
              <a:gd name="connsiteX4271" fmla="*/ 5730110 w 7773686"/>
              <a:gd name="connsiteY4271" fmla="*/ 570326 h 1115029"/>
              <a:gd name="connsiteX4272" fmla="*/ 5726436 w 7773686"/>
              <a:gd name="connsiteY4272" fmla="*/ 572122 h 1115029"/>
              <a:gd name="connsiteX4273" fmla="*/ 5723743 w 7773686"/>
              <a:gd name="connsiteY4273" fmla="*/ 573020 h 1115029"/>
              <a:gd name="connsiteX4274" fmla="*/ 5702682 w 7773686"/>
              <a:gd name="connsiteY4274" fmla="*/ 584856 h 1115029"/>
              <a:gd name="connsiteX4275" fmla="*/ 5672806 w 7773686"/>
              <a:gd name="connsiteY4275" fmla="*/ 607712 h 1115029"/>
              <a:gd name="connsiteX4276" fmla="*/ 5650929 w 7773686"/>
              <a:gd name="connsiteY4276" fmla="*/ 620446 h 1115029"/>
              <a:gd name="connsiteX4277" fmla="*/ 5639011 w 7773686"/>
              <a:gd name="connsiteY4277" fmla="*/ 625916 h 1115029"/>
              <a:gd name="connsiteX4278" fmla="*/ 5617135 w 7773686"/>
              <a:gd name="connsiteY4278" fmla="*/ 650568 h 1115029"/>
              <a:gd name="connsiteX4279" fmla="*/ 5600727 w 7773686"/>
              <a:gd name="connsiteY4279" fmla="*/ 665179 h 1115029"/>
              <a:gd name="connsiteX4280" fmla="*/ 5572402 w 7773686"/>
              <a:gd name="connsiteY4280" fmla="*/ 681587 h 1115029"/>
              <a:gd name="connsiteX4281" fmla="*/ 5547097 w 7773686"/>
              <a:gd name="connsiteY4281" fmla="*/ 708932 h 1115029"/>
              <a:gd name="connsiteX4282" fmla="*/ 5436652 w 7773686"/>
              <a:gd name="connsiteY4282" fmla="*/ 795623 h 1115029"/>
              <a:gd name="connsiteX4283" fmla="*/ 5429551 w 7773686"/>
              <a:gd name="connsiteY4283" fmla="*/ 801990 h 1115029"/>
              <a:gd name="connsiteX4284" fmla="*/ 5406776 w 7773686"/>
              <a:gd name="connsiteY4284" fmla="*/ 815704 h 1115029"/>
              <a:gd name="connsiteX4285" fmla="*/ 5369390 w 7773686"/>
              <a:gd name="connsiteY4285" fmla="*/ 850396 h 1115029"/>
              <a:gd name="connsiteX4286" fmla="*/ 5318290 w 7773686"/>
              <a:gd name="connsiteY4286" fmla="*/ 894149 h 1115029"/>
              <a:gd name="connsiteX4287" fmla="*/ 5307515 w 7773686"/>
              <a:gd name="connsiteY4287" fmla="*/ 905986 h 1115029"/>
              <a:gd name="connsiteX4288" fmla="*/ 5303842 w 7773686"/>
              <a:gd name="connsiteY4288" fmla="*/ 906965 h 1115029"/>
              <a:gd name="connsiteX4289" fmla="*/ 5300168 w 7773686"/>
              <a:gd name="connsiteY4289" fmla="*/ 908761 h 1115029"/>
              <a:gd name="connsiteX4290" fmla="*/ 5293801 w 7773686"/>
              <a:gd name="connsiteY4290" fmla="*/ 914230 h 1115029"/>
              <a:gd name="connsiteX4291" fmla="*/ 5284659 w 7773686"/>
              <a:gd name="connsiteY4291" fmla="*/ 926066 h 1115029"/>
              <a:gd name="connsiteX4292" fmla="*/ 5280088 w 7773686"/>
              <a:gd name="connsiteY4292" fmla="*/ 930638 h 1115029"/>
              <a:gd name="connsiteX4293" fmla="*/ 5278292 w 7773686"/>
              <a:gd name="connsiteY4293" fmla="*/ 933413 h 1115029"/>
              <a:gd name="connsiteX4294" fmla="*/ 5274618 w 7773686"/>
              <a:gd name="connsiteY4294" fmla="*/ 934311 h 1115029"/>
              <a:gd name="connsiteX4295" fmla="*/ 5271925 w 7773686"/>
              <a:gd name="connsiteY4295" fmla="*/ 936107 h 1115029"/>
              <a:gd name="connsiteX4296" fmla="*/ 5263680 w 7773686"/>
              <a:gd name="connsiteY4296" fmla="*/ 936107 h 1115029"/>
              <a:gd name="connsiteX4297" fmla="*/ 5258211 w 7773686"/>
              <a:gd name="connsiteY4297" fmla="*/ 935209 h 1115029"/>
              <a:gd name="connsiteX4298" fmla="*/ 5236334 w 7773686"/>
              <a:gd name="connsiteY4298" fmla="*/ 937005 h 1115029"/>
              <a:gd name="connsiteX4299" fmla="*/ 5214458 w 7773686"/>
              <a:gd name="connsiteY4299" fmla="*/ 935209 h 1115029"/>
              <a:gd name="connsiteX4300" fmla="*/ 5209886 w 7773686"/>
              <a:gd name="connsiteY4300" fmla="*/ 930638 h 1115029"/>
              <a:gd name="connsiteX4301" fmla="*/ 5207111 w 7773686"/>
              <a:gd name="connsiteY4301" fmla="*/ 929740 h 1115029"/>
              <a:gd name="connsiteX4302" fmla="*/ 5204417 w 7773686"/>
              <a:gd name="connsiteY4302" fmla="*/ 929740 h 1115029"/>
              <a:gd name="connsiteX4303" fmla="*/ 5198948 w 7773686"/>
              <a:gd name="connsiteY4303" fmla="*/ 928842 h 1115029"/>
              <a:gd name="connsiteX4304" fmla="*/ 5196173 w 7773686"/>
              <a:gd name="connsiteY4304" fmla="*/ 927944 h 1115029"/>
              <a:gd name="connsiteX4305" fmla="*/ 5194540 w 7773686"/>
              <a:gd name="connsiteY4305" fmla="*/ 926066 h 1115029"/>
              <a:gd name="connsiteX4306" fmla="*/ 5187275 w 7773686"/>
              <a:gd name="connsiteY4306" fmla="*/ 915128 h 1115029"/>
              <a:gd name="connsiteX4307" fmla="*/ 5176337 w 7773686"/>
              <a:gd name="connsiteY4307" fmla="*/ 903292 h 1115029"/>
              <a:gd name="connsiteX4308" fmla="*/ 5167194 w 7773686"/>
              <a:gd name="connsiteY4308" fmla="*/ 890476 h 1115029"/>
              <a:gd name="connsiteX4309" fmla="*/ 5164419 w 7773686"/>
              <a:gd name="connsiteY4309" fmla="*/ 880517 h 1115029"/>
              <a:gd name="connsiteX4310" fmla="*/ 5166296 w 7773686"/>
              <a:gd name="connsiteY4310" fmla="*/ 871375 h 1115029"/>
              <a:gd name="connsiteX4311" fmla="*/ 5166296 w 7773686"/>
              <a:gd name="connsiteY4311" fmla="*/ 866803 h 1115029"/>
              <a:gd name="connsiteX4312" fmla="*/ 5159848 w 7773686"/>
              <a:gd name="connsiteY4312" fmla="*/ 828438 h 1115029"/>
              <a:gd name="connsiteX4313" fmla="*/ 5158950 w 7773686"/>
              <a:gd name="connsiteY4313" fmla="*/ 808439 h 1115029"/>
              <a:gd name="connsiteX4314" fmla="*/ 5162623 w 7773686"/>
              <a:gd name="connsiteY4314" fmla="*/ 797419 h 1115029"/>
              <a:gd name="connsiteX4315" fmla="*/ 5158950 w 7773686"/>
              <a:gd name="connsiteY4315" fmla="*/ 787460 h 1115029"/>
              <a:gd name="connsiteX4316" fmla="*/ 5150787 w 7773686"/>
              <a:gd name="connsiteY4316" fmla="*/ 734482 h 1115029"/>
              <a:gd name="connsiteX4317" fmla="*/ 5144338 w 7773686"/>
              <a:gd name="connsiteY4317" fmla="*/ 713504 h 1115029"/>
              <a:gd name="connsiteX4318" fmla="*/ 5142542 w 7773686"/>
              <a:gd name="connsiteY4318" fmla="*/ 708932 h 1115029"/>
              <a:gd name="connsiteX4319" fmla="*/ 5141644 w 7773686"/>
              <a:gd name="connsiteY4319" fmla="*/ 704361 h 1115029"/>
              <a:gd name="connsiteX4320" fmla="*/ 5144338 w 7773686"/>
              <a:gd name="connsiteY4320" fmla="*/ 689831 h 1115029"/>
              <a:gd name="connsiteX4321" fmla="*/ 5144338 w 7773686"/>
              <a:gd name="connsiteY4321" fmla="*/ 679791 h 1115029"/>
              <a:gd name="connsiteX4322" fmla="*/ 5141644 w 7773686"/>
              <a:gd name="connsiteY4322" fmla="*/ 675220 h 1115029"/>
              <a:gd name="connsiteX4323" fmla="*/ 5140746 w 7773686"/>
              <a:gd name="connsiteY4323" fmla="*/ 648772 h 1115029"/>
              <a:gd name="connsiteX4324" fmla="*/ 5133400 w 7773686"/>
              <a:gd name="connsiteY4324" fmla="*/ 570326 h 1115029"/>
              <a:gd name="connsiteX4325" fmla="*/ 5129808 w 7773686"/>
              <a:gd name="connsiteY4325" fmla="*/ 492533 h 1115029"/>
              <a:gd name="connsiteX4326" fmla="*/ 5129808 w 7773686"/>
              <a:gd name="connsiteY4326" fmla="*/ 465188 h 1115029"/>
              <a:gd name="connsiteX4327" fmla="*/ 5127931 w 7773686"/>
              <a:gd name="connsiteY4327" fmla="*/ 460616 h 1115029"/>
              <a:gd name="connsiteX4328" fmla="*/ 5123359 w 7773686"/>
              <a:gd name="connsiteY4328" fmla="*/ 445107 h 1115029"/>
              <a:gd name="connsiteX4329" fmla="*/ 5119768 w 7773686"/>
              <a:gd name="connsiteY4329" fmla="*/ 413190 h 1115029"/>
              <a:gd name="connsiteX4330" fmla="*/ 5113319 w 7773686"/>
              <a:gd name="connsiteY4330" fmla="*/ 393109 h 1115029"/>
              <a:gd name="connsiteX4331" fmla="*/ 5110625 w 7773686"/>
              <a:gd name="connsiteY4331" fmla="*/ 388538 h 1115029"/>
              <a:gd name="connsiteX4332" fmla="*/ 5102381 w 7773686"/>
              <a:gd name="connsiteY4332" fmla="*/ 378497 h 1115029"/>
              <a:gd name="connsiteX4333" fmla="*/ 5096014 w 7773686"/>
              <a:gd name="connsiteY4333" fmla="*/ 365763 h 1115029"/>
              <a:gd name="connsiteX4334" fmla="*/ 5092340 w 7773686"/>
              <a:gd name="connsiteY4334" fmla="*/ 345682 h 1115029"/>
              <a:gd name="connsiteX4335" fmla="*/ 5093320 w 7773686"/>
              <a:gd name="connsiteY4335" fmla="*/ 301847 h 1115029"/>
              <a:gd name="connsiteX4336" fmla="*/ 5091442 w 7773686"/>
              <a:gd name="connsiteY4336" fmla="*/ 281767 h 1115029"/>
              <a:gd name="connsiteX4337" fmla="*/ 5089646 w 7773686"/>
              <a:gd name="connsiteY4337" fmla="*/ 276297 h 1115029"/>
              <a:gd name="connsiteX4338" fmla="*/ 5092340 w 7773686"/>
              <a:gd name="connsiteY4338" fmla="*/ 264461 h 1115029"/>
              <a:gd name="connsiteX4339" fmla="*/ 5096912 w 7773686"/>
              <a:gd name="connsiteY4339" fmla="*/ 264461 h 1115029"/>
              <a:gd name="connsiteX4340" fmla="*/ 5097809 w 7773686"/>
              <a:gd name="connsiteY4340" fmla="*/ 265359 h 1115029"/>
              <a:gd name="connsiteX4341" fmla="*/ 5099687 w 7773686"/>
              <a:gd name="connsiteY4341" fmla="*/ 266257 h 1115029"/>
              <a:gd name="connsiteX4342" fmla="*/ 5101483 w 7773686"/>
              <a:gd name="connsiteY4342" fmla="*/ 269930 h 1115029"/>
              <a:gd name="connsiteX4343" fmla="*/ 5102381 w 7773686"/>
              <a:gd name="connsiteY4343" fmla="*/ 273604 h 1115029"/>
              <a:gd name="connsiteX4344" fmla="*/ 5104258 w 7773686"/>
              <a:gd name="connsiteY4344" fmla="*/ 277277 h 1115029"/>
              <a:gd name="connsiteX4345" fmla="*/ 5107850 w 7773686"/>
              <a:gd name="connsiteY4345" fmla="*/ 280869 h 1115029"/>
              <a:gd name="connsiteX4346" fmla="*/ 5109727 w 7773686"/>
              <a:gd name="connsiteY4346" fmla="*/ 280869 h 1115029"/>
              <a:gd name="connsiteX4347" fmla="*/ 5115196 w 7773686"/>
              <a:gd name="connsiteY4347" fmla="*/ 279073 h 1115029"/>
              <a:gd name="connsiteX4348" fmla="*/ 5117890 w 7773686"/>
              <a:gd name="connsiteY4348" fmla="*/ 281767 h 1115029"/>
              <a:gd name="connsiteX4349" fmla="*/ 5120666 w 7773686"/>
              <a:gd name="connsiteY4349" fmla="*/ 285440 h 1115029"/>
              <a:gd name="connsiteX4350" fmla="*/ 5126135 w 7773686"/>
              <a:gd name="connsiteY4350" fmla="*/ 297276 h 1115029"/>
              <a:gd name="connsiteX4351" fmla="*/ 5128829 w 7773686"/>
              <a:gd name="connsiteY4351" fmla="*/ 299154 h 1115029"/>
              <a:gd name="connsiteX4352" fmla="*/ 5133400 w 7773686"/>
              <a:gd name="connsiteY4352" fmla="*/ 300052 h 1115029"/>
              <a:gd name="connsiteX4353" fmla="*/ 5138869 w 7773686"/>
              <a:gd name="connsiteY4353" fmla="*/ 299154 h 1115029"/>
              <a:gd name="connsiteX4354" fmla="*/ 5147113 w 7773686"/>
              <a:gd name="connsiteY4354" fmla="*/ 307317 h 1115029"/>
              <a:gd name="connsiteX4355" fmla="*/ 5159848 w 7773686"/>
              <a:gd name="connsiteY4355" fmla="*/ 327397 h 1115029"/>
              <a:gd name="connsiteX4356" fmla="*/ 5176337 w 7773686"/>
              <a:gd name="connsiteY4356" fmla="*/ 358416 h 1115029"/>
              <a:gd name="connsiteX4357" fmla="*/ 5190867 w 7773686"/>
              <a:gd name="connsiteY4357" fmla="*/ 377599 h 1115029"/>
              <a:gd name="connsiteX4358" fmla="*/ 5199846 w 7773686"/>
              <a:gd name="connsiteY4358" fmla="*/ 402251 h 1115029"/>
              <a:gd name="connsiteX4359" fmla="*/ 5208091 w 7773686"/>
              <a:gd name="connsiteY4359" fmla="*/ 419557 h 1115029"/>
              <a:gd name="connsiteX4360" fmla="*/ 5211682 w 7773686"/>
              <a:gd name="connsiteY4360" fmla="*/ 425026 h 1115029"/>
              <a:gd name="connsiteX4361" fmla="*/ 5209886 w 7773686"/>
              <a:gd name="connsiteY4361" fmla="*/ 434168 h 1115029"/>
              <a:gd name="connsiteX4362" fmla="*/ 5209886 w 7773686"/>
              <a:gd name="connsiteY4362" fmla="*/ 444209 h 1115029"/>
              <a:gd name="connsiteX4363" fmla="*/ 5212580 w 7773686"/>
              <a:gd name="connsiteY4363" fmla="*/ 463392 h 1115029"/>
              <a:gd name="connsiteX4364" fmla="*/ 5223600 w 7773686"/>
              <a:gd name="connsiteY4364" fmla="*/ 497105 h 1115029"/>
              <a:gd name="connsiteX4365" fmla="*/ 5219927 w 7773686"/>
              <a:gd name="connsiteY4365" fmla="*/ 501676 h 1115029"/>
              <a:gd name="connsiteX4366" fmla="*/ 5219029 w 7773686"/>
              <a:gd name="connsiteY4366" fmla="*/ 507145 h 1115029"/>
              <a:gd name="connsiteX4367" fmla="*/ 5219029 w 7773686"/>
              <a:gd name="connsiteY4367" fmla="*/ 512614 h 1115029"/>
              <a:gd name="connsiteX4368" fmla="*/ 5221723 w 7773686"/>
              <a:gd name="connsiteY4368" fmla="*/ 529022 h 1115029"/>
              <a:gd name="connsiteX4369" fmla="*/ 5221723 w 7773686"/>
              <a:gd name="connsiteY4369" fmla="*/ 533593 h 1115029"/>
              <a:gd name="connsiteX4370" fmla="*/ 5219927 w 7773686"/>
              <a:gd name="connsiteY4370" fmla="*/ 538164 h 1115029"/>
              <a:gd name="connsiteX4371" fmla="*/ 5219927 w 7773686"/>
              <a:gd name="connsiteY4371" fmla="*/ 543633 h 1115029"/>
              <a:gd name="connsiteX4372" fmla="*/ 5219029 w 7773686"/>
              <a:gd name="connsiteY4372" fmla="*/ 548204 h 1115029"/>
              <a:gd name="connsiteX4373" fmla="*/ 5227192 w 7773686"/>
              <a:gd name="connsiteY4373" fmla="*/ 598570 h 1115029"/>
              <a:gd name="connsiteX4374" fmla="*/ 5226294 w 7773686"/>
              <a:gd name="connsiteY4374" fmla="*/ 608610 h 1115029"/>
              <a:gd name="connsiteX4375" fmla="*/ 5225396 w 7773686"/>
              <a:gd name="connsiteY4375" fmla="*/ 613181 h 1115029"/>
              <a:gd name="connsiteX4376" fmla="*/ 5223600 w 7773686"/>
              <a:gd name="connsiteY4376" fmla="*/ 616855 h 1115029"/>
              <a:gd name="connsiteX4377" fmla="*/ 5225396 w 7773686"/>
              <a:gd name="connsiteY4377" fmla="*/ 622324 h 1115029"/>
              <a:gd name="connsiteX4378" fmla="*/ 5226294 w 7773686"/>
              <a:gd name="connsiteY4378" fmla="*/ 627793 h 1115029"/>
              <a:gd name="connsiteX4379" fmla="*/ 5227192 w 7773686"/>
              <a:gd name="connsiteY4379" fmla="*/ 647874 h 1115029"/>
              <a:gd name="connsiteX4380" fmla="*/ 5224498 w 7773686"/>
              <a:gd name="connsiteY4380" fmla="*/ 676118 h 1115029"/>
              <a:gd name="connsiteX4381" fmla="*/ 5227192 w 7773686"/>
              <a:gd name="connsiteY4381" fmla="*/ 690729 h 1115029"/>
              <a:gd name="connsiteX4382" fmla="*/ 5229069 w 7773686"/>
              <a:gd name="connsiteY4382" fmla="*/ 696198 h 1115029"/>
              <a:gd name="connsiteX4383" fmla="*/ 5223600 w 7773686"/>
              <a:gd name="connsiteY4383" fmla="*/ 733585 h 1115029"/>
              <a:gd name="connsiteX4384" fmla="*/ 5225396 w 7773686"/>
              <a:gd name="connsiteY4384" fmla="*/ 742727 h 1115029"/>
              <a:gd name="connsiteX4385" fmla="*/ 5223600 w 7773686"/>
              <a:gd name="connsiteY4385" fmla="*/ 781909 h 1115029"/>
              <a:gd name="connsiteX4386" fmla="*/ 5225396 w 7773686"/>
              <a:gd name="connsiteY4386" fmla="*/ 791052 h 1115029"/>
              <a:gd name="connsiteX4387" fmla="*/ 5227192 w 7773686"/>
              <a:gd name="connsiteY4387" fmla="*/ 795623 h 1115029"/>
              <a:gd name="connsiteX4388" fmla="*/ 5229967 w 7773686"/>
              <a:gd name="connsiteY4388" fmla="*/ 799296 h 1115029"/>
              <a:gd name="connsiteX4389" fmla="*/ 5238130 w 7773686"/>
              <a:gd name="connsiteY4389" fmla="*/ 806561 h 1115029"/>
              <a:gd name="connsiteX4390" fmla="*/ 5242701 w 7773686"/>
              <a:gd name="connsiteY4390" fmla="*/ 805663 h 1115029"/>
              <a:gd name="connsiteX4391" fmla="*/ 5252742 w 7773686"/>
              <a:gd name="connsiteY4391" fmla="*/ 801990 h 1115029"/>
              <a:gd name="connsiteX4392" fmla="*/ 5257313 w 7773686"/>
              <a:gd name="connsiteY4392" fmla="*/ 799296 h 1115029"/>
              <a:gd name="connsiteX4393" fmla="*/ 5288332 w 7773686"/>
              <a:gd name="connsiteY4393" fmla="*/ 772848 h 1115029"/>
              <a:gd name="connsiteX4394" fmla="*/ 5292903 w 7773686"/>
              <a:gd name="connsiteY4394" fmla="*/ 770073 h 1115029"/>
              <a:gd name="connsiteX4395" fmla="*/ 5302046 w 7773686"/>
              <a:gd name="connsiteY4395" fmla="*/ 766400 h 1115029"/>
              <a:gd name="connsiteX4396" fmla="*/ 5307515 w 7773686"/>
              <a:gd name="connsiteY4396" fmla="*/ 765502 h 1115029"/>
              <a:gd name="connsiteX4397" fmla="*/ 5315515 w 7773686"/>
              <a:gd name="connsiteY4397" fmla="*/ 754563 h 1115029"/>
              <a:gd name="connsiteX4398" fmla="*/ 5320984 w 7773686"/>
              <a:gd name="connsiteY4398" fmla="*/ 749094 h 1115029"/>
              <a:gd name="connsiteX4399" fmla="*/ 5331922 w 7773686"/>
              <a:gd name="connsiteY4399" fmla="*/ 741829 h 1115029"/>
              <a:gd name="connsiteX4400" fmla="*/ 5351105 w 7773686"/>
              <a:gd name="connsiteY4400" fmla="*/ 733585 h 1115029"/>
              <a:gd name="connsiteX4401" fmla="*/ 5352901 w 7773686"/>
              <a:gd name="connsiteY4401" fmla="*/ 729911 h 1115029"/>
              <a:gd name="connsiteX4402" fmla="*/ 5360247 w 7773686"/>
              <a:gd name="connsiteY4402" fmla="*/ 725422 h 1115029"/>
              <a:gd name="connsiteX4403" fmla="*/ 5361145 w 7773686"/>
              <a:gd name="connsiteY4403" fmla="*/ 723544 h 1115029"/>
              <a:gd name="connsiteX4404" fmla="*/ 5369390 w 7773686"/>
              <a:gd name="connsiteY4404" fmla="*/ 715381 h 1115029"/>
              <a:gd name="connsiteX4405" fmla="*/ 5391267 w 7773686"/>
              <a:gd name="connsiteY4405" fmla="*/ 699872 h 1115029"/>
              <a:gd name="connsiteX4406" fmla="*/ 5448570 w 7773686"/>
              <a:gd name="connsiteY4406" fmla="*/ 665179 h 1115029"/>
              <a:gd name="connsiteX4407" fmla="*/ 5467672 w 7773686"/>
              <a:gd name="connsiteY4407" fmla="*/ 649670 h 1115029"/>
              <a:gd name="connsiteX4408" fmla="*/ 5473141 w 7773686"/>
              <a:gd name="connsiteY4408" fmla="*/ 643303 h 1115029"/>
              <a:gd name="connsiteX4409" fmla="*/ 5555097 w 7773686"/>
              <a:gd name="connsiteY4409" fmla="*/ 587631 h 1115029"/>
              <a:gd name="connsiteX4410" fmla="*/ 5562443 w 7773686"/>
              <a:gd name="connsiteY4410" fmla="*/ 581264 h 1115029"/>
              <a:gd name="connsiteX4411" fmla="*/ 5569708 w 7773686"/>
              <a:gd name="connsiteY4411" fmla="*/ 573020 h 1115029"/>
              <a:gd name="connsiteX4412" fmla="*/ 5572402 w 7773686"/>
              <a:gd name="connsiteY4412" fmla="*/ 568449 h 1115029"/>
              <a:gd name="connsiteX4413" fmla="*/ 5573381 w 7773686"/>
              <a:gd name="connsiteY4413" fmla="*/ 564775 h 1115029"/>
              <a:gd name="connsiteX4414" fmla="*/ 5572402 w 7773686"/>
              <a:gd name="connsiteY4414" fmla="*/ 560286 h 1115029"/>
              <a:gd name="connsiteX4415" fmla="*/ 5569708 w 7773686"/>
              <a:gd name="connsiteY4415" fmla="*/ 555469 h 1115029"/>
              <a:gd name="connsiteX4416" fmla="*/ 5565137 w 7773686"/>
              <a:gd name="connsiteY4416" fmla="*/ 556449 h 1115029"/>
              <a:gd name="connsiteX4417" fmla="*/ 5559668 w 7773686"/>
              <a:gd name="connsiteY4417" fmla="*/ 552776 h 1115029"/>
              <a:gd name="connsiteX4418" fmla="*/ 5555097 w 7773686"/>
              <a:gd name="connsiteY4418" fmla="*/ 548204 h 1115029"/>
              <a:gd name="connsiteX4419" fmla="*/ 5551668 w 7773686"/>
              <a:gd name="connsiteY4419" fmla="*/ 546409 h 1115029"/>
              <a:gd name="connsiteX4420" fmla="*/ 5547995 w 7773686"/>
              <a:gd name="connsiteY4420" fmla="*/ 545429 h 1115029"/>
              <a:gd name="connsiteX4421" fmla="*/ 5543424 w 7773686"/>
              <a:gd name="connsiteY4421" fmla="*/ 547307 h 1115029"/>
              <a:gd name="connsiteX4422" fmla="*/ 5538852 w 7773686"/>
              <a:gd name="connsiteY4422" fmla="*/ 541837 h 1115029"/>
              <a:gd name="connsiteX4423" fmla="*/ 5534281 w 7773686"/>
              <a:gd name="connsiteY4423" fmla="*/ 529920 h 1115029"/>
              <a:gd name="connsiteX4424" fmla="*/ 5532485 w 7773686"/>
              <a:gd name="connsiteY4424" fmla="*/ 511716 h 1115029"/>
              <a:gd name="connsiteX4425" fmla="*/ 5532485 w 7773686"/>
              <a:gd name="connsiteY4425" fmla="*/ 506247 h 1115029"/>
              <a:gd name="connsiteX4426" fmla="*/ 5531587 w 7773686"/>
              <a:gd name="connsiteY4426" fmla="*/ 500778 h 1115029"/>
              <a:gd name="connsiteX4427" fmla="*/ 5543424 w 7773686"/>
              <a:gd name="connsiteY4427" fmla="*/ 439638 h 1115029"/>
              <a:gd name="connsiteX4428" fmla="*/ 5546199 w 7773686"/>
              <a:gd name="connsiteY4428" fmla="*/ 418659 h 1115029"/>
              <a:gd name="connsiteX4429" fmla="*/ 5566933 w 7773686"/>
              <a:gd name="connsiteY4429" fmla="*/ 328295 h 1115029"/>
              <a:gd name="connsiteX4430" fmla="*/ 5575177 w 7773686"/>
              <a:gd name="connsiteY4430" fmla="*/ 299154 h 1115029"/>
              <a:gd name="connsiteX4431" fmla="*/ 5576973 w 7773686"/>
              <a:gd name="connsiteY4431" fmla="*/ 298256 h 1115029"/>
              <a:gd name="connsiteX4432" fmla="*/ 5579749 w 7773686"/>
              <a:gd name="connsiteY4432" fmla="*/ 298256 h 1115029"/>
              <a:gd name="connsiteX4433" fmla="*/ 5580646 w 7773686"/>
              <a:gd name="connsiteY4433" fmla="*/ 300052 h 1115029"/>
              <a:gd name="connsiteX4434" fmla="*/ 5583422 w 7773686"/>
              <a:gd name="connsiteY4434" fmla="*/ 303725 h 1115029"/>
              <a:gd name="connsiteX4435" fmla="*/ 5587014 w 7773686"/>
              <a:gd name="connsiteY4435" fmla="*/ 305521 h 1115029"/>
              <a:gd name="connsiteX4436" fmla="*/ 5586116 w 7773686"/>
              <a:gd name="connsiteY4436" fmla="*/ 307317 h 1115029"/>
              <a:gd name="connsiteX4437" fmla="*/ 5587014 w 7773686"/>
              <a:gd name="connsiteY4437" fmla="*/ 310092 h 1115029"/>
              <a:gd name="connsiteX4438" fmla="*/ 5589789 w 7773686"/>
              <a:gd name="connsiteY4438" fmla="*/ 315561 h 1115029"/>
              <a:gd name="connsiteX4439" fmla="*/ 5598931 w 7773686"/>
              <a:gd name="connsiteY4439" fmla="*/ 328295 h 1115029"/>
              <a:gd name="connsiteX4440" fmla="*/ 5599829 w 7773686"/>
              <a:gd name="connsiteY4440" fmla="*/ 337438 h 1115029"/>
              <a:gd name="connsiteX4441" fmla="*/ 5602523 w 7773686"/>
              <a:gd name="connsiteY4441" fmla="*/ 345682 h 1115029"/>
              <a:gd name="connsiteX4442" fmla="*/ 5617135 w 7773686"/>
              <a:gd name="connsiteY4442" fmla="*/ 379395 h 1115029"/>
              <a:gd name="connsiteX4443" fmla="*/ 5621706 w 7773686"/>
              <a:gd name="connsiteY4443" fmla="*/ 398578 h 1115029"/>
              <a:gd name="connsiteX4444" fmla="*/ 5628073 w 7773686"/>
              <a:gd name="connsiteY4444" fmla="*/ 408618 h 1115029"/>
              <a:gd name="connsiteX4445" fmla="*/ 5635420 w 7773686"/>
              <a:gd name="connsiteY4445" fmla="*/ 430495 h 1115029"/>
              <a:gd name="connsiteX4446" fmla="*/ 5636318 w 7773686"/>
              <a:gd name="connsiteY4446" fmla="*/ 454249 h 1115029"/>
              <a:gd name="connsiteX4447" fmla="*/ 5634440 w 7773686"/>
              <a:gd name="connsiteY4447" fmla="*/ 466085 h 1115029"/>
              <a:gd name="connsiteX4448" fmla="*/ 5624481 w 7773686"/>
              <a:gd name="connsiteY4448" fmla="*/ 488942 h 1115029"/>
              <a:gd name="connsiteX4449" fmla="*/ 5627175 w 7773686"/>
              <a:gd name="connsiteY4449" fmla="*/ 493431 h 1115029"/>
              <a:gd name="connsiteX4450" fmla="*/ 5628073 w 7773686"/>
              <a:gd name="connsiteY4450" fmla="*/ 498003 h 1115029"/>
              <a:gd name="connsiteX4451" fmla="*/ 5626277 w 7773686"/>
              <a:gd name="connsiteY4451" fmla="*/ 505349 h 1115029"/>
              <a:gd name="connsiteX4452" fmla="*/ 5624481 w 7773686"/>
              <a:gd name="connsiteY4452" fmla="*/ 508043 h 1115029"/>
              <a:gd name="connsiteX4453" fmla="*/ 5622604 w 7773686"/>
              <a:gd name="connsiteY4453" fmla="*/ 509920 h 1115029"/>
              <a:gd name="connsiteX4454" fmla="*/ 5609870 w 7773686"/>
              <a:gd name="connsiteY4454" fmla="*/ 518083 h 1115029"/>
              <a:gd name="connsiteX4455" fmla="*/ 5604401 w 7773686"/>
              <a:gd name="connsiteY4455" fmla="*/ 522655 h 1115029"/>
              <a:gd name="connsiteX4456" fmla="*/ 5602523 w 7773686"/>
              <a:gd name="connsiteY4456" fmla="*/ 524450 h 1115029"/>
              <a:gd name="connsiteX4457" fmla="*/ 5600727 w 7773686"/>
              <a:gd name="connsiteY4457" fmla="*/ 531797 h 1115029"/>
              <a:gd name="connsiteX4458" fmla="*/ 5601625 w 7773686"/>
              <a:gd name="connsiteY4458" fmla="*/ 535470 h 1115029"/>
              <a:gd name="connsiteX4459" fmla="*/ 5599829 w 7773686"/>
              <a:gd name="connsiteY4459" fmla="*/ 538164 h 1115029"/>
              <a:gd name="connsiteX4460" fmla="*/ 5597952 w 7773686"/>
              <a:gd name="connsiteY4460" fmla="*/ 542735 h 1115029"/>
              <a:gd name="connsiteX4461" fmla="*/ 5597952 w 7773686"/>
              <a:gd name="connsiteY4461" fmla="*/ 544531 h 1115029"/>
              <a:gd name="connsiteX4462" fmla="*/ 5598931 w 7773686"/>
              <a:gd name="connsiteY4462" fmla="*/ 547307 h 1115029"/>
              <a:gd name="connsiteX4463" fmla="*/ 5601625 w 7773686"/>
              <a:gd name="connsiteY4463" fmla="*/ 550000 h 1115029"/>
              <a:gd name="connsiteX4464" fmla="*/ 5624481 w 7773686"/>
              <a:gd name="connsiteY4464" fmla="*/ 541837 h 1115029"/>
              <a:gd name="connsiteX4465" fmla="*/ 5662765 w 7773686"/>
              <a:gd name="connsiteY4465" fmla="*/ 513512 h 1115029"/>
              <a:gd name="connsiteX4466" fmla="*/ 5679010 w 7773686"/>
              <a:gd name="connsiteY4466" fmla="*/ 505349 h 1115029"/>
              <a:gd name="connsiteX4467" fmla="*/ 5685377 w 7773686"/>
              <a:gd name="connsiteY4467" fmla="*/ 503472 h 1115029"/>
              <a:gd name="connsiteX4468" fmla="*/ 5699090 w 7773686"/>
              <a:gd name="connsiteY4468" fmla="*/ 490738 h 1115029"/>
              <a:gd name="connsiteX4469" fmla="*/ 5743742 w 7773686"/>
              <a:gd name="connsiteY4469" fmla="*/ 456943 h 1115029"/>
              <a:gd name="connsiteX4470" fmla="*/ 5748313 w 7773686"/>
              <a:gd name="connsiteY4470" fmla="*/ 456943 h 1115029"/>
              <a:gd name="connsiteX4471" fmla="*/ 5751088 w 7773686"/>
              <a:gd name="connsiteY4471" fmla="*/ 456045 h 1115029"/>
              <a:gd name="connsiteX4472" fmla="*/ 5752884 w 7773686"/>
              <a:gd name="connsiteY4472" fmla="*/ 454249 h 1115029"/>
              <a:gd name="connsiteX4473" fmla="*/ 5755660 w 7773686"/>
              <a:gd name="connsiteY4473" fmla="*/ 452372 h 1115029"/>
              <a:gd name="connsiteX4474" fmla="*/ 5759251 w 7773686"/>
              <a:gd name="connsiteY4474" fmla="*/ 446903 h 1115029"/>
              <a:gd name="connsiteX4475" fmla="*/ 5761129 w 7773686"/>
              <a:gd name="connsiteY4475" fmla="*/ 446005 h 1115029"/>
              <a:gd name="connsiteX4476" fmla="*/ 5764720 w 7773686"/>
              <a:gd name="connsiteY4476" fmla="*/ 445107 h 1115029"/>
              <a:gd name="connsiteX4477" fmla="*/ 5774761 w 7773686"/>
              <a:gd name="connsiteY4477" fmla="*/ 439638 h 1115029"/>
              <a:gd name="connsiteX4478" fmla="*/ 5801943 w 7773686"/>
              <a:gd name="connsiteY4478" fmla="*/ 416863 h 1115029"/>
              <a:gd name="connsiteX4479" fmla="*/ 5809290 w 7773686"/>
              <a:gd name="connsiteY4479" fmla="*/ 407721 h 1115029"/>
              <a:gd name="connsiteX4480" fmla="*/ 5814759 w 7773686"/>
              <a:gd name="connsiteY4480" fmla="*/ 397680 h 1115029"/>
              <a:gd name="connsiteX4481" fmla="*/ 5818432 w 7773686"/>
              <a:gd name="connsiteY4481" fmla="*/ 386742 h 1115029"/>
              <a:gd name="connsiteX4482" fmla="*/ 5819330 w 7773686"/>
              <a:gd name="connsiteY4482" fmla="*/ 381273 h 1115029"/>
              <a:gd name="connsiteX4483" fmla="*/ 5819330 w 7773686"/>
              <a:gd name="connsiteY4483" fmla="*/ 374824 h 1115029"/>
              <a:gd name="connsiteX4484" fmla="*/ 5823902 w 7773686"/>
              <a:gd name="connsiteY4484" fmla="*/ 367559 h 1115029"/>
              <a:gd name="connsiteX4485" fmla="*/ 5838513 w 7773686"/>
              <a:gd name="connsiteY4485" fmla="*/ 326499 h 1115029"/>
              <a:gd name="connsiteX4486" fmla="*/ 5845778 w 7773686"/>
              <a:gd name="connsiteY4486" fmla="*/ 310990 h 1115029"/>
              <a:gd name="connsiteX4487" fmla="*/ 5850350 w 7773686"/>
              <a:gd name="connsiteY4487" fmla="*/ 288215 h 1115029"/>
              <a:gd name="connsiteX4488" fmla="*/ 5865859 w 7773686"/>
              <a:gd name="connsiteY4488" fmla="*/ 243482 h 1115029"/>
              <a:gd name="connsiteX4489" fmla="*/ 5868553 w 7773686"/>
              <a:gd name="connsiteY4489" fmla="*/ 232544 h 1115029"/>
              <a:gd name="connsiteX4490" fmla="*/ 5869532 w 7773686"/>
              <a:gd name="connsiteY4490" fmla="*/ 220708 h 1115029"/>
              <a:gd name="connsiteX4491" fmla="*/ 5884062 w 7773686"/>
              <a:gd name="connsiteY4491" fmla="*/ 162261 h 1115029"/>
              <a:gd name="connsiteX4492" fmla="*/ 5886838 w 7773686"/>
              <a:gd name="connsiteY4492" fmla="*/ 135814 h 1115029"/>
              <a:gd name="connsiteX4493" fmla="*/ 5889532 w 7773686"/>
              <a:gd name="connsiteY4493" fmla="*/ 132222 h 1115029"/>
              <a:gd name="connsiteX4494" fmla="*/ 5892307 w 7773686"/>
              <a:gd name="connsiteY4494" fmla="*/ 124875 h 1115029"/>
              <a:gd name="connsiteX4495" fmla="*/ 5892307 w 7773686"/>
              <a:gd name="connsiteY4495" fmla="*/ 123079 h 1115029"/>
              <a:gd name="connsiteX4496" fmla="*/ 5891409 w 7773686"/>
              <a:gd name="connsiteY4496" fmla="*/ 121202 h 1115029"/>
              <a:gd name="connsiteX4497" fmla="*/ 5889532 w 7773686"/>
              <a:gd name="connsiteY4497" fmla="*/ 118508 h 1115029"/>
              <a:gd name="connsiteX4498" fmla="*/ 5886838 w 7773686"/>
              <a:gd name="connsiteY4498" fmla="*/ 117610 h 1115029"/>
              <a:gd name="connsiteX4499" fmla="*/ 5884062 w 7773686"/>
              <a:gd name="connsiteY4499" fmla="*/ 115733 h 1115029"/>
              <a:gd name="connsiteX4500" fmla="*/ 5878593 w 7773686"/>
              <a:gd name="connsiteY4500" fmla="*/ 105692 h 1115029"/>
              <a:gd name="connsiteX4501" fmla="*/ 4752750 w 7773686"/>
              <a:gd name="connsiteY4501" fmla="*/ 101169 h 1115029"/>
              <a:gd name="connsiteX4502" fmla="*/ 4757186 w 7773686"/>
              <a:gd name="connsiteY4502" fmla="*/ 101169 h 1115029"/>
              <a:gd name="connsiteX4503" fmla="*/ 4763743 w 7773686"/>
              <a:gd name="connsiteY4503" fmla="*/ 103386 h 1115029"/>
              <a:gd name="connsiteX4504" fmla="*/ 4765864 w 7773686"/>
              <a:gd name="connsiteY4504" fmla="*/ 104447 h 1115029"/>
              <a:gd name="connsiteX4505" fmla="*/ 4768082 w 7773686"/>
              <a:gd name="connsiteY4505" fmla="*/ 106665 h 1115029"/>
              <a:gd name="connsiteX4506" fmla="*/ 4773482 w 7773686"/>
              <a:gd name="connsiteY4506" fmla="*/ 111005 h 1115029"/>
              <a:gd name="connsiteX4507" fmla="*/ 4775701 w 7773686"/>
              <a:gd name="connsiteY4507" fmla="*/ 112065 h 1115029"/>
              <a:gd name="connsiteX4508" fmla="*/ 4782257 w 7773686"/>
              <a:gd name="connsiteY4508" fmla="*/ 114283 h 1115029"/>
              <a:gd name="connsiteX4509" fmla="*/ 4786598 w 7773686"/>
              <a:gd name="connsiteY4509" fmla="*/ 114283 h 1115029"/>
              <a:gd name="connsiteX4510" fmla="*/ 4792094 w 7773686"/>
              <a:gd name="connsiteY4510" fmla="*/ 115344 h 1115029"/>
              <a:gd name="connsiteX4511" fmla="*/ 4798651 w 7773686"/>
              <a:gd name="connsiteY4511" fmla="*/ 121901 h 1115029"/>
              <a:gd name="connsiteX4512" fmla="*/ 4801930 w 7773686"/>
              <a:gd name="connsiteY4512" fmla="*/ 126240 h 1115029"/>
              <a:gd name="connsiteX4513" fmla="*/ 4808488 w 7773686"/>
              <a:gd name="connsiteY4513" fmla="*/ 145913 h 1115029"/>
              <a:gd name="connsiteX4514" fmla="*/ 4806269 w 7773686"/>
              <a:gd name="connsiteY4514" fmla="*/ 186607 h 1115029"/>
              <a:gd name="connsiteX4515" fmla="*/ 4802991 w 7773686"/>
              <a:gd name="connsiteY4515" fmla="*/ 198565 h 1115029"/>
              <a:gd name="connsiteX4516" fmla="*/ 4805208 w 7773686"/>
              <a:gd name="connsiteY4516" fmla="*/ 209463 h 1115029"/>
              <a:gd name="connsiteX4517" fmla="*/ 4799712 w 7773686"/>
              <a:gd name="connsiteY4517" fmla="*/ 235692 h 1115029"/>
              <a:gd name="connsiteX4518" fmla="*/ 4795373 w 7773686"/>
              <a:gd name="connsiteY4518" fmla="*/ 246589 h 1115029"/>
              <a:gd name="connsiteX4519" fmla="*/ 4793155 w 7773686"/>
              <a:gd name="connsiteY4519" fmla="*/ 258642 h 1115029"/>
              <a:gd name="connsiteX4520" fmla="*/ 4793155 w 7773686"/>
              <a:gd name="connsiteY4520" fmla="*/ 265200 h 1115029"/>
              <a:gd name="connsiteX4521" fmla="*/ 4792094 w 7773686"/>
              <a:gd name="connsiteY4521" fmla="*/ 272818 h 1115029"/>
              <a:gd name="connsiteX4522" fmla="*/ 4780040 w 7773686"/>
              <a:gd name="connsiteY4522" fmla="*/ 324410 h 1115029"/>
              <a:gd name="connsiteX4523" fmla="*/ 4773482 w 7773686"/>
              <a:gd name="connsiteY4523" fmla="*/ 376772 h 1115029"/>
              <a:gd name="connsiteX4524" fmla="*/ 4775701 w 7773686"/>
              <a:gd name="connsiteY4524" fmla="*/ 384487 h 1115029"/>
              <a:gd name="connsiteX4525" fmla="*/ 4777918 w 7773686"/>
              <a:gd name="connsiteY4525" fmla="*/ 386608 h 1115029"/>
              <a:gd name="connsiteX4526" fmla="*/ 4782257 w 7773686"/>
              <a:gd name="connsiteY4526" fmla="*/ 387766 h 1115029"/>
              <a:gd name="connsiteX4527" fmla="*/ 4839056 w 7773686"/>
              <a:gd name="connsiteY4527" fmla="*/ 357197 h 1115029"/>
              <a:gd name="connsiteX4528" fmla="*/ 4893829 w 7773686"/>
              <a:gd name="connsiteY4528" fmla="*/ 321130 h 1115029"/>
              <a:gd name="connsiteX4529" fmla="*/ 4900387 w 7773686"/>
              <a:gd name="connsiteY4529" fmla="*/ 319974 h 1115029"/>
              <a:gd name="connsiteX4530" fmla="*/ 4925556 w 7773686"/>
              <a:gd name="connsiteY4530" fmla="*/ 307823 h 1115029"/>
              <a:gd name="connsiteX4531" fmla="*/ 4932113 w 7773686"/>
              <a:gd name="connsiteY4531" fmla="*/ 305605 h 1115029"/>
              <a:gd name="connsiteX4532" fmla="*/ 4937514 w 7773686"/>
              <a:gd name="connsiteY4532" fmla="*/ 304544 h 1115029"/>
              <a:gd name="connsiteX4533" fmla="*/ 4944071 w 7773686"/>
              <a:gd name="connsiteY4533" fmla="*/ 304544 h 1115029"/>
              <a:gd name="connsiteX4534" fmla="*/ 4996531 w 7773686"/>
              <a:gd name="connsiteY4534" fmla="*/ 300108 h 1115029"/>
              <a:gd name="connsiteX4535" fmla="*/ 5021603 w 7773686"/>
              <a:gd name="connsiteY4535" fmla="*/ 303387 h 1115029"/>
              <a:gd name="connsiteX4536" fmla="*/ 5033657 w 7773686"/>
              <a:gd name="connsiteY4536" fmla="*/ 307823 h 1115029"/>
              <a:gd name="connsiteX4537" fmla="*/ 5039154 w 7773686"/>
              <a:gd name="connsiteY4537" fmla="*/ 311102 h 1115029"/>
              <a:gd name="connsiteX4538" fmla="*/ 5044554 w 7773686"/>
              <a:gd name="connsiteY4538" fmla="*/ 315634 h 1115029"/>
              <a:gd name="connsiteX4539" fmla="*/ 5051112 w 7773686"/>
              <a:gd name="connsiteY4539" fmla="*/ 316694 h 1115029"/>
              <a:gd name="connsiteX4540" fmla="*/ 5062104 w 7773686"/>
              <a:gd name="connsiteY4540" fmla="*/ 325471 h 1115029"/>
              <a:gd name="connsiteX4541" fmla="*/ 5065286 w 7773686"/>
              <a:gd name="connsiteY4541" fmla="*/ 332027 h 1115029"/>
              <a:gd name="connsiteX4542" fmla="*/ 5067505 w 7773686"/>
              <a:gd name="connsiteY4542" fmla="*/ 338585 h 1115029"/>
              <a:gd name="connsiteX4543" fmla="*/ 5068566 w 7773686"/>
              <a:gd name="connsiteY4543" fmla="*/ 356039 h 1115029"/>
              <a:gd name="connsiteX4544" fmla="*/ 5066444 w 7773686"/>
              <a:gd name="connsiteY4544" fmla="*/ 372433 h 1115029"/>
              <a:gd name="connsiteX4545" fmla="*/ 5063165 w 7773686"/>
              <a:gd name="connsiteY4545" fmla="*/ 380052 h 1115029"/>
              <a:gd name="connsiteX4546" fmla="*/ 5058826 w 7773686"/>
              <a:gd name="connsiteY4546" fmla="*/ 386608 h 1115029"/>
              <a:gd name="connsiteX4547" fmla="*/ 5052268 w 7773686"/>
              <a:gd name="connsiteY4547" fmla="*/ 392105 h 1115029"/>
              <a:gd name="connsiteX4548" fmla="*/ 5043493 w 7773686"/>
              <a:gd name="connsiteY4548" fmla="*/ 405220 h 1115029"/>
              <a:gd name="connsiteX4549" fmla="*/ 5036935 w 7773686"/>
              <a:gd name="connsiteY4549" fmla="*/ 427014 h 1115029"/>
              <a:gd name="connsiteX4550" fmla="*/ 5033657 w 7773686"/>
              <a:gd name="connsiteY4550" fmla="*/ 432510 h 1115029"/>
              <a:gd name="connsiteX4551" fmla="*/ 5029318 w 7773686"/>
              <a:gd name="connsiteY4551" fmla="*/ 438007 h 1115029"/>
              <a:gd name="connsiteX4552" fmla="*/ 5022760 w 7773686"/>
              <a:gd name="connsiteY4552" fmla="*/ 443407 h 1115029"/>
              <a:gd name="connsiteX4553" fmla="*/ 4974736 w 7773686"/>
              <a:gd name="connsiteY4553" fmla="*/ 519010 h 1115029"/>
              <a:gd name="connsiteX4554" fmla="*/ 4968180 w 7773686"/>
              <a:gd name="connsiteY4554" fmla="*/ 527689 h 1115029"/>
              <a:gd name="connsiteX4555" fmla="*/ 4944071 w 7773686"/>
              <a:gd name="connsiteY4555" fmla="*/ 550640 h 1115029"/>
              <a:gd name="connsiteX4556" fmla="*/ 4925556 w 7773686"/>
              <a:gd name="connsiteY4556" fmla="*/ 561634 h 1115029"/>
              <a:gd name="connsiteX4557" fmla="*/ 4903667 w 7773686"/>
              <a:gd name="connsiteY4557" fmla="*/ 568095 h 1115029"/>
              <a:gd name="connsiteX4558" fmla="*/ 4876183 w 7773686"/>
              <a:gd name="connsiteY4558" fmla="*/ 558354 h 1115029"/>
              <a:gd name="connsiteX4559" fmla="*/ 4870686 w 7773686"/>
              <a:gd name="connsiteY4559" fmla="*/ 555076 h 1115029"/>
              <a:gd name="connsiteX4560" fmla="*/ 4860850 w 7773686"/>
              <a:gd name="connsiteY4560" fmla="*/ 544083 h 1115029"/>
              <a:gd name="connsiteX4561" fmla="*/ 4864129 w 7773686"/>
              <a:gd name="connsiteY4561" fmla="*/ 484005 h 1115029"/>
              <a:gd name="connsiteX4562" fmla="*/ 4872904 w 7773686"/>
              <a:gd name="connsiteY4562" fmla="*/ 460861 h 1115029"/>
              <a:gd name="connsiteX4563" fmla="*/ 4879462 w 7773686"/>
              <a:gd name="connsiteY4563" fmla="*/ 451026 h 1115029"/>
              <a:gd name="connsiteX4564" fmla="*/ 4879462 w 7773686"/>
              <a:gd name="connsiteY4564" fmla="*/ 444468 h 1115029"/>
              <a:gd name="connsiteX4565" fmla="*/ 4885151 w 7773686"/>
              <a:gd name="connsiteY4565" fmla="*/ 421614 h 1115029"/>
              <a:gd name="connsiteX4566" fmla="*/ 4885151 w 7773686"/>
              <a:gd name="connsiteY4566" fmla="*/ 416117 h 1115029"/>
              <a:gd name="connsiteX4567" fmla="*/ 4884090 w 7773686"/>
              <a:gd name="connsiteY4567" fmla="*/ 410620 h 1115029"/>
              <a:gd name="connsiteX4568" fmla="*/ 4879462 w 7773686"/>
              <a:gd name="connsiteY4568" fmla="*/ 406281 h 1115029"/>
              <a:gd name="connsiteX4569" fmla="*/ 4860850 w 7773686"/>
              <a:gd name="connsiteY4569" fmla="*/ 411778 h 1115029"/>
              <a:gd name="connsiteX4570" fmla="*/ 4828160 w 7773686"/>
              <a:gd name="connsiteY4570" fmla="*/ 428171 h 1115029"/>
              <a:gd name="connsiteX4571" fmla="*/ 4810705 w 7773686"/>
              <a:gd name="connsiteY4571" fmla="*/ 434728 h 1115029"/>
              <a:gd name="connsiteX4572" fmla="*/ 4795373 w 7773686"/>
              <a:gd name="connsiteY4572" fmla="*/ 442346 h 1115029"/>
              <a:gd name="connsiteX4573" fmla="*/ 4769143 w 7773686"/>
              <a:gd name="connsiteY4573" fmla="*/ 452182 h 1115029"/>
              <a:gd name="connsiteX4574" fmla="*/ 4762586 w 7773686"/>
              <a:gd name="connsiteY4574" fmla="*/ 456522 h 1115029"/>
              <a:gd name="connsiteX4575" fmla="*/ 4756028 w 7773686"/>
              <a:gd name="connsiteY4575" fmla="*/ 463079 h 1115029"/>
              <a:gd name="connsiteX4576" fmla="*/ 4753906 w 7773686"/>
              <a:gd name="connsiteY4576" fmla="*/ 467419 h 1115029"/>
              <a:gd name="connsiteX4577" fmla="*/ 4752750 w 7773686"/>
              <a:gd name="connsiteY4577" fmla="*/ 471855 h 1115029"/>
              <a:gd name="connsiteX4578" fmla="*/ 4740792 w 7773686"/>
              <a:gd name="connsiteY4578" fmla="*/ 546300 h 1115029"/>
              <a:gd name="connsiteX4579" fmla="*/ 4726520 w 7773686"/>
              <a:gd name="connsiteY4579" fmla="*/ 618336 h 1115029"/>
              <a:gd name="connsiteX4580" fmla="*/ 4728738 w 7773686"/>
              <a:gd name="connsiteY4580" fmla="*/ 620553 h 1115029"/>
              <a:gd name="connsiteX4581" fmla="*/ 4733078 w 7773686"/>
              <a:gd name="connsiteY4581" fmla="*/ 622772 h 1115029"/>
              <a:gd name="connsiteX4582" fmla="*/ 4747350 w 7773686"/>
              <a:gd name="connsiteY4582" fmla="*/ 627111 h 1115029"/>
              <a:gd name="connsiteX4583" fmla="*/ 4750628 w 7773686"/>
              <a:gd name="connsiteY4583" fmla="*/ 629328 h 1115029"/>
              <a:gd name="connsiteX4584" fmla="*/ 4752750 w 7773686"/>
              <a:gd name="connsiteY4584" fmla="*/ 631450 h 1115029"/>
              <a:gd name="connsiteX4585" fmla="*/ 4760464 w 7773686"/>
              <a:gd name="connsiteY4585" fmla="*/ 632608 h 1115029"/>
              <a:gd name="connsiteX4586" fmla="*/ 4772421 w 7773686"/>
              <a:gd name="connsiteY4586" fmla="*/ 638008 h 1115029"/>
              <a:gd name="connsiteX4587" fmla="*/ 4787754 w 7773686"/>
              <a:gd name="connsiteY4587" fmla="*/ 648036 h 1115029"/>
              <a:gd name="connsiteX4588" fmla="*/ 4794312 w 7773686"/>
              <a:gd name="connsiteY4588" fmla="*/ 651316 h 1115029"/>
              <a:gd name="connsiteX4589" fmla="*/ 4800869 w 7773686"/>
              <a:gd name="connsiteY4589" fmla="*/ 652472 h 1115029"/>
              <a:gd name="connsiteX4590" fmla="*/ 4833560 w 7773686"/>
              <a:gd name="connsiteY4590" fmla="*/ 670987 h 1115029"/>
              <a:gd name="connsiteX4591" fmla="*/ 4866347 w 7773686"/>
              <a:gd name="connsiteY4591" fmla="*/ 694999 h 1115029"/>
              <a:gd name="connsiteX4592" fmla="*/ 4871843 w 7773686"/>
              <a:gd name="connsiteY4592" fmla="*/ 701557 h 1115029"/>
              <a:gd name="connsiteX4593" fmla="*/ 4885151 w 7773686"/>
              <a:gd name="connsiteY4593" fmla="*/ 724507 h 1115029"/>
              <a:gd name="connsiteX4594" fmla="*/ 4891709 w 7773686"/>
              <a:gd name="connsiteY4594" fmla="*/ 731065 h 1115029"/>
              <a:gd name="connsiteX4595" fmla="*/ 4898265 w 7773686"/>
              <a:gd name="connsiteY4595" fmla="*/ 745241 h 1115029"/>
              <a:gd name="connsiteX4596" fmla="*/ 4900387 w 7773686"/>
              <a:gd name="connsiteY4596" fmla="*/ 752955 h 1115029"/>
              <a:gd name="connsiteX4597" fmla="*/ 4903667 w 7773686"/>
              <a:gd name="connsiteY4597" fmla="*/ 776967 h 1115029"/>
              <a:gd name="connsiteX4598" fmla="*/ 4906945 w 7773686"/>
              <a:gd name="connsiteY4598" fmla="*/ 785645 h 1115029"/>
              <a:gd name="connsiteX4599" fmla="*/ 4908103 w 7773686"/>
              <a:gd name="connsiteY4599" fmla="*/ 791142 h 1115029"/>
              <a:gd name="connsiteX4600" fmla="*/ 4906945 w 7773686"/>
              <a:gd name="connsiteY4600" fmla="*/ 817565 h 1115029"/>
              <a:gd name="connsiteX4601" fmla="*/ 4908103 w 7773686"/>
              <a:gd name="connsiteY4601" fmla="*/ 823061 h 1115029"/>
              <a:gd name="connsiteX4602" fmla="*/ 4911381 w 7773686"/>
              <a:gd name="connsiteY4602" fmla="*/ 827401 h 1115029"/>
              <a:gd name="connsiteX4603" fmla="*/ 4928835 w 7773686"/>
              <a:gd name="connsiteY4603" fmla="*/ 839454 h 1115029"/>
              <a:gd name="connsiteX4604" fmla="*/ 4970300 w 7773686"/>
              <a:gd name="connsiteY4604" fmla="*/ 854691 h 1115029"/>
              <a:gd name="connsiteX4605" fmla="*/ 5003087 w 7773686"/>
              <a:gd name="connsiteY4605" fmla="*/ 863466 h 1115029"/>
              <a:gd name="connsiteX4606" fmla="*/ 5018420 w 7773686"/>
              <a:gd name="connsiteY4606" fmla="*/ 870024 h 1115029"/>
              <a:gd name="connsiteX4607" fmla="*/ 5031439 w 7773686"/>
              <a:gd name="connsiteY4607" fmla="*/ 878703 h 1115029"/>
              <a:gd name="connsiteX4608" fmla="*/ 5037996 w 7773686"/>
              <a:gd name="connsiteY4608" fmla="*/ 880921 h 1115029"/>
              <a:gd name="connsiteX4609" fmla="*/ 5068566 w 7773686"/>
              <a:gd name="connsiteY4609" fmla="*/ 898375 h 1115029"/>
              <a:gd name="connsiteX4610" fmla="*/ 5093734 w 7773686"/>
              <a:gd name="connsiteY4610" fmla="*/ 908211 h 1115029"/>
              <a:gd name="connsiteX4611" fmla="*/ 5125364 w 7773686"/>
              <a:gd name="connsiteY4611" fmla="*/ 930101 h 1115029"/>
              <a:gd name="connsiteX4612" fmla="*/ 5184380 w 7773686"/>
              <a:gd name="connsiteY4612" fmla="*/ 983814 h 1115029"/>
              <a:gd name="connsiteX4613" fmla="*/ 5225847 w 7773686"/>
              <a:gd name="connsiteY4613" fmla="*/ 1016505 h 1115029"/>
              <a:gd name="connsiteX4614" fmla="*/ 5248798 w 7773686"/>
              <a:gd name="connsiteY4614" fmla="*/ 1029619 h 1115029"/>
              <a:gd name="connsiteX4615" fmla="*/ 5252076 w 7773686"/>
              <a:gd name="connsiteY4615" fmla="*/ 1034055 h 1115029"/>
              <a:gd name="connsiteX4616" fmla="*/ 5258634 w 7773686"/>
              <a:gd name="connsiteY4616" fmla="*/ 1040613 h 1115029"/>
              <a:gd name="connsiteX4617" fmla="*/ 5259695 w 7773686"/>
              <a:gd name="connsiteY4617" fmla="*/ 1042735 h 1115029"/>
              <a:gd name="connsiteX4618" fmla="*/ 5260851 w 7773686"/>
              <a:gd name="connsiteY4618" fmla="*/ 1046013 h 1115029"/>
              <a:gd name="connsiteX4619" fmla="*/ 5259695 w 7773686"/>
              <a:gd name="connsiteY4619" fmla="*/ 1048231 h 1115029"/>
              <a:gd name="connsiteX4620" fmla="*/ 5240022 w 7773686"/>
              <a:gd name="connsiteY4620" fmla="*/ 1061345 h 1115029"/>
              <a:gd name="connsiteX4621" fmla="*/ 5198556 w 7773686"/>
              <a:gd name="connsiteY4621" fmla="*/ 1077739 h 1115029"/>
              <a:gd name="connsiteX4622" fmla="*/ 5153812 w 7773686"/>
              <a:gd name="connsiteY4622" fmla="*/ 1083140 h 1115029"/>
              <a:gd name="connsiteX4623" fmla="*/ 5131921 w 7773686"/>
              <a:gd name="connsiteY4623" fmla="*/ 1082079 h 1115029"/>
              <a:gd name="connsiteX4624" fmla="*/ 5089395 w 7773686"/>
              <a:gd name="connsiteY4624" fmla="*/ 1072242 h 1115029"/>
              <a:gd name="connsiteX4625" fmla="*/ 5041276 w 7773686"/>
              <a:gd name="connsiteY4625" fmla="*/ 1048231 h 1115029"/>
              <a:gd name="connsiteX4626" fmla="*/ 5007428 w 7773686"/>
              <a:gd name="connsiteY4626" fmla="*/ 1027498 h 1115029"/>
              <a:gd name="connsiteX4627" fmla="*/ 4996531 w 7773686"/>
              <a:gd name="connsiteY4627" fmla="*/ 1018722 h 1115029"/>
              <a:gd name="connsiteX4628" fmla="*/ 4979077 w 7773686"/>
              <a:gd name="connsiteY4628" fmla="*/ 1013323 h 1115029"/>
              <a:gd name="connsiteX4629" fmla="*/ 4931053 w 7773686"/>
              <a:gd name="connsiteY4629" fmla="*/ 984875 h 1115029"/>
              <a:gd name="connsiteX4630" fmla="*/ 4921217 w 7773686"/>
              <a:gd name="connsiteY4630" fmla="*/ 981596 h 1115029"/>
              <a:gd name="connsiteX4631" fmla="*/ 4912442 w 7773686"/>
              <a:gd name="connsiteY4631" fmla="*/ 977257 h 1115029"/>
              <a:gd name="connsiteX4632" fmla="*/ 4889490 w 7773686"/>
              <a:gd name="connsiteY4632" fmla="*/ 959513 h 1115029"/>
              <a:gd name="connsiteX4633" fmla="*/ 4881872 w 7773686"/>
              <a:gd name="connsiteY4633" fmla="*/ 955174 h 1115029"/>
              <a:gd name="connsiteX4634" fmla="*/ 4859789 w 7773686"/>
              <a:gd name="connsiteY4634" fmla="*/ 948617 h 1115029"/>
              <a:gd name="connsiteX4635" fmla="*/ 4852172 w 7773686"/>
              <a:gd name="connsiteY4635" fmla="*/ 948617 h 1115029"/>
              <a:gd name="connsiteX4636" fmla="*/ 4842335 w 7773686"/>
              <a:gd name="connsiteY4636" fmla="*/ 955174 h 1115029"/>
              <a:gd name="connsiteX4637" fmla="*/ 4824881 w 7773686"/>
              <a:gd name="connsiteY4637" fmla="*/ 976100 h 1115029"/>
              <a:gd name="connsiteX4638" fmla="*/ 4818324 w 7773686"/>
              <a:gd name="connsiteY4638" fmla="*/ 981596 h 1115029"/>
              <a:gd name="connsiteX4639" fmla="*/ 4815044 w 7773686"/>
              <a:gd name="connsiteY4639" fmla="*/ 983814 h 1115029"/>
              <a:gd name="connsiteX4640" fmla="*/ 4810705 w 7773686"/>
              <a:gd name="connsiteY4640" fmla="*/ 984875 h 1115029"/>
              <a:gd name="connsiteX4641" fmla="*/ 4744070 w 7773686"/>
              <a:gd name="connsiteY4641" fmla="*/ 1019783 h 1115029"/>
              <a:gd name="connsiteX4642" fmla="*/ 4729798 w 7773686"/>
              <a:gd name="connsiteY4642" fmla="*/ 1025280 h 1115029"/>
              <a:gd name="connsiteX4643" fmla="*/ 4699230 w 7773686"/>
              <a:gd name="connsiteY4643" fmla="*/ 1032899 h 1115029"/>
              <a:gd name="connsiteX4644" fmla="*/ 4688333 w 7773686"/>
              <a:gd name="connsiteY4644" fmla="*/ 1039455 h 1115029"/>
              <a:gd name="connsiteX4645" fmla="*/ 4651206 w 7773686"/>
              <a:gd name="connsiteY4645" fmla="*/ 1044952 h 1115029"/>
              <a:gd name="connsiteX4646" fmla="*/ 4643589 w 7773686"/>
              <a:gd name="connsiteY4646" fmla="*/ 1048231 h 1115029"/>
              <a:gd name="connsiteX4647" fmla="*/ 4604244 w 7773686"/>
              <a:gd name="connsiteY4647" fmla="*/ 1055849 h 1115029"/>
              <a:gd name="connsiteX4648" fmla="*/ 4591129 w 7773686"/>
              <a:gd name="connsiteY4648" fmla="*/ 1053728 h 1115029"/>
              <a:gd name="connsiteX4649" fmla="*/ 4579171 w 7773686"/>
              <a:gd name="connsiteY4649" fmla="*/ 1058067 h 1115029"/>
              <a:gd name="connsiteX4650" fmla="*/ 4572613 w 7773686"/>
              <a:gd name="connsiteY4650" fmla="*/ 1059128 h 1115029"/>
              <a:gd name="connsiteX4651" fmla="*/ 4554002 w 7773686"/>
              <a:gd name="connsiteY4651" fmla="*/ 1058067 h 1115029"/>
              <a:gd name="connsiteX4652" fmla="*/ 4540887 w 7773686"/>
              <a:gd name="connsiteY4652" fmla="*/ 1054789 h 1115029"/>
              <a:gd name="connsiteX4653" fmla="*/ 4515815 w 7773686"/>
              <a:gd name="connsiteY4653" fmla="*/ 1043891 h 1115029"/>
              <a:gd name="connsiteX4654" fmla="*/ 4492864 w 7773686"/>
              <a:gd name="connsiteY4654" fmla="*/ 1029619 h 1115029"/>
              <a:gd name="connsiteX4655" fmla="*/ 4501639 w 7773686"/>
              <a:gd name="connsiteY4655" fmla="*/ 1024219 h 1115029"/>
              <a:gd name="connsiteX4656" fmla="*/ 4551881 w 7773686"/>
              <a:gd name="connsiteY4656" fmla="*/ 1010044 h 1115029"/>
              <a:gd name="connsiteX4657" fmla="*/ 4562777 w 7773686"/>
              <a:gd name="connsiteY4657" fmla="*/ 1005608 h 1115029"/>
              <a:gd name="connsiteX4658" fmla="*/ 4572613 w 7773686"/>
              <a:gd name="connsiteY4658" fmla="*/ 1000207 h 1115029"/>
              <a:gd name="connsiteX4659" fmla="*/ 4582450 w 7773686"/>
              <a:gd name="connsiteY4659" fmla="*/ 997990 h 1115029"/>
              <a:gd name="connsiteX4660" fmla="*/ 4609741 w 7773686"/>
              <a:gd name="connsiteY4660" fmla="*/ 987093 h 1115029"/>
              <a:gd name="connsiteX4661" fmla="*/ 4675218 w 7773686"/>
              <a:gd name="connsiteY4661" fmla="*/ 950834 h 1115029"/>
              <a:gd name="connsiteX4662" fmla="*/ 4697108 w 7773686"/>
              <a:gd name="connsiteY4662" fmla="*/ 936659 h 1115029"/>
              <a:gd name="connsiteX4663" fmla="*/ 4701447 w 7773686"/>
              <a:gd name="connsiteY4663" fmla="*/ 931162 h 1115029"/>
              <a:gd name="connsiteX4664" fmla="*/ 4717841 w 7773686"/>
              <a:gd name="connsiteY4664" fmla="*/ 919108 h 1115029"/>
              <a:gd name="connsiteX4665" fmla="*/ 4724399 w 7773686"/>
              <a:gd name="connsiteY4665" fmla="*/ 915830 h 1115029"/>
              <a:gd name="connsiteX4666" fmla="*/ 4735295 w 7773686"/>
              <a:gd name="connsiteY4666" fmla="*/ 905994 h 1115029"/>
              <a:gd name="connsiteX4667" fmla="*/ 4739634 w 7773686"/>
              <a:gd name="connsiteY4667" fmla="*/ 899436 h 1115029"/>
              <a:gd name="connsiteX4668" fmla="*/ 4739634 w 7773686"/>
              <a:gd name="connsiteY4668" fmla="*/ 894036 h 1115029"/>
              <a:gd name="connsiteX4669" fmla="*/ 4741853 w 7773686"/>
              <a:gd name="connsiteY4669" fmla="*/ 889696 h 1115029"/>
              <a:gd name="connsiteX4670" fmla="*/ 4742914 w 7773686"/>
              <a:gd name="connsiteY4670" fmla="*/ 884199 h 1115029"/>
              <a:gd name="connsiteX4671" fmla="*/ 4741853 w 7773686"/>
              <a:gd name="connsiteY4671" fmla="*/ 878703 h 1115029"/>
              <a:gd name="connsiteX4672" fmla="*/ 4730956 w 7773686"/>
              <a:gd name="connsiteY4672" fmla="*/ 874363 h 1115029"/>
              <a:gd name="connsiteX4673" fmla="*/ 4702508 w 7773686"/>
              <a:gd name="connsiteY4673" fmla="*/ 860188 h 1115029"/>
              <a:gd name="connsiteX4674" fmla="*/ 4697108 w 7773686"/>
              <a:gd name="connsiteY4674" fmla="*/ 860188 h 1115029"/>
              <a:gd name="connsiteX4675" fmla="*/ 4652267 w 7773686"/>
              <a:gd name="connsiteY4675" fmla="*/ 838298 h 1115029"/>
              <a:gd name="connsiteX4676" fmla="*/ 4626134 w 7773686"/>
              <a:gd name="connsiteY4676" fmla="*/ 829619 h 1115029"/>
              <a:gd name="connsiteX4677" fmla="*/ 4609741 w 7773686"/>
              <a:gd name="connsiteY4677" fmla="*/ 820844 h 1115029"/>
              <a:gd name="connsiteX4678" fmla="*/ 4607522 w 7773686"/>
              <a:gd name="connsiteY4678" fmla="*/ 817565 h 1115029"/>
              <a:gd name="connsiteX4679" fmla="*/ 4604244 w 7773686"/>
              <a:gd name="connsiteY4679" fmla="*/ 814286 h 1115029"/>
              <a:gd name="connsiteX4680" fmla="*/ 4603183 w 7773686"/>
              <a:gd name="connsiteY4680" fmla="*/ 811008 h 1115029"/>
              <a:gd name="connsiteX4681" fmla="*/ 4600964 w 7773686"/>
              <a:gd name="connsiteY4681" fmla="*/ 806667 h 1115029"/>
              <a:gd name="connsiteX4682" fmla="*/ 4613019 w 7773686"/>
              <a:gd name="connsiteY4682" fmla="*/ 803389 h 1115029"/>
              <a:gd name="connsiteX4683" fmla="*/ 4635970 w 7773686"/>
              <a:gd name="connsiteY4683" fmla="*/ 799917 h 1115029"/>
              <a:gd name="connsiteX4684" fmla="*/ 4693829 w 7773686"/>
              <a:gd name="connsiteY4684" fmla="*/ 798761 h 1115029"/>
              <a:gd name="connsiteX4685" fmla="*/ 4706944 w 7773686"/>
              <a:gd name="connsiteY4685" fmla="*/ 805608 h 1115029"/>
              <a:gd name="connsiteX4686" fmla="*/ 4713502 w 7773686"/>
              <a:gd name="connsiteY4686" fmla="*/ 807728 h 1115029"/>
              <a:gd name="connsiteX4687" fmla="*/ 4734234 w 7773686"/>
              <a:gd name="connsiteY4687" fmla="*/ 811008 h 1115029"/>
              <a:gd name="connsiteX4688" fmla="*/ 4747350 w 7773686"/>
              <a:gd name="connsiteY4688" fmla="*/ 809947 h 1115029"/>
              <a:gd name="connsiteX4689" fmla="*/ 4752750 w 7773686"/>
              <a:gd name="connsiteY4689" fmla="*/ 812068 h 1115029"/>
              <a:gd name="connsiteX4690" fmla="*/ 4762586 w 7773686"/>
              <a:gd name="connsiteY4690" fmla="*/ 814286 h 1115029"/>
              <a:gd name="connsiteX4691" fmla="*/ 4768082 w 7773686"/>
              <a:gd name="connsiteY4691" fmla="*/ 814286 h 1115029"/>
              <a:gd name="connsiteX4692" fmla="*/ 4786598 w 7773686"/>
              <a:gd name="connsiteY4692" fmla="*/ 812068 h 1115029"/>
              <a:gd name="connsiteX4693" fmla="*/ 4811766 w 7773686"/>
              <a:gd name="connsiteY4693" fmla="*/ 780245 h 1115029"/>
              <a:gd name="connsiteX4694" fmla="*/ 4818324 w 7773686"/>
              <a:gd name="connsiteY4694" fmla="*/ 768191 h 1115029"/>
              <a:gd name="connsiteX4695" fmla="*/ 4822663 w 7773686"/>
              <a:gd name="connsiteY4695" fmla="*/ 755077 h 1115029"/>
              <a:gd name="connsiteX4696" fmla="*/ 4824881 w 7773686"/>
              <a:gd name="connsiteY4696" fmla="*/ 741962 h 1115029"/>
              <a:gd name="connsiteX4697" fmla="*/ 4824881 w 7773686"/>
              <a:gd name="connsiteY4697" fmla="*/ 735404 h 1115029"/>
              <a:gd name="connsiteX4698" fmla="*/ 4819385 w 7773686"/>
              <a:gd name="connsiteY4698" fmla="*/ 713610 h 1115029"/>
              <a:gd name="connsiteX4699" fmla="*/ 4812827 w 7773686"/>
              <a:gd name="connsiteY4699" fmla="*/ 710332 h 1115029"/>
              <a:gd name="connsiteX4700" fmla="*/ 4795373 w 7773686"/>
              <a:gd name="connsiteY4700" fmla="*/ 691720 h 1115029"/>
              <a:gd name="connsiteX4701" fmla="*/ 4789876 w 7773686"/>
              <a:gd name="connsiteY4701" fmla="*/ 688442 h 1115029"/>
              <a:gd name="connsiteX4702" fmla="*/ 4783318 w 7773686"/>
              <a:gd name="connsiteY4702" fmla="*/ 686320 h 1115029"/>
              <a:gd name="connsiteX4703" fmla="*/ 4776762 w 7773686"/>
              <a:gd name="connsiteY4703" fmla="*/ 687381 h 1115029"/>
              <a:gd name="connsiteX4704" fmla="*/ 4771361 w 7773686"/>
              <a:gd name="connsiteY4704" fmla="*/ 685259 h 1115029"/>
              <a:gd name="connsiteX4705" fmla="*/ 4767021 w 7773686"/>
              <a:gd name="connsiteY4705" fmla="*/ 684103 h 1115029"/>
              <a:gd name="connsiteX4706" fmla="*/ 4758246 w 7773686"/>
              <a:gd name="connsiteY4706" fmla="*/ 684103 h 1115029"/>
              <a:gd name="connsiteX4707" fmla="*/ 4740792 w 7773686"/>
              <a:gd name="connsiteY4707" fmla="*/ 691720 h 1115029"/>
              <a:gd name="connsiteX4708" fmla="*/ 4716780 w 7773686"/>
              <a:gd name="connsiteY4708" fmla="*/ 707053 h 1115029"/>
              <a:gd name="connsiteX4709" fmla="*/ 4708005 w 7773686"/>
              <a:gd name="connsiteY4709" fmla="*/ 711393 h 1115029"/>
              <a:gd name="connsiteX4710" fmla="*/ 4702508 w 7773686"/>
              <a:gd name="connsiteY4710" fmla="*/ 719107 h 1115029"/>
              <a:gd name="connsiteX4711" fmla="*/ 4688333 w 7773686"/>
              <a:gd name="connsiteY4711" fmla="*/ 732126 h 1115029"/>
              <a:gd name="connsiteX4712" fmla="*/ 4680715 w 7773686"/>
              <a:gd name="connsiteY4712" fmla="*/ 737622 h 1115029"/>
              <a:gd name="connsiteX4713" fmla="*/ 4676376 w 7773686"/>
              <a:gd name="connsiteY4713" fmla="*/ 733283 h 1115029"/>
              <a:gd name="connsiteX4714" fmla="*/ 4673096 w 7773686"/>
              <a:gd name="connsiteY4714" fmla="*/ 733283 h 1115029"/>
              <a:gd name="connsiteX4715" fmla="*/ 4669818 w 7773686"/>
              <a:gd name="connsiteY4715" fmla="*/ 732126 h 1115029"/>
              <a:gd name="connsiteX4716" fmla="*/ 4663260 w 7773686"/>
              <a:gd name="connsiteY4716" fmla="*/ 733283 h 1115029"/>
              <a:gd name="connsiteX4717" fmla="*/ 4656703 w 7773686"/>
              <a:gd name="connsiteY4717" fmla="*/ 735404 h 1115029"/>
              <a:gd name="connsiteX4718" fmla="*/ 4651206 w 7773686"/>
              <a:gd name="connsiteY4718" fmla="*/ 727787 h 1115029"/>
              <a:gd name="connsiteX4719" fmla="*/ 4622855 w 7773686"/>
              <a:gd name="connsiteY4719" fmla="*/ 670987 h 1115029"/>
              <a:gd name="connsiteX4720" fmla="*/ 4620637 w 7773686"/>
              <a:gd name="connsiteY4720" fmla="*/ 664430 h 1115029"/>
              <a:gd name="connsiteX4721" fmla="*/ 4620637 w 7773686"/>
              <a:gd name="connsiteY4721" fmla="*/ 657873 h 1115029"/>
              <a:gd name="connsiteX4722" fmla="*/ 4632691 w 7773686"/>
              <a:gd name="connsiteY4722" fmla="*/ 620553 h 1115029"/>
              <a:gd name="connsiteX4723" fmla="*/ 4633751 w 7773686"/>
              <a:gd name="connsiteY4723" fmla="*/ 612935 h 1115029"/>
              <a:gd name="connsiteX4724" fmla="*/ 4643589 w 7773686"/>
              <a:gd name="connsiteY4724" fmla="*/ 591045 h 1115029"/>
              <a:gd name="connsiteX4725" fmla="*/ 4652267 w 7773686"/>
              <a:gd name="connsiteY4725" fmla="*/ 552858 h 1115029"/>
              <a:gd name="connsiteX4726" fmla="*/ 4654485 w 7773686"/>
              <a:gd name="connsiteY4726" fmla="*/ 514671 h 1115029"/>
              <a:gd name="connsiteX4727" fmla="*/ 4651206 w 7773686"/>
              <a:gd name="connsiteY4727" fmla="*/ 508113 h 1115029"/>
              <a:gd name="connsiteX4728" fmla="*/ 4648988 w 7773686"/>
              <a:gd name="connsiteY4728" fmla="*/ 506956 h 1115029"/>
              <a:gd name="connsiteX4729" fmla="*/ 4644648 w 7773686"/>
              <a:gd name="connsiteY4729" fmla="*/ 508113 h 1115029"/>
              <a:gd name="connsiteX4730" fmla="*/ 4634812 w 7773686"/>
              <a:gd name="connsiteY4730" fmla="*/ 514671 h 1115029"/>
              <a:gd name="connsiteX4731" fmla="*/ 4629412 w 7773686"/>
              <a:gd name="connsiteY4731" fmla="*/ 521228 h 1115029"/>
              <a:gd name="connsiteX4732" fmla="*/ 4616298 w 7773686"/>
              <a:gd name="connsiteY4732" fmla="*/ 529908 h 1115029"/>
              <a:gd name="connsiteX4733" fmla="*/ 4579171 w 7773686"/>
              <a:gd name="connsiteY4733" fmla="*/ 540804 h 1115029"/>
              <a:gd name="connsiteX4734" fmla="*/ 4571457 w 7773686"/>
              <a:gd name="connsiteY4734" fmla="*/ 544083 h 1115029"/>
              <a:gd name="connsiteX4735" fmla="*/ 4563838 w 7773686"/>
              <a:gd name="connsiteY4735" fmla="*/ 549579 h 1115029"/>
              <a:gd name="connsiteX4736" fmla="*/ 4545323 w 7773686"/>
              <a:gd name="connsiteY4736" fmla="*/ 556137 h 1115029"/>
              <a:gd name="connsiteX4737" fmla="*/ 4539826 w 7773686"/>
              <a:gd name="connsiteY4737" fmla="*/ 557198 h 1115029"/>
              <a:gd name="connsiteX4738" fmla="*/ 4535487 w 7773686"/>
              <a:gd name="connsiteY4738" fmla="*/ 560476 h 1115029"/>
              <a:gd name="connsiteX4739" fmla="*/ 4532209 w 7773686"/>
              <a:gd name="connsiteY4739" fmla="*/ 563754 h 1115029"/>
              <a:gd name="connsiteX4740" fmla="*/ 4529990 w 7773686"/>
              <a:gd name="connsiteY4740" fmla="*/ 568095 h 1115029"/>
              <a:gd name="connsiteX4741" fmla="*/ 4529990 w 7773686"/>
              <a:gd name="connsiteY4741" fmla="*/ 581209 h 1115029"/>
              <a:gd name="connsiteX4742" fmla="*/ 4538767 w 7773686"/>
              <a:gd name="connsiteY4742" fmla="*/ 618336 h 1115029"/>
              <a:gd name="connsiteX4743" fmla="*/ 4546384 w 7773686"/>
              <a:gd name="connsiteY4743" fmla="*/ 642636 h 1115029"/>
              <a:gd name="connsiteX4744" fmla="*/ 4548602 w 7773686"/>
              <a:gd name="connsiteY4744" fmla="*/ 655752 h 1115029"/>
              <a:gd name="connsiteX4745" fmla="*/ 4539826 w 7773686"/>
              <a:gd name="connsiteY4745" fmla="*/ 796639 h 1115029"/>
              <a:gd name="connsiteX4746" fmla="*/ 4536548 w 7773686"/>
              <a:gd name="connsiteY4746" fmla="*/ 821904 h 1115029"/>
              <a:gd name="connsiteX4747" fmla="*/ 4524494 w 7773686"/>
              <a:gd name="connsiteY4747" fmla="*/ 871085 h 1115029"/>
              <a:gd name="connsiteX4748" fmla="*/ 4519094 w 7773686"/>
              <a:gd name="connsiteY4748" fmla="*/ 902714 h 1115029"/>
              <a:gd name="connsiteX4749" fmla="*/ 4510319 w 7773686"/>
              <a:gd name="connsiteY4749" fmla="*/ 933380 h 1115029"/>
              <a:gd name="connsiteX4750" fmla="*/ 4495083 w 7773686"/>
              <a:gd name="connsiteY4750" fmla="*/ 961731 h 1115029"/>
              <a:gd name="connsiteX4751" fmla="*/ 4478689 w 7773686"/>
              <a:gd name="connsiteY4751" fmla="*/ 979378 h 1115029"/>
              <a:gd name="connsiteX4752" fmla="*/ 4470974 w 7773686"/>
              <a:gd name="connsiteY4752" fmla="*/ 984875 h 1115029"/>
              <a:gd name="connsiteX4753" fmla="*/ 4465574 w 7773686"/>
              <a:gd name="connsiteY4753" fmla="*/ 983814 h 1115029"/>
              <a:gd name="connsiteX4754" fmla="*/ 4445902 w 7773686"/>
              <a:gd name="connsiteY4754" fmla="*/ 984875 h 1115029"/>
              <a:gd name="connsiteX4755" fmla="*/ 4422951 w 7773686"/>
              <a:gd name="connsiteY4755" fmla="*/ 991432 h 1115029"/>
              <a:gd name="connsiteX4756" fmla="*/ 4412054 w 7773686"/>
              <a:gd name="connsiteY4756" fmla="*/ 992493 h 1115029"/>
              <a:gd name="connsiteX4757" fmla="*/ 4406557 w 7773686"/>
              <a:gd name="connsiteY4757" fmla="*/ 992493 h 1115029"/>
              <a:gd name="connsiteX4758" fmla="*/ 4402218 w 7773686"/>
              <a:gd name="connsiteY4758" fmla="*/ 991432 h 1115029"/>
              <a:gd name="connsiteX4759" fmla="*/ 4396722 w 7773686"/>
              <a:gd name="connsiteY4759" fmla="*/ 989215 h 1115029"/>
              <a:gd name="connsiteX4760" fmla="*/ 4392381 w 7773686"/>
              <a:gd name="connsiteY4760" fmla="*/ 985935 h 1115029"/>
              <a:gd name="connsiteX4761" fmla="*/ 4383606 w 7773686"/>
              <a:gd name="connsiteY4761" fmla="*/ 973978 h 1115029"/>
              <a:gd name="connsiteX4762" fmla="*/ 4371649 w 7773686"/>
              <a:gd name="connsiteY4762" fmla="*/ 951895 h 1115029"/>
              <a:gd name="connsiteX4763" fmla="*/ 4364030 w 7773686"/>
              <a:gd name="connsiteY4763" fmla="*/ 942059 h 1115029"/>
              <a:gd name="connsiteX4764" fmla="*/ 4359594 w 7773686"/>
              <a:gd name="connsiteY4764" fmla="*/ 937720 h 1115029"/>
              <a:gd name="connsiteX4765" fmla="*/ 4355255 w 7773686"/>
              <a:gd name="connsiteY4765" fmla="*/ 934441 h 1115029"/>
              <a:gd name="connsiteX4766" fmla="*/ 4357474 w 7773686"/>
              <a:gd name="connsiteY4766" fmla="*/ 931162 h 1115029"/>
              <a:gd name="connsiteX4767" fmla="*/ 4360752 w 7773686"/>
              <a:gd name="connsiteY4767" fmla="*/ 927883 h 1115029"/>
              <a:gd name="connsiteX4768" fmla="*/ 4377145 w 7773686"/>
              <a:gd name="connsiteY4768" fmla="*/ 923544 h 1115029"/>
              <a:gd name="connsiteX4769" fmla="*/ 4395661 w 7773686"/>
              <a:gd name="connsiteY4769" fmla="*/ 922387 h 1115029"/>
              <a:gd name="connsiteX4770" fmla="*/ 4403278 w 7773686"/>
              <a:gd name="connsiteY4770" fmla="*/ 920266 h 1115029"/>
              <a:gd name="connsiteX4771" fmla="*/ 4407714 w 7773686"/>
              <a:gd name="connsiteY4771" fmla="*/ 918047 h 1115029"/>
              <a:gd name="connsiteX4772" fmla="*/ 4410993 w 7773686"/>
              <a:gd name="connsiteY4772" fmla="*/ 914769 h 1115029"/>
              <a:gd name="connsiteX4773" fmla="*/ 4419672 w 7773686"/>
              <a:gd name="connsiteY4773" fmla="*/ 896157 h 1115029"/>
              <a:gd name="connsiteX4774" fmla="*/ 4429509 w 7773686"/>
              <a:gd name="connsiteY4774" fmla="*/ 884199 h 1115029"/>
              <a:gd name="connsiteX4775" fmla="*/ 4431726 w 7773686"/>
              <a:gd name="connsiteY4775" fmla="*/ 879860 h 1115029"/>
              <a:gd name="connsiteX4776" fmla="*/ 4432787 w 7773686"/>
              <a:gd name="connsiteY4776" fmla="*/ 874363 h 1115029"/>
              <a:gd name="connsiteX4777" fmla="*/ 4431726 w 7773686"/>
              <a:gd name="connsiteY4777" fmla="*/ 867806 h 1115029"/>
              <a:gd name="connsiteX4778" fmla="*/ 4438284 w 7773686"/>
              <a:gd name="connsiteY4778" fmla="*/ 855752 h 1115029"/>
              <a:gd name="connsiteX4779" fmla="*/ 4442623 w 7773686"/>
              <a:gd name="connsiteY4779" fmla="*/ 841576 h 1115029"/>
              <a:gd name="connsiteX4780" fmla="*/ 4453519 w 7773686"/>
              <a:gd name="connsiteY4780" fmla="*/ 780245 h 1115029"/>
              <a:gd name="connsiteX4781" fmla="*/ 4463355 w 7773686"/>
              <a:gd name="connsiteY4781" fmla="*/ 750737 h 1115029"/>
              <a:gd name="connsiteX4782" fmla="*/ 4465574 w 7773686"/>
              <a:gd name="connsiteY4782" fmla="*/ 713610 h 1115029"/>
              <a:gd name="connsiteX4783" fmla="*/ 4476471 w 7773686"/>
              <a:gd name="connsiteY4783" fmla="*/ 642636 h 1115029"/>
              <a:gd name="connsiteX4784" fmla="*/ 4479749 w 7773686"/>
              <a:gd name="connsiteY4784" fmla="*/ 605318 h 1115029"/>
              <a:gd name="connsiteX4785" fmla="*/ 4480810 w 7773686"/>
              <a:gd name="connsiteY4785" fmla="*/ 598760 h 1115029"/>
              <a:gd name="connsiteX4786" fmla="*/ 4479749 w 7773686"/>
              <a:gd name="connsiteY4786" fmla="*/ 593263 h 1115029"/>
              <a:gd name="connsiteX4787" fmla="*/ 4477532 w 7773686"/>
              <a:gd name="connsiteY4787" fmla="*/ 587766 h 1115029"/>
              <a:gd name="connsiteX4788" fmla="*/ 4474253 w 7773686"/>
              <a:gd name="connsiteY4788" fmla="*/ 583427 h 1115029"/>
              <a:gd name="connsiteX4789" fmla="*/ 4470974 w 7773686"/>
              <a:gd name="connsiteY4789" fmla="*/ 584488 h 1115029"/>
              <a:gd name="connsiteX4790" fmla="*/ 4468852 w 7773686"/>
              <a:gd name="connsiteY4790" fmla="*/ 584488 h 1115029"/>
              <a:gd name="connsiteX4791" fmla="*/ 4463355 w 7773686"/>
              <a:gd name="connsiteY4791" fmla="*/ 579087 h 1115029"/>
              <a:gd name="connsiteX4792" fmla="*/ 4462296 w 7773686"/>
              <a:gd name="connsiteY4792" fmla="*/ 579087 h 1115029"/>
              <a:gd name="connsiteX4793" fmla="*/ 4460077 w 7773686"/>
              <a:gd name="connsiteY4793" fmla="*/ 580148 h 1115029"/>
              <a:gd name="connsiteX4794" fmla="*/ 4457955 w 7773686"/>
              <a:gd name="connsiteY4794" fmla="*/ 583427 h 1115029"/>
              <a:gd name="connsiteX4795" fmla="*/ 4427290 w 7773686"/>
              <a:gd name="connsiteY4795" fmla="*/ 571373 h 1115029"/>
              <a:gd name="connsiteX4796" fmla="*/ 4419672 w 7773686"/>
              <a:gd name="connsiteY4796" fmla="*/ 567034 h 1115029"/>
              <a:gd name="connsiteX4797" fmla="*/ 4412054 w 7773686"/>
              <a:gd name="connsiteY4797" fmla="*/ 559415 h 1115029"/>
              <a:gd name="connsiteX4798" fmla="*/ 4409836 w 7773686"/>
              <a:gd name="connsiteY4798" fmla="*/ 555076 h 1115029"/>
              <a:gd name="connsiteX4799" fmla="*/ 4408775 w 7773686"/>
              <a:gd name="connsiteY4799" fmla="*/ 551797 h 1115029"/>
              <a:gd name="connsiteX4800" fmla="*/ 4407714 w 7773686"/>
              <a:gd name="connsiteY4800" fmla="*/ 546300 h 1115029"/>
              <a:gd name="connsiteX4801" fmla="*/ 4402218 w 7773686"/>
              <a:gd name="connsiteY4801" fmla="*/ 535403 h 1115029"/>
              <a:gd name="connsiteX4802" fmla="*/ 4398939 w 7773686"/>
              <a:gd name="connsiteY4802" fmla="*/ 517950 h 1115029"/>
              <a:gd name="connsiteX4803" fmla="*/ 4400000 w 7773686"/>
              <a:gd name="connsiteY4803" fmla="*/ 511392 h 1115029"/>
              <a:gd name="connsiteX4804" fmla="*/ 4402218 w 7773686"/>
              <a:gd name="connsiteY4804" fmla="*/ 504835 h 1115029"/>
              <a:gd name="connsiteX4805" fmla="*/ 4405497 w 7773686"/>
              <a:gd name="connsiteY4805" fmla="*/ 499338 h 1115029"/>
              <a:gd name="connsiteX4806" fmla="*/ 4408775 w 7773686"/>
              <a:gd name="connsiteY4806" fmla="*/ 497121 h 1115029"/>
              <a:gd name="connsiteX4807" fmla="*/ 4412054 w 7773686"/>
              <a:gd name="connsiteY4807" fmla="*/ 497121 h 1115029"/>
              <a:gd name="connsiteX4808" fmla="*/ 4417551 w 7773686"/>
              <a:gd name="connsiteY4808" fmla="*/ 502616 h 1115029"/>
              <a:gd name="connsiteX4809" fmla="*/ 4421890 w 7773686"/>
              <a:gd name="connsiteY4809" fmla="*/ 509174 h 1115029"/>
              <a:gd name="connsiteX4810" fmla="*/ 4425168 w 7773686"/>
              <a:gd name="connsiteY4810" fmla="*/ 511392 h 1115029"/>
              <a:gd name="connsiteX4811" fmla="*/ 4440405 w 7773686"/>
              <a:gd name="connsiteY4811" fmla="*/ 514671 h 1115029"/>
              <a:gd name="connsiteX4812" fmla="*/ 4446963 w 7773686"/>
              <a:gd name="connsiteY4812" fmla="*/ 514671 h 1115029"/>
              <a:gd name="connsiteX4813" fmla="*/ 4452459 w 7773686"/>
              <a:gd name="connsiteY4813" fmla="*/ 513514 h 1115029"/>
              <a:gd name="connsiteX4814" fmla="*/ 4474253 w 7773686"/>
              <a:gd name="connsiteY4814" fmla="*/ 506956 h 1115029"/>
              <a:gd name="connsiteX4815" fmla="*/ 4476471 w 7773686"/>
              <a:gd name="connsiteY4815" fmla="*/ 503677 h 1115029"/>
              <a:gd name="connsiteX4816" fmla="*/ 4476471 w 7773686"/>
              <a:gd name="connsiteY4816" fmla="*/ 499338 h 1115029"/>
              <a:gd name="connsiteX4817" fmla="*/ 4474253 w 7773686"/>
              <a:gd name="connsiteY4817" fmla="*/ 491719 h 1115029"/>
              <a:gd name="connsiteX4818" fmla="*/ 4474253 w 7773686"/>
              <a:gd name="connsiteY4818" fmla="*/ 488441 h 1115029"/>
              <a:gd name="connsiteX4819" fmla="*/ 4475410 w 7773686"/>
              <a:gd name="connsiteY4819" fmla="*/ 485163 h 1115029"/>
              <a:gd name="connsiteX4820" fmla="*/ 4485246 w 7773686"/>
              <a:gd name="connsiteY4820" fmla="*/ 485163 h 1115029"/>
              <a:gd name="connsiteX4821" fmla="*/ 4489586 w 7773686"/>
              <a:gd name="connsiteY4821" fmla="*/ 494999 h 1115029"/>
              <a:gd name="connsiteX4822" fmla="*/ 4492864 w 7773686"/>
              <a:gd name="connsiteY4822" fmla="*/ 498277 h 1115029"/>
              <a:gd name="connsiteX4823" fmla="*/ 4496142 w 7773686"/>
              <a:gd name="connsiteY4823" fmla="*/ 500399 h 1115029"/>
              <a:gd name="connsiteX4824" fmla="*/ 4500483 w 7773686"/>
              <a:gd name="connsiteY4824" fmla="*/ 502616 h 1115029"/>
              <a:gd name="connsiteX4825" fmla="*/ 4504919 w 7773686"/>
              <a:gd name="connsiteY4825" fmla="*/ 503677 h 1115029"/>
              <a:gd name="connsiteX4826" fmla="*/ 4513597 w 7773686"/>
              <a:gd name="connsiteY4826" fmla="*/ 504835 h 1115029"/>
              <a:gd name="connsiteX4827" fmla="*/ 4533270 w 7773686"/>
              <a:gd name="connsiteY4827" fmla="*/ 503677 h 1115029"/>
              <a:gd name="connsiteX4828" fmla="*/ 4550724 w 7773686"/>
              <a:gd name="connsiteY4828" fmla="*/ 501556 h 1115029"/>
              <a:gd name="connsiteX4829" fmla="*/ 4570396 w 7773686"/>
              <a:gd name="connsiteY4829" fmla="*/ 492780 h 1115029"/>
              <a:gd name="connsiteX4830" fmla="*/ 4615141 w 7773686"/>
              <a:gd name="connsiteY4830" fmla="*/ 467419 h 1115029"/>
              <a:gd name="connsiteX4831" fmla="*/ 4630473 w 7773686"/>
              <a:gd name="connsiteY4831" fmla="*/ 462019 h 1115029"/>
              <a:gd name="connsiteX4832" fmla="*/ 4635970 w 7773686"/>
              <a:gd name="connsiteY4832" fmla="*/ 458740 h 1115029"/>
              <a:gd name="connsiteX4833" fmla="*/ 4645709 w 7773686"/>
              <a:gd name="connsiteY4833" fmla="*/ 455462 h 1115029"/>
              <a:gd name="connsiteX4834" fmla="*/ 4648988 w 7773686"/>
              <a:gd name="connsiteY4834" fmla="*/ 456522 h 1115029"/>
              <a:gd name="connsiteX4835" fmla="*/ 4667599 w 7773686"/>
              <a:gd name="connsiteY4835" fmla="*/ 438007 h 1115029"/>
              <a:gd name="connsiteX4836" fmla="*/ 4667599 w 7773686"/>
              <a:gd name="connsiteY4836" fmla="*/ 352761 h 1115029"/>
              <a:gd name="connsiteX4837" fmla="*/ 4664321 w 7773686"/>
              <a:gd name="connsiteY4837" fmla="*/ 347360 h 1115029"/>
              <a:gd name="connsiteX4838" fmla="*/ 4662103 w 7773686"/>
              <a:gd name="connsiteY4838" fmla="*/ 336367 h 1115029"/>
              <a:gd name="connsiteX4839" fmla="*/ 4662103 w 7773686"/>
              <a:gd name="connsiteY4839" fmla="*/ 317852 h 1115029"/>
              <a:gd name="connsiteX4840" fmla="*/ 4659982 w 7773686"/>
              <a:gd name="connsiteY4840" fmla="*/ 304544 h 1115029"/>
              <a:gd name="connsiteX4841" fmla="*/ 4655546 w 7773686"/>
              <a:gd name="connsiteY4841" fmla="*/ 295769 h 1115029"/>
              <a:gd name="connsiteX4842" fmla="*/ 4644648 w 7773686"/>
              <a:gd name="connsiteY4842" fmla="*/ 252086 h 1115029"/>
              <a:gd name="connsiteX4843" fmla="*/ 4639153 w 7773686"/>
              <a:gd name="connsiteY4843" fmla="*/ 242249 h 1115029"/>
              <a:gd name="connsiteX4844" fmla="*/ 4631534 w 7773686"/>
              <a:gd name="connsiteY4844" fmla="*/ 234631 h 1115029"/>
              <a:gd name="connsiteX4845" fmla="*/ 4626134 w 7773686"/>
              <a:gd name="connsiteY4845" fmla="*/ 230291 h 1115029"/>
              <a:gd name="connsiteX4846" fmla="*/ 4619577 w 7773686"/>
              <a:gd name="connsiteY4846" fmla="*/ 228074 h 1115029"/>
              <a:gd name="connsiteX4847" fmla="*/ 4620637 w 7773686"/>
              <a:gd name="connsiteY4847" fmla="*/ 223734 h 1115029"/>
              <a:gd name="connsiteX4848" fmla="*/ 4620637 w 7773686"/>
              <a:gd name="connsiteY4848" fmla="*/ 219299 h 1115029"/>
              <a:gd name="connsiteX4849" fmla="*/ 4618419 w 7773686"/>
              <a:gd name="connsiteY4849" fmla="*/ 216019 h 1115029"/>
              <a:gd name="connsiteX4850" fmla="*/ 4616298 w 7773686"/>
              <a:gd name="connsiteY4850" fmla="*/ 211680 h 1115029"/>
              <a:gd name="connsiteX4851" fmla="*/ 4611862 w 7773686"/>
              <a:gd name="connsiteY4851" fmla="*/ 205122 h 1115029"/>
              <a:gd name="connsiteX4852" fmla="*/ 4610801 w 7773686"/>
              <a:gd name="connsiteY4852" fmla="*/ 200783 h 1115029"/>
              <a:gd name="connsiteX4853" fmla="*/ 4611862 w 7773686"/>
              <a:gd name="connsiteY4853" fmla="*/ 196347 h 1115029"/>
              <a:gd name="connsiteX4854" fmla="*/ 4615141 w 7773686"/>
              <a:gd name="connsiteY4854" fmla="*/ 189887 h 1115029"/>
              <a:gd name="connsiteX4855" fmla="*/ 4624976 w 7773686"/>
              <a:gd name="connsiteY4855" fmla="*/ 183329 h 1115029"/>
              <a:gd name="connsiteX4856" fmla="*/ 4643589 w 7773686"/>
              <a:gd name="connsiteY4856" fmla="*/ 177832 h 1115029"/>
              <a:gd name="connsiteX4857" fmla="*/ 4648988 w 7773686"/>
              <a:gd name="connsiteY4857" fmla="*/ 175615 h 1115029"/>
              <a:gd name="connsiteX4858" fmla="*/ 4681776 w 7773686"/>
              <a:gd name="connsiteY4858" fmla="*/ 155942 h 1115029"/>
              <a:gd name="connsiteX4859" fmla="*/ 4692672 w 7773686"/>
              <a:gd name="connsiteY4859" fmla="*/ 147070 h 1115029"/>
              <a:gd name="connsiteX4860" fmla="*/ 4697108 w 7773686"/>
              <a:gd name="connsiteY4860" fmla="*/ 140513 h 1115029"/>
              <a:gd name="connsiteX4861" fmla="*/ 4726520 w 7773686"/>
              <a:gd name="connsiteY4861" fmla="*/ 116404 h 1115029"/>
              <a:gd name="connsiteX4862" fmla="*/ 4730956 w 7773686"/>
              <a:gd name="connsiteY4862" fmla="*/ 114283 h 1115029"/>
              <a:gd name="connsiteX4863" fmla="*/ 4744070 w 7773686"/>
              <a:gd name="connsiteY4863" fmla="*/ 104447 h 1115029"/>
              <a:gd name="connsiteX4864" fmla="*/ 4748411 w 7773686"/>
              <a:gd name="connsiteY4864" fmla="*/ 102230 h 1115029"/>
              <a:gd name="connsiteX4865" fmla="*/ 3440445 w 7773686"/>
              <a:gd name="connsiteY4865" fmla="*/ 101168 h 1115029"/>
              <a:gd name="connsiteX4866" fmla="*/ 3447486 w 7773686"/>
              <a:gd name="connsiteY4866" fmla="*/ 101843 h 1115029"/>
              <a:gd name="connsiteX4867" fmla="*/ 3460120 w 7773686"/>
              <a:gd name="connsiteY4867" fmla="*/ 106762 h 1115029"/>
              <a:gd name="connsiteX4868" fmla="*/ 3462917 w 7773686"/>
              <a:gd name="connsiteY4868" fmla="*/ 108883 h 1115029"/>
              <a:gd name="connsiteX4869" fmla="*/ 3465713 w 7773686"/>
              <a:gd name="connsiteY4869" fmla="*/ 111680 h 1115029"/>
              <a:gd name="connsiteX4870" fmla="*/ 3467064 w 7773686"/>
              <a:gd name="connsiteY4870" fmla="*/ 116598 h 1115029"/>
              <a:gd name="connsiteX4871" fmla="*/ 3475550 w 7773686"/>
              <a:gd name="connsiteY4871" fmla="*/ 136176 h 1115029"/>
              <a:gd name="connsiteX4872" fmla="*/ 3476900 w 7773686"/>
              <a:gd name="connsiteY4872" fmla="*/ 141095 h 1115029"/>
              <a:gd name="connsiteX4873" fmla="*/ 3479022 w 7773686"/>
              <a:gd name="connsiteY4873" fmla="*/ 152282 h 1115029"/>
              <a:gd name="connsiteX4874" fmla="*/ 3480468 w 7773686"/>
              <a:gd name="connsiteY4874" fmla="*/ 178225 h 1115029"/>
              <a:gd name="connsiteX4875" fmla="*/ 3476900 w 7773686"/>
              <a:gd name="connsiteY4875" fmla="*/ 204940 h 1115029"/>
              <a:gd name="connsiteX4876" fmla="*/ 3471307 w 7773686"/>
              <a:gd name="connsiteY4876" fmla="*/ 221141 h 1115029"/>
              <a:gd name="connsiteX4877" fmla="*/ 3469185 w 7773686"/>
              <a:gd name="connsiteY4877" fmla="*/ 222588 h 1115029"/>
              <a:gd name="connsiteX4878" fmla="*/ 3467064 w 7773686"/>
              <a:gd name="connsiteY4878" fmla="*/ 224710 h 1115029"/>
              <a:gd name="connsiteX4879" fmla="*/ 3463591 w 7773686"/>
              <a:gd name="connsiteY4879" fmla="*/ 229629 h 1115029"/>
              <a:gd name="connsiteX4880" fmla="*/ 3455876 w 7773686"/>
              <a:gd name="connsiteY4880" fmla="*/ 245060 h 1115029"/>
              <a:gd name="connsiteX4881" fmla="*/ 3454526 w 7773686"/>
              <a:gd name="connsiteY4881" fmla="*/ 246409 h 1115029"/>
              <a:gd name="connsiteX4882" fmla="*/ 3452404 w 7773686"/>
              <a:gd name="connsiteY4882" fmla="*/ 247856 h 1115029"/>
              <a:gd name="connsiteX4883" fmla="*/ 3449607 w 7773686"/>
              <a:gd name="connsiteY4883" fmla="*/ 248531 h 1115029"/>
              <a:gd name="connsiteX4884" fmla="*/ 3447486 w 7773686"/>
              <a:gd name="connsiteY4884" fmla="*/ 248531 h 1115029"/>
              <a:gd name="connsiteX4885" fmla="*/ 3443917 w 7773686"/>
              <a:gd name="connsiteY4885" fmla="*/ 247856 h 1115029"/>
              <a:gd name="connsiteX4886" fmla="*/ 3440445 w 7773686"/>
              <a:gd name="connsiteY4886" fmla="*/ 246409 h 1115029"/>
              <a:gd name="connsiteX4887" fmla="*/ 3419421 w 7773686"/>
              <a:gd name="connsiteY4887" fmla="*/ 252003 h 1115029"/>
              <a:gd name="connsiteX4888" fmla="*/ 3397721 w 7773686"/>
              <a:gd name="connsiteY4888" fmla="*/ 254800 h 1115029"/>
              <a:gd name="connsiteX4889" fmla="*/ 3376601 w 7773686"/>
              <a:gd name="connsiteY4889" fmla="*/ 254125 h 1115029"/>
              <a:gd name="connsiteX4890" fmla="*/ 3366860 w 7773686"/>
              <a:gd name="connsiteY4890" fmla="*/ 251328 h 1115029"/>
              <a:gd name="connsiteX4891" fmla="*/ 3357023 w 7773686"/>
              <a:gd name="connsiteY4891" fmla="*/ 246409 h 1115029"/>
              <a:gd name="connsiteX4892" fmla="*/ 3349983 w 7773686"/>
              <a:gd name="connsiteY4892" fmla="*/ 249978 h 1115029"/>
              <a:gd name="connsiteX4893" fmla="*/ 3342943 w 7773686"/>
              <a:gd name="connsiteY4893" fmla="*/ 256922 h 1115029"/>
              <a:gd name="connsiteX4894" fmla="*/ 3338796 w 7773686"/>
              <a:gd name="connsiteY4894" fmla="*/ 266759 h 1115029"/>
              <a:gd name="connsiteX4895" fmla="*/ 3340146 w 7773686"/>
              <a:gd name="connsiteY4895" fmla="*/ 268206 h 1115029"/>
              <a:gd name="connsiteX4896" fmla="*/ 3340918 w 7773686"/>
              <a:gd name="connsiteY4896" fmla="*/ 270231 h 1115029"/>
              <a:gd name="connsiteX4897" fmla="*/ 3340918 w 7773686"/>
              <a:gd name="connsiteY4897" fmla="*/ 274473 h 1115029"/>
              <a:gd name="connsiteX4898" fmla="*/ 3338796 w 7773686"/>
              <a:gd name="connsiteY4898" fmla="*/ 289230 h 1115029"/>
              <a:gd name="connsiteX4899" fmla="*/ 3339470 w 7773686"/>
              <a:gd name="connsiteY4899" fmla="*/ 290580 h 1115029"/>
              <a:gd name="connsiteX4900" fmla="*/ 3340146 w 7773686"/>
              <a:gd name="connsiteY4900" fmla="*/ 292701 h 1115029"/>
              <a:gd name="connsiteX4901" fmla="*/ 3342943 w 7773686"/>
              <a:gd name="connsiteY4901" fmla="*/ 294148 h 1115029"/>
              <a:gd name="connsiteX4902" fmla="*/ 3345739 w 7773686"/>
              <a:gd name="connsiteY4902" fmla="*/ 294823 h 1115029"/>
              <a:gd name="connsiteX4903" fmla="*/ 3349308 w 7773686"/>
              <a:gd name="connsiteY4903" fmla="*/ 294823 h 1115029"/>
              <a:gd name="connsiteX4904" fmla="*/ 3388560 w 7773686"/>
              <a:gd name="connsiteY4904" fmla="*/ 282190 h 1115029"/>
              <a:gd name="connsiteX4905" fmla="*/ 3407462 w 7773686"/>
              <a:gd name="connsiteY4905" fmla="*/ 274473 h 1115029"/>
              <a:gd name="connsiteX4906" fmla="*/ 3427812 w 7773686"/>
              <a:gd name="connsiteY4906" fmla="*/ 268880 h 1115029"/>
              <a:gd name="connsiteX4907" fmla="*/ 3430608 w 7773686"/>
              <a:gd name="connsiteY4907" fmla="*/ 268880 h 1115029"/>
              <a:gd name="connsiteX4908" fmla="*/ 3434176 w 7773686"/>
              <a:gd name="connsiteY4908" fmla="*/ 267434 h 1115029"/>
              <a:gd name="connsiteX4909" fmla="*/ 3443242 w 7773686"/>
              <a:gd name="connsiteY4909" fmla="*/ 262515 h 1115029"/>
              <a:gd name="connsiteX4910" fmla="*/ 3446039 w 7773686"/>
              <a:gd name="connsiteY4910" fmla="*/ 261840 h 1115029"/>
              <a:gd name="connsiteX4911" fmla="*/ 3448836 w 7773686"/>
              <a:gd name="connsiteY4911" fmla="*/ 261840 h 1115029"/>
              <a:gd name="connsiteX4912" fmla="*/ 3450958 w 7773686"/>
              <a:gd name="connsiteY4912" fmla="*/ 263962 h 1115029"/>
              <a:gd name="connsiteX4913" fmla="*/ 3452404 w 7773686"/>
              <a:gd name="connsiteY4913" fmla="*/ 261840 h 1115029"/>
              <a:gd name="connsiteX4914" fmla="*/ 3455200 w 7773686"/>
              <a:gd name="connsiteY4914" fmla="*/ 256247 h 1115029"/>
              <a:gd name="connsiteX4915" fmla="*/ 3458673 w 7773686"/>
              <a:gd name="connsiteY4915" fmla="*/ 254125 h 1115029"/>
              <a:gd name="connsiteX4916" fmla="*/ 3497250 w 7773686"/>
              <a:gd name="connsiteY4916" fmla="*/ 246409 h 1115029"/>
              <a:gd name="connsiteX4917" fmla="*/ 3503614 w 7773686"/>
              <a:gd name="connsiteY4917" fmla="*/ 242938 h 1115029"/>
              <a:gd name="connsiteX4918" fmla="*/ 3509209 w 7773686"/>
              <a:gd name="connsiteY4918" fmla="*/ 238694 h 1115029"/>
              <a:gd name="connsiteX4919" fmla="*/ 3516924 w 7773686"/>
              <a:gd name="connsiteY4919" fmla="*/ 236572 h 1115029"/>
              <a:gd name="connsiteX4920" fmla="*/ 3553379 w 7773686"/>
              <a:gd name="connsiteY4920" fmla="*/ 222588 h 1115029"/>
              <a:gd name="connsiteX4921" fmla="*/ 3565241 w 7773686"/>
              <a:gd name="connsiteY4921" fmla="*/ 222588 h 1115029"/>
              <a:gd name="connsiteX4922" fmla="*/ 3572957 w 7773686"/>
              <a:gd name="connsiteY4922" fmla="*/ 226061 h 1115029"/>
              <a:gd name="connsiteX4923" fmla="*/ 3597646 w 7773686"/>
              <a:gd name="connsiteY4923" fmla="*/ 230979 h 1115029"/>
              <a:gd name="connsiteX4924" fmla="*/ 3609604 w 7773686"/>
              <a:gd name="connsiteY4924" fmla="*/ 235222 h 1115029"/>
              <a:gd name="connsiteX4925" fmla="*/ 3614523 w 7773686"/>
              <a:gd name="connsiteY4925" fmla="*/ 238694 h 1115029"/>
              <a:gd name="connsiteX4926" fmla="*/ 3616645 w 7773686"/>
              <a:gd name="connsiteY4926" fmla="*/ 240816 h 1115029"/>
              <a:gd name="connsiteX4927" fmla="*/ 3618767 w 7773686"/>
              <a:gd name="connsiteY4927" fmla="*/ 243613 h 1115029"/>
              <a:gd name="connsiteX4928" fmla="*/ 3621563 w 7773686"/>
              <a:gd name="connsiteY4928" fmla="*/ 243613 h 1115029"/>
              <a:gd name="connsiteX4929" fmla="*/ 3626482 w 7773686"/>
              <a:gd name="connsiteY4929" fmla="*/ 245060 h 1115029"/>
              <a:gd name="connsiteX4930" fmla="*/ 3628507 w 7773686"/>
              <a:gd name="connsiteY4930" fmla="*/ 246409 h 1115029"/>
              <a:gd name="connsiteX4931" fmla="*/ 3632075 w 7773686"/>
              <a:gd name="connsiteY4931" fmla="*/ 249978 h 1115029"/>
              <a:gd name="connsiteX4932" fmla="*/ 3641141 w 7773686"/>
              <a:gd name="connsiteY4932" fmla="*/ 262515 h 1115029"/>
              <a:gd name="connsiteX4933" fmla="*/ 3643262 w 7773686"/>
              <a:gd name="connsiteY4933" fmla="*/ 264637 h 1115029"/>
              <a:gd name="connsiteX4934" fmla="*/ 3651653 w 7773686"/>
              <a:gd name="connsiteY4934" fmla="*/ 266759 h 1115029"/>
              <a:gd name="connsiteX4935" fmla="*/ 3653775 w 7773686"/>
              <a:gd name="connsiteY4935" fmla="*/ 269555 h 1115029"/>
              <a:gd name="connsiteX4936" fmla="*/ 3656571 w 7773686"/>
              <a:gd name="connsiteY4936" fmla="*/ 275921 h 1115029"/>
              <a:gd name="connsiteX4937" fmla="*/ 3657247 w 7773686"/>
              <a:gd name="connsiteY4937" fmla="*/ 278717 h 1115029"/>
              <a:gd name="connsiteX4938" fmla="*/ 3658018 w 7773686"/>
              <a:gd name="connsiteY4938" fmla="*/ 285661 h 1115029"/>
              <a:gd name="connsiteX4939" fmla="*/ 3657247 w 7773686"/>
              <a:gd name="connsiteY4939" fmla="*/ 292701 h 1115029"/>
              <a:gd name="connsiteX4940" fmla="*/ 3648856 w 7773686"/>
              <a:gd name="connsiteY4940" fmla="*/ 320091 h 1115029"/>
              <a:gd name="connsiteX4941" fmla="*/ 3635547 w 7773686"/>
              <a:gd name="connsiteY4941" fmla="*/ 336197 h 1115029"/>
              <a:gd name="connsiteX4942" fmla="*/ 3618767 w 7773686"/>
              <a:gd name="connsiteY4942" fmla="*/ 347384 h 1115029"/>
              <a:gd name="connsiteX4943" fmla="*/ 3579997 w 7773686"/>
              <a:gd name="connsiteY4943" fmla="*/ 363587 h 1115029"/>
              <a:gd name="connsiteX4944" fmla="*/ 3577199 w 7773686"/>
              <a:gd name="connsiteY4944" fmla="*/ 361465 h 1115029"/>
              <a:gd name="connsiteX4945" fmla="*/ 3574403 w 7773686"/>
              <a:gd name="connsiteY4945" fmla="*/ 360790 h 1115029"/>
              <a:gd name="connsiteX4946" fmla="*/ 3571606 w 7773686"/>
              <a:gd name="connsiteY4946" fmla="*/ 360790 h 1115029"/>
              <a:gd name="connsiteX4947" fmla="*/ 3569484 w 7773686"/>
              <a:gd name="connsiteY4947" fmla="*/ 361465 h 1115029"/>
              <a:gd name="connsiteX4948" fmla="*/ 3561769 w 7773686"/>
              <a:gd name="connsiteY4948" fmla="*/ 365612 h 1115029"/>
              <a:gd name="connsiteX4949" fmla="*/ 3560419 w 7773686"/>
              <a:gd name="connsiteY4949" fmla="*/ 365612 h 1115029"/>
              <a:gd name="connsiteX4950" fmla="*/ 3554053 w 7773686"/>
              <a:gd name="connsiteY4950" fmla="*/ 370723 h 1115029"/>
              <a:gd name="connsiteX4951" fmla="*/ 3547013 w 7773686"/>
              <a:gd name="connsiteY4951" fmla="*/ 374871 h 1115029"/>
              <a:gd name="connsiteX4952" fmla="*/ 3531583 w 7773686"/>
              <a:gd name="connsiteY4952" fmla="*/ 380561 h 1115029"/>
              <a:gd name="connsiteX4953" fmla="*/ 3508437 w 7773686"/>
              <a:gd name="connsiteY4953" fmla="*/ 386154 h 1115029"/>
              <a:gd name="connsiteX4954" fmla="*/ 3501492 w 7773686"/>
              <a:gd name="connsiteY4954" fmla="*/ 388950 h 1115029"/>
              <a:gd name="connsiteX4955" fmla="*/ 3499372 w 7773686"/>
              <a:gd name="connsiteY4955" fmla="*/ 386154 h 1115029"/>
              <a:gd name="connsiteX4956" fmla="*/ 3497250 w 7773686"/>
              <a:gd name="connsiteY4956" fmla="*/ 384032 h 1115029"/>
              <a:gd name="connsiteX4957" fmla="*/ 3493006 w 7773686"/>
              <a:gd name="connsiteY4957" fmla="*/ 382586 h 1115029"/>
              <a:gd name="connsiteX4958" fmla="*/ 3491656 w 7773686"/>
              <a:gd name="connsiteY4958" fmla="*/ 382586 h 1115029"/>
              <a:gd name="connsiteX4959" fmla="*/ 3489534 w 7773686"/>
              <a:gd name="connsiteY4959" fmla="*/ 383357 h 1115029"/>
              <a:gd name="connsiteX4960" fmla="*/ 3486063 w 7773686"/>
              <a:gd name="connsiteY4960" fmla="*/ 385382 h 1115029"/>
              <a:gd name="connsiteX4961" fmla="*/ 3483266 w 7773686"/>
              <a:gd name="connsiteY4961" fmla="*/ 388276 h 1115029"/>
              <a:gd name="connsiteX4962" fmla="*/ 3479697 w 7773686"/>
              <a:gd name="connsiteY4962" fmla="*/ 389626 h 1115029"/>
              <a:gd name="connsiteX4963" fmla="*/ 3477575 w 7773686"/>
              <a:gd name="connsiteY4963" fmla="*/ 389626 h 1115029"/>
              <a:gd name="connsiteX4964" fmla="*/ 3473428 w 7773686"/>
              <a:gd name="connsiteY4964" fmla="*/ 388276 h 1115029"/>
              <a:gd name="connsiteX4965" fmla="*/ 3471307 w 7773686"/>
              <a:gd name="connsiteY4965" fmla="*/ 386154 h 1115029"/>
              <a:gd name="connsiteX4966" fmla="*/ 3464267 w 7773686"/>
              <a:gd name="connsiteY4966" fmla="*/ 387504 h 1115029"/>
              <a:gd name="connsiteX4967" fmla="*/ 3453754 w 7773686"/>
              <a:gd name="connsiteY4967" fmla="*/ 387504 h 1115029"/>
              <a:gd name="connsiteX4968" fmla="*/ 3450958 w 7773686"/>
              <a:gd name="connsiteY4968" fmla="*/ 386830 h 1115029"/>
              <a:gd name="connsiteX4969" fmla="*/ 3448161 w 7773686"/>
              <a:gd name="connsiteY4969" fmla="*/ 385382 h 1115029"/>
              <a:gd name="connsiteX4970" fmla="*/ 3446039 w 7773686"/>
              <a:gd name="connsiteY4970" fmla="*/ 383357 h 1115029"/>
              <a:gd name="connsiteX4971" fmla="*/ 3427812 w 7773686"/>
              <a:gd name="connsiteY4971" fmla="*/ 394545 h 1115029"/>
              <a:gd name="connsiteX4972" fmla="*/ 3422218 w 7773686"/>
              <a:gd name="connsiteY4972" fmla="*/ 396666 h 1115029"/>
              <a:gd name="connsiteX4973" fmla="*/ 3417299 w 7773686"/>
              <a:gd name="connsiteY4973" fmla="*/ 397341 h 1115029"/>
              <a:gd name="connsiteX4974" fmla="*/ 3415177 w 7773686"/>
              <a:gd name="connsiteY4974" fmla="*/ 397341 h 1115029"/>
              <a:gd name="connsiteX4975" fmla="*/ 3412381 w 7773686"/>
              <a:gd name="connsiteY4975" fmla="*/ 396666 h 1115029"/>
              <a:gd name="connsiteX4976" fmla="*/ 3410259 w 7773686"/>
              <a:gd name="connsiteY4976" fmla="*/ 395219 h 1115029"/>
              <a:gd name="connsiteX4977" fmla="*/ 3407462 w 7773686"/>
              <a:gd name="connsiteY4977" fmla="*/ 393869 h 1115029"/>
              <a:gd name="connsiteX4978" fmla="*/ 3405437 w 7773686"/>
              <a:gd name="connsiteY4978" fmla="*/ 394545 h 1115029"/>
              <a:gd name="connsiteX4979" fmla="*/ 3403990 w 7773686"/>
              <a:gd name="connsiteY4979" fmla="*/ 395219 h 1115029"/>
              <a:gd name="connsiteX4980" fmla="*/ 3403315 w 7773686"/>
              <a:gd name="connsiteY4980" fmla="*/ 397341 h 1115029"/>
              <a:gd name="connsiteX4981" fmla="*/ 3402544 w 7773686"/>
              <a:gd name="connsiteY4981" fmla="*/ 398788 h 1115029"/>
              <a:gd name="connsiteX4982" fmla="*/ 3402544 w 7773686"/>
              <a:gd name="connsiteY4982" fmla="*/ 403707 h 1115029"/>
              <a:gd name="connsiteX4983" fmla="*/ 3403315 w 7773686"/>
              <a:gd name="connsiteY4983" fmla="*/ 405056 h 1115029"/>
              <a:gd name="connsiteX4984" fmla="*/ 3405437 w 7773686"/>
              <a:gd name="connsiteY4984" fmla="*/ 406503 h 1115029"/>
              <a:gd name="connsiteX4985" fmla="*/ 3408234 w 7773686"/>
              <a:gd name="connsiteY4985" fmla="*/ 407854 h 1115029"/>
              <a:gd name="connsiteX4986" fmla="*/ 3411030 w 7773686"/>
              <a:gd name="connsiteY4986" fmla="*/ 407178 h 1115029"/>
              <a:gd name="connsiteX4987" fmla="*/ 3413152 w 7773686"/>
              <a:gd name="connsiteY4987" fmla="*/ 405732 h 1115029"/>
              <a:gd name="connsiteX4988" fmla="*/ 3415177 w 7773686"/>
              <a:gd name="connsiteY4988" fmla="*/ 403707 h 1115029"/>
              <a:gd name="connsiteX4989" fmla="*/ 3422218 w 7773686"/>
              <a:gd name="connsiteY4989" fmla="*/ 409976 h 1115029"/>
              <a:gd name="connsiteX4990" fmla="*/ 3438323 w 7773686"/>
              <a:gd name="connsiteY4990" fmla="*/ 439390 h 1115029"/>
              <a:gd name="connsiteX4991" fmla="*/ 3436973 w 7773686"/>
              <a:gd name="connsiteY4991" fmla="*/ 445080 h 1115029"/>
              <a:gd name="connsiteX4992" fmla="*/ 3434852 w 7773686"/>
              <a:gd name="connsiteY4992" fmla="*/ 449902 h 1115029"/>
              <a:gd name="connsiteX4993" fmla="*/ 3427812 w 7773686"/>
              <a:gd name="connsiteY4993" fmla="*/ 459064 h 1115029"/>
              <a:gd name="connsiteX4994" fmla="*/ 3423665 w 7773686"/>
              <a:gd name="connsiteY4994" fmla="*/ 463308 h 1115029"/>
              <a:gd name="connsiteX4995" fmla="*/ 3416625 w 7773686"/>
              <a:gd name="connsiteY4995" fmla="*/ 473819 h 1115029"/>
              <a:gd name="connsiteX4996" fmla="*/ 3415177 w 7773686"/>
              <a:gd name="connsiteY4996" fmla="*/ 480088 h 1115029"/>
              <a:gd name="connsiteX4997" fmla="*/ 3413827 w 7773686"/>
              <a:gd name="connsiteY4997" fmla="*/ 482885 h 1115029"/>
              <a:gd name="connsiteX4998" fmla="*/ 3411706 w 7773686"/>
              <a:gd name="connsiteY4998" fmla="*/ 485683 h 1115029"/>
              <a:gd name="connsiteX4999" fmla="*/ 3403315 w 7773686"/>
              <a:gd name="connsiteY4999" fmla="*/ 493397 h 1115029"/>
              <a:gd name="connsiteX5000" fmla="*/ 3401868 w 7773686"/>
              <a:gd name="connsiteY5000" fmla="*/ 496194 h 1115029"/>
              <a:gd name="connsiteX5001" fmla="*/ 3401193 w 7773686"/>
              <a:gd name="connsiteY5001" fmla="*/ 499762 h 1115029"/>
              <a:gd name="connsiteX5002" fmla="*/ 3402544 w 7773686"/>
              <a:gd name="connsiteY5002" fmla="*/ 503234 h 1115029"/>
              <a:gd name="connsiteX5003" fmla="*/ 3403990 w 7773686"/>
              <a:gd name="connsiteY5003" fmla="*/ 505356 h 1115029"/>
              <a:gd name="connsiteX5004" fmla="*/ 3410259 w 7773686"/>
              <a:gd name="connsiteY5004" fmla="*/ 509600 h 1115029"/>
              <a:gd name="connsiteX5005" fmla="*/ 3422893 w 7773686"/>
              <a:gd name="connsiteY5005" fmla="*/ 515868 h 1115029"/>
              <a:gd name="connsiteX5006" fmla="*/ 3426461 w 7773686"/>
              <a:gd name="connsiteY5006" fmla="*/ 518858 h 1115029"/>
              <a:gd name="connsiteX5007" fmla="*/ 3427812 w 7773686"/>
              <a:gd name="connsiteY5007" fmla="*/ 523005 h 1115029"/>
              <a:gd name="connsiteX5008" fmla="*/ 3427812 w 7773686"/>
              <a:gd name="connsiteY5008" fmla="*/ 528599 h 1115029"/>
              <a:gd name="connsiteX5009" fmla="*/ 3394153 w 7773686"/>
              <a:gd name="connsiteY5009" fmla="*/ 550395 h 1115029"/>
              <a:gd name="connsiteX5010" fmla="*/ 3342943 w 7773686"/>
              <a:gd name="connsiteY5010" fmla="*/ 577688 h 1115029"/>
              <a:gd name="connsiteX5011" fmla="*/ 3318446 w 7773686"/>
              <a:gd name="connsiteY5011" fmla="*/ 593119 h 1115029"/>
              <a:gd name="connsiteX5012" fmla="*/ 3303015 w 7773686"/>
              <a:gd name="connsiteY5012" fmla="*/ 605752 h 1115029"/>
              <a:gd name="connsiteX5013" fmla="*/ 3295976 w 7773686"/>
              <a:gd name="connsiteY5013" fmla="*/ 612792 h 1115029"/>
              <a:gd name="connsiteX5014" fmla="*/ 3291828 w 7773686"/>
              <a:gd name="connsiteY5014" fmla="*/ 612117 h 1115029"/>
              <a:gd name="connsiteX5015" fmla="*/ 3288260 w 7773686"/>
              <a:gd name="connsiteY5015" fmla="*/ 612792 h 1115029"/>
              <a:gd name="connsiteX5016" fmla="*/ 3285463 w 7773686"/>
              <a:gd name="connsiteY5016" fmla="*/ 614914 h 1115029"/>
              <a:gd name="connsiteX5017" fmla="*/ 3282667 w 7773686"/>
              <a:gd name="connsiteY5017" fmla="*/ 617711 h 1115029"/>
              <a:gd name="connsiteX5018" fmla="*/ 3274276 w 7773686"/>
              <a:gd name="connsiteY5018" fmla="*/ 632466 h 1115029"/>
              <a:gd name="connsiteX5019" fmla="*/ 3274276 w 7773686"/>
              <a:gd name="connsiteY5019" fmla="*/ 633817 h 1115029"/>
              <a:gd name="connsiteX5020" fmla="*/ 3275627 w 7773686"/>
              <a:gd name="connsiteY5020" fmla="*/ 638060 h 1115029"/>
              <a:gd name="connsiteX5021" fmla="*/ 3276398 w 7773686"/>
              <a:gd name="connsiteY5021" fmla="*/ 639411 h 1115029"/>
              <a:gd name="connsiteX5022" fmla="*/ 3277748 w 7773686"/>
              <a:gd name="connsiteY5022" fmla="*/ 640857 h 1115029"/>
              <a:gd name="connsiteX5023" fmla="*/ 3280545 w 7773686"/>
              <a:gd name="connsiteY5023" fmla="*/ 642207 h 1115029"/>
              <a:gd name="connsiteX5024" fmla="*/ 3284113 w 7773686"/>
              <a:gd name="connsiteY5024" fmla="*/ 642207 h 1115029"/>
              <a:gd name="connsiteX5025" fmla="*/ 3287585 w 7773686"/>
              <a:gd name="connsiteY5025" fmla="*/ 641532 h 1115029"/>
              <a:gd name="connsiteX5026" fmla="*/ 3294626 w 7773686"/>
              <a:gd name="connsiteY5026" fmla="*/ 641532 h 1115029"/>
              <a:gd name="connsiteX5027" fmla="*/ 3299447 w 7773686"/>
              <a:gd name="connsiteY5027" fmla="*/ 643653 h 1115029"/>
              <a:gd name="connsiteX5028" fmla="*/ 3300894 w 7773686"/>
              <a:gd name="connsiteY5028" fmla="*/ 645775 h 1115029"/>
              <a:gd name="connsiteX5029" fmla="*/ 3300894 w 7773686"/>
              <a:gd name="connsiteY5029" fmla="*/ 641532 h 1115029"/>
              <a:gd name="connsiteX5030" fmla="*/ 3301569 w 7773686"/>
              <a:gd name="connsiteY5030" fmla="*/ 638735 h 1115029"/>
              <a:gd name="connsiteX5031" fmla="*/ 3304366 w 7773686"/>
              <a:gd name="connsiteY5031" fmla="*/ 636613 h 1115029"/>
              <a:gd name="connsiteX5032" fmla="*/ 3307163 w 7773686"/>
              <a:gd name="connsiteY5032" fmla="*/ 635263 h 1115029"/>
              <a:gd name="connsiteX5033" fmla="*/ 3321243 w 7773686"/>
              <a:gd name="connsiteY5033" fmla="*/ 633142 h 1115029"/>
              <a:gd name="connsiteX5034" fmla="*/ 3334552 w 7773686"/>
              <a:gd name="connsiteY5034" fmla="*/ 622629 h 1115029"/>
              <a:gd name="connsiteX5035" fmla="*/ 3338024 w 7773686"/>
              <a:gd name="connsiteY5035" fmla="*/ 620507 h 1115029"/>
              <a:gd name="connsiteX5036" fmla="*/ 3345065 w 7773686"/>
              <a:gd name="connsiteY5036" fmla="*/ 617711 h 1115029"/>
              <a:gd name="connsiteX5037" fmla="*/ 3349308 w 7773686"/>
              <a:gd name="connsiteY5037" fmla="*/ 617711 h 1115029"/>
              <a:gd name="connsiteX5038" fmla="*/ 3352105 w 7773686"/>
              <a:gd name="connsiteY5038" fmla="*/ 621858 h 1115029"/>
              <a:gd name="connsiteX5039" fmla="*/ 3353455 w 7773686"/>
              <a:gd name="connsiteY5039" fmla="*/ 623304 h 1115029"/>
              <a:gd name="connsiteX5040" fmla="*/ 3354901 w 7773686"/>
              <a:gd name="connsiteY5040" fmla="*/ 623304 h 1115029"/>
              <a:gd name="connsiteX5041" fmla="*/ 3357023 w 7773686"/>
              <a:gd name="connsiteY5041" fmla="*/ 622629 h 1115029"/>
              <a:gd name="connsiteX5042" fmla="*/ 3357023 w 7773686"/>
              <a:gd name="connsiteY5042" fmla="*/ 619061 h 1115029"/>
              <a:gd name="connsiteX5043" fmla="*/ 3361170 w 7773686"/>
              <a:gd name="connsiteY5043" fmla="*/ 614914 h 1115029"/>
              <a:gd name="connsiteX5044" fmla="*/ 3363967 w 7773686"/>
              <a:gd name="connsiteY5044" fmla="*/ 612792 h 1115029"/>
              <a:gd name="connsiteX5045" fmla="*/ 3369657 w 7773686"/>
              <a:gd name="connsiteY5045" fmla="*/ 610671 h 1115029"/>
              <a:gd name="connsiteX5046" fmla="*/ 3372454 w 7773686"/>
              <a:gd name="connsiteY5046" fmla="*/ 609320 h 1115029"/>
              <a:gd name="connsiteX5047" fmla="*/ 3374575 w 7773686"/>
              <a:gd name="connsiteY5047" fmla="*/ 607198 h 1115029"/>
              <a:gd name="connsiteX5048" fmla="*/ 3379398 w 7773686"/>
              <a:gd name="connsiteY5048" fmla="*/ 607198 h 1115029"/>
              <a:gd name="connsiteX5049" fmla="*/ 3382966 w 7773686"/>
              <a:gd name="connsiteY5049" fmla="*/ 605752 h 1115029"/>
              <a:gd name="connsiteX5050" fmla="*/ 3390006 w 7773686"/>
              <a:gd name="connsiteY5050" fmla="*/ 599483 h 1115029"/>
              <a:gd name="connsiteX5051" fmla="*/ 3403315 w 7773686"/>
              <a:gd name="connsiteY5051" fmla="*/ 601605 h 1115029"/>
              <a:gd name="connsiteX5052" fmla="*/ 3416625 w 7773686"/>
              <a:gd name="connsiteY5052" fmla="*/ 600158 h 1115029"/>
              <a:gd name="connsiteX5053" fmla="*/ 3429934 w 7773686"/>
              <a:gd name="connsiteY5053" fmla="*/ 600158 h 1115029"/>
              <a:gd name="connsiteX5054" fmla="*/ 3436201 w 7773686"/>
              <a:gd name="connsiteY5054" fmla="*/ 601605 h 1115029"/>
              <a:gd name="connsiteX5055" fmla="*/ 3443242 w 7773686"/>
              <a:gd name="connsiteY5055" fmla="*/ 605078 h 1115029"/>
              <a:gd name="connsiteX5056" fmla="*/ 3448161 w 7773686"/>
              <a:gd name="connsiteY5056" fmla="*/ 605078 h 1115029"/>
              <a:gd name="connsiteX5057" fmla="*/ 3463591 w 7773686"/>
              <a:gd name="connsiteY5057" fmla="*/ 609996 h 1115029"/>
              <a:gd name="connsiteX5058" fmla="*/ 3467835 w 7773686"/>
              <a:gd name="connsiteY5058" fmla="*/ 612117 h 1115029"/>
              <a:gd name="connsiteX5059" fmla="*/ 3471982 w 7773686"/>
              <a:gd name="connsiteY5059" fmla="*/ 615589 h 1115029"/>
              <a:gd name="connsiteX5060" fmla="*/ 3478346 w 7773686"/>
              <a:gd name="connsiteY5060" fmla="*/ 625426 h 1115029"/>
              <a:gd name="connsiteX5061" fmla="*/ 3482495 w 7773686"/>
              <a:gd name="connsiteY5061" fmla="*/ 637289 h 1115029"/>
              <a:gd name="connsiteX5062" fmla="*/ 3483941 w 7773686"/>
              <a:gd name="connsiteY5062" fmla="*/ 650694 h 1115029"/>
              <a:gd name="connsiteX5063" fmla="*/ 3484615 w 7773686"/>
              <a:gd name="connsiteY5063" fmla="*/ 686570 h 1115029"/>
              <a:gd name="connsiteX5064" fmla="*/ 3483941 w 7773686"/>
              <a:gd name="connsiteY5064" fmla="*/ 703352 h 1115029"/>
              <a:gd name="connsiteX5065" fmla="*/ 3481144 w 7773686"/>
              <a:gd name="connsiteY5065" fmla="*/ 721675 h 1115029"/>
              <a:gd name="connsiteX5066" fmla="*/ 3483941 w 7773686"/>
              <a:gd name="connsiteY5066" fmla="*/ 726498 h 1115029"/>
              <a:gd name="connsiteX5067" fmla="*/ 3485291 w 7773686"/>
              <a:gd name="connsiteY5067" fmla="*/ 730740 h 1115029"/>
              <a:gd name="connsiteX5068" fmla="*/ 3486737 w 7773686"/>
              <a:gd name="connsiteY5068" fmla="*/ 739902 h 1115029"/>
              <a:gd name="connsiteX5069" fmla="*/ 3483266 w 7773686"/>
              <a:gd name="connsiteY5069" fmla="*/ 780505 h 1115029"/>
              <a:gd name="connsiteX5070" fmla="*/ 3484615 w 7773686"/>
              <a:gd name="connsiteY5070" fmla="*/ 791017 h 1115029"/>
              <a:gd name="connsiteX5071" fmla="*/ 3488859 w 7773686"/>
              <a:gd name="connsiteY5071" fmla="*/ 800854 h 1115029"/>
              <a:gd name="connsiteX5072" fmla="*/ 3490210 w 7773686"/>
              <a:gd name="connsiteY5072" fmla="*/ 831909 h 1115029"/>
              <a:gd name="connsiteX5073" fmla="*/ 3488859 w 7773686"/>
              <a:gd name="connsiteY5073" fmla="*/ 841649 h 1115029"/>
              <a:gd name="connsiteX5074" fmla="*/ 3490210 w 7773686"/>
              <a:gd name="connsiteY5074" fmla="*/ 842420 h 1115029"/>
              <a:gd name="connsiteX5075" fmla="*/ 3490981 w 7773686"/>
              <a:gd name="connsiteY5075" fmla="*/ 843096 h 1115029"/>
              <a:gd name="connsiteX5076" fmla="*/ 3490981 w 7773686"/>
              <a:gd name="connsiteY5076" fmla="*/ 845217 h 1115029"/>
              <a:gd name="connsiteX5077" fmla="*/ 3489534 w 7773686"/>
              <a:gd name="connsiteY5077" fmla="*/ 848014 h 1115029"/>
              <a:gd name="connsiteX5078" fmla="*/ 3488859 w 7773686"/>
              <a:gd name="connsiteY5078" fmla="*/ 851486 h 1115029"/>
              <a:gd name="connsiteX5079" fmla="*/ 3491656 w 7773686"/>
              <a:gd name="connsiteY5079" fmla="*/ 861322 h 1115029"/>
              <a:gd name="connsiteX5080" fmla="*/ 3493006 w 7773686"/>
              <a:gd name="connsiteY5080" fmla="*/ 871160 h 1115029"/>
              <a:gd name="connsiteX5081" fmla="*/ 3496574 w 7773686"/>
              <a:gd name="connsiteY5081" fmla="*/ 935680 h 1115029"/>
              <a:gd name="connsiteX5082" fmla="*/ 3497250 w 7773686"/>
              <a:gd name="connsiteY5082" fmla="*/ 937029 h 1115029"/>
              <a:gd name="connsiteX5083" fmla="*/ 3496574 w 7773686"/>
              <a:gd name="connsiteY5083" fmla="*/ 939827 h 1115029"/>
              <a:gd name="connsiteX5084" fmla="*/ 3494453 w 7773686"/>
              <a:gd name="connsiteY5084" fmla="*/ 944070 h 1115029"/>
              <a:gd name="connsiteX5085" fmla="*/ 3493778 w 7773686"/>
              <a:gd name="connsiteY5085" fmla="*/ 946867 h 1115029"/>
              <a:gd name="connsiteX5086" fmla="*/ 3493778 w 7773686"/>
              <a:gd name="connsiteY5086" fmla="*/ 948988 h 1115029"/>
              <a:gd name="connsiteX5087" fmla="*/ 3494453 w 7773686"/>
              <a:gd name="connsiteY5087" fmla="*/ 951110 h 1115029"/>
              <a:gd name="connsiteX5088" fmla="*/ 3496574 w 7773686"/>
              <a:gd name="connsiteY5088" fmla="*/ 953232 h 1115029"/>
              <a:gd name="connsiteX5089" fmla="*/ 3504965 w 7773686"/>
              <a:gd name="connsiteY5089" fmla="*/ 953232 h 1115029"/>
              <a:gd name="connsiteX5090" fmla="*/ 3524640 w 7773686"/>
              <a:gd name="connsiteY5090" fmla="*/ 955257 h 1115029"/>
              <a:gd name="connsiteX5091" fmla="*/ 3534477 w 7773686"/>
              <a:gd name="connsiteY5091" fmla="*/ 958150 h 1115029"/>
              <a:gd name="connsiteX5092" fmla="*/ 3536502 w 7773686"/>
              <a:gd name="connsiteY5092" fmla="*/ 957379 h 1115029"/>
              <a:gd name="connsiteX5093" fmla="*/ 3552704 w 7773686"/>
              <a:gd name="connsiteY5093" fmla="*/ 958150 h 1115029"/>
              <a:gd name="connsiteX5094" fmla="*/ 3585783 w 7773686"/>
              <a:gd name="connsiteY5094" fmla="*/ 968759 h 1115029"/>
              <a:gd name="connsiteX5095" fmla="*/ 3595621 w 7773686"/>
              <a:gd name="connsiteY5095" fmla="*/ 979271 h 1115029"/>
              <a:gd name="connsiteX5096" fmla="*/ 3611051 w 7773686"/>
              <a:gd name="connsiteY5096" fmla="*/ 1001067 h 1115029"/>
              <a:gd name="connsiteX5097" fmla="*/ 3620792 w 7773686"/>
              <a:gd name="connsiteY5097" fmla="*/ 1011580 h 1115029"/>
              <a:gd name="connsiteX5098" fmla="*/ 3632751 w 7773686"/>
              <a:gd name="connsiteY5098" fmla="*/ 1042441 h 1115029"/>
              <a:gd name="connsiteX5099" fmla="*/ 3636223 w 7773686"/>
              <a:gd name="connsiteY5099" fmla="*/ 1055750 h 1115029"/>
              <a:gd name="connsiteX5100" fmla="*/ 3636223 w 7773686"/>
              <a:gd name="connsiteY5100" fmla="*/ 1065587 h 1115029"/>
              <a:gd name="connsiteX5101" fmla="*/ 3634872 w 7773686"/>
              <a:gd name="connsiteY5101" fmla="*/ 1070409 h 1115029"/>
              <a:gd name="connsiteX5102" fmla="*/ 3633425 w 7773686"/>
              <a:gd name="connsiteY5102" fmla="*/ 1072531 h 1115029"/>
              <a:gd name="connsiteX5103" fmla="*/ 3630629 w 7773686"/>
              <a:gd name="connsiteY5103" fmla="*/ 1075328 h 1115029"/>
              <a:gd name="connsiteX5104" fmla="*/ 3626482 w 7773686"/>
              <a:gd name="connsiteY5104" fmla="*/ 1078124 h 1115029"/>
              <a:gd name="connsiteX5105" fmla="*/ 3614523 w 7773686"/>
              <a:gd name="connsiteY5105" fmla="*/ 1084490 h 1115029"/>
              <a:gd name="connsiteX5106" fmla="*/ 3611051 w 7773686"/>
              <a:gd name="connsiteY5106" fmla="*/ 1087961 h 1115029"/>
              <a:gd name="connsiteX5107" fmla="*/ 3589255 w 7773686"/>
              <a:gd name="connsiteY5107" fmla="*/ 1088637 h 1115029"/>
              <a:gd name="connsiteX5108" fmla="*/ 3575079 w 7773686"/>
              <a:gd name="connsiteY5108" fmla="*/ 1086611 h 1115029"/>
              <a:gd name="connsiteX5109" fmla="*/ 3561094 w 7773686"/>
              <a:gd name="connsiteY5109" fmla="*/ 1082368 h 1115029"/>
              <a:gd name="connsiteX5110" fmla="*/ 3541420 w 7773686"/>
              <a:gd name="connsiteY5110" fmla="*/ 1073303 h 1115029"/>
              <a:gd name="connsiteX5111" fmla="*/ 3518274 w 7773686"/>
              <a:gd name="connsiteY5111" fmla="*/ 1055750 h 1115029"/>
              <a:gd name="connsiteX5112" fmla="*/ 3502843 w 7773686"/>
              <a:gd name="connsiteY5112" fmla="*/ 1037522 h 1115029"/>
              <a:gd name="connsiteX5113" fmla="*/ 3488859 w 7773686"/>
              <a:gd name="connsiteY5113" fmla="*/ 1026239 h 1115029"/>
              <a:gd name="connsiteX5114" fmla="*/ 3450958 w 7773686"/>
              <a:gd name="connsiteY5114" fmla="*/ 1006661 h 1115029"/>
              <a:gd name="connsiteX5115" fmla="*/ 3444689 w 7773686"/>
              <a:gd name="connsiteY5115" fmla="*/ 1008783 h 1115029"/>
              <a:gd name="connsiteX5116" fmla="*/ 3431380 w 7773686"/>
              <a:gd name="connsiteY5116" fmla="*/ 1009458 h 1115029"/>
              <a:gd name="connsiteX5117" fmla="*/ 3425014 w 7773686"/>
              <a:gd name="connsiteY5117" fmla="*/ 1006661 h 1115029"/>
              <a:gd name="connsiteX5118" fmla="*/ 3422218 w 7773686"/>
              <a:gd name="connsiteY5118" fmla="*/ 1002417 h 1115029"/>
              <a:gd name="connsiteX5119" fmla="*/ 3420771 w 7773686"/>
              <a:gd name="connsiteY5119" fmla="*/ 1001067 h 1115029"/>
              <a:gd name="connsiteX5120" fmla="*/ 3419421 w 7773686"/>
              <a:gd name="connsiteY5120" fmla="*/ 1000295 h 1115029"/>
              <a:gd name="connsiteX5121" fmla="*/ 3413827 w 7773686"/>
              <a:gd name="connsiteY5121" fmla="*/ 1000295 h 1115029"/>
              <a:gd name="connsiteX5122" fmla="*/ 3410259 w 7773686"/>
              <a:gd name="connsiteY5122" fmla="*/ 1001067 h 1115029"/>
              <a:gd name="connsiteX5123" fmla="*/ 3407462 w 7773686"/>
              <a:gd name="connsiteY5123" fmla="*/ 1001067 h 1115029"/>
              <a:gd name="connsiteX5124" fmla="*/ 3403990 w 7773686"/>
              <a:gd name="connsiteY5124" fmla="*/ 999621 h 1115029"/>
              <a:gd name="connsiteX5125" fmla="*/ 3399747 w 7773686"/>
              <a:gd name="connsiteY5125" fmla="*/ 996824 h 1115029"/>
              <a:gd name="connsiteX5126" fmla="*/ 3371007 w 7773686"/>
              <a:gd name="connsiteY5126" fmla="*/ 994702 h 1115029"/>
              <a:gd name="connsiteX5127" fmla="*/ 3312853 w 7773686"/>
              <a:gd name="connsiteY5127" fmla="*/ 986986 h 1115029"/>
              <a:gd name="connsiteX5128" fmla="*/ 3283341 w 7773686"/>
              <a:gd name="connsiteY5128" fmla="*/ 986312 h 1115029"/>
              <a:gd name="connsiteX5129" fmla="*/ 3276398 w 7773686"/>
              <a:gd name="connsiteY5129" fmla="*/ 986986 h 1115029"/>
              <a:gd name="connsiteX5130" fmla="*/ 3270032 w 7773686"/>
              <a:gd name="connsiteY5130" fmla="*/ 989108 h 1115029"/>
              <a:gd name="connsiteX5131" fmla="*/ 3262992 w 7773686"/>
              <a:gd name="connsiteY5131" fmla="*/ 992580 h 1115029"/>
              <a:gd name="connsiteX5132" fmla="*/ 3235024 w 7773686"/>
              <a:gd name="connsiteY5132" fmla="*/ 1011580 h 1115029"/>
              <a:gd name="connsiteX5133" fmla="*/ 3232131 w 7773686"/>
              <a:gd name="connsiteY5133" fmla="*/ 1014376 h 1115029"/>
              <a:gd name="connsiteX5134" fmla="*/ 3229334 w 7773686"/>
              <a:gd name="connsiteY5134" fmla="*/ 1016498 h 1115029"/>
              <a:gd name="connsiteX5135" fmla="*/ 3226537 w 7773686"/>
              <a:gd name="connsiteY5135" fmla="*/ 1017848 h 1115029"/>
              <a:gd name="connsiteX5136" fmla="*/ 3217471 w 7773686"/>
              <a:gd name="connsiteY5136" fmla="*/ 1019970 h 1115029"/>
              <a:gd name="connsiteX5137" fmla="*/ 3210431 w 7773686"/>
              <a:gd name="connsiteY5137" fmla="*/ 1019970 h 1115029"/>
              <a:gd name="connsiteX5138" fmla="*/ 3197798 w 7773686"/>
              <a:gd name="connsiteY5138" fmla="*/ 1021320 h 1115029"/>
              <a:gd name="connsiteX5139" fmla="*/ 3191529 w 7773686"/>
              <a:gd name="connsiteY5139" fmla="*/ 1023441 h 1115029"/>
              <a:gd name="connsiteX5140" fmla="*/ 3186610 w 7773686"/>
              <a:gd name="connsiteY5140" fmla="*/ 1027011 h 1115029"/>
              <a:gd name="connsiteX5141" fmla="*/ 3140993 w 7773686"/>
              <a:gd name="connsiteY5141" fmla="*/ 1036751 h 1115029"/>
              <a:gd name="connsiteX5142" fmla="*/ 3136750 w 7773686"/>
              <a:gd name="connsiteY5142" fmla="*/ 1039547 h 1115029"/>
              <a:gd name="connsiteX5143" fmla="*/ 3132604 w 7773686"/>
              <a:gd name="connsiteY5143" fmla="*/ 1040319 h 1115029"/>
              <a:gd name="connsiteX5144" fmla="*/ 3122765 w 7773686"/>
              <a:gd name="connsiteY5144" fmla="*/ 1040319 h 1115029"/>
              <a:gd name="connsiteX5145" fmla="*/ 3102417 w 7773686"/>
              <a:gd name="connsiteY5145" fmla="*/ 1036751 h 1115029"/>
              <a:gd name="connsiteX5146" fmla="*/ 3098945 w 7773686"/>
              <a:gd name="connsiteY5146" fmla="*/ 1034726 h 1115029"/>
              <a:gd name="connsiteX5147" fmla="*/ 3096148 w 7773686"/>
              <a:gd name="connsiteY5147" fmla="*/ 1031832 h 1115029"/>
              <a:gd name="connsiteX5148" fmla="*/ 3095377 w 7773686"/>
              <a:gd name="connsiteY5148" fmla="*/ 1029807 h 1115029"/>
              <a:gd name="connsiteX5149" fmla="*/ 3095377 w 7773686"/>
              <a:gd name="connsiteY5149" fmla="*/ 1028360 h 1115029"/>
              <a:gd name="connsiteX5150" fmla="*/ 3096148 w 7773686"/>
              <a:gd name="connsiteY5150" fmla="*/ 1026239 h 1115029"/>
              <a:gd name="connsiteX5151" fmla="*/ 3097499 w 7773686"/>
              <a:gd name="connsiteY5151" fmla="*/ 1024117 h 1115029"/>
              <a:gd name="connsiteX5152" fmla="*/ 3105214 w 7773686"/>
              <a:gd name="connsiteY5152" fmla="*/ 1022767 h 1115029"/>
              <a:gd name="connsiteX5153" fmla="*/ 3117847 w 7773686"/>
              <a:gd name="connsiteY5153" fmla="*/ 1016498 h 1115029"/>
              <a:gd name="connsiteX5154" fmla="*/ 3123441 w 7773686"/>
              <a:gd name="connsiteY5154" fmla="*/ 1012254 h 1115029"/>
              <a:gd name="connsiteX5155" fmla="*/ 3143115 w 7773686"/>
              <a:gd name="connsiteY5155" fmla="*/ 994027 h 1115029"/>
              <a:gd name="connsiteX5156" fmla="*/ 3148033 w 7773686"/>
              <a:gd name="connsiteY5156" fmla="*/ 994027 h 1115029"/>
              <a:gd name="connsiteX5157" fmla="*/ 3151506 w 7773686"/>
              <a:gd name="connsiteY5157" fmla="*/ 993352 h 1115029"/>
              <a:gd name="connsiteX5158" fmla="*/ 3153628 w 7773686"/>
              <a:gd name="connsiteY5158" fmla="*/ 991905 h 1115029"/>
              <a:gd name="connsiteX5159" fmla="*/ 3155750 w 7773686"/>
              <a:gd name="connsiteY5159" fmla="*/ 989784 h 1115029"/>
              <a:gd name="connsiteX5160" fmla="*/ 3157099 w 7773686"/>
              <a:gd name="connsiteY5160" fmla="*/ 987662 h 1115029"/>
              <a:gd name="connsiteX5161" fmla="*/ 3159221 w 7773686"/>
              <a:gd name="connsiteY5161" fmla="*/ 985637 h 1115029"/>
              <a:gd name="connsiteX5162" fmla="*/ 3162018 w 7773686"/>
              <a:gd name="connsiteY5162" fmla="*/ 984190 h 1115029"/>
              <a:gd name="connsiteX5163" fmla="*/ 3166261 w 7773686"/>
              <a:gd name="connsiteY5163" fmla="*/ 983515 h 1115029"/>
              <a:gd name="connsiteX5164" fmla="*/ 3177448 w 7773686"/>
              <a:gd name="connsiteY5164" fmla="*/ 970881 h 1115029"/>
              <a:gd name="connsiteX5165" fmla="*/ 3179570 w 7773686"/>
              <a:gd name="connsiteY5165" fmla="*/ 967313 h 1115029"/>
              <a:gd name="connsiteX5166" fmla="*/ 3181016 w 7773686"/>
              <a:gd name="connsiteY5166" fmla="*/ 963166 h 1115029"/>
              <a:gd name="connsiteX5167" fmla="*/ 3181692 w 7773686"/>
              <a:gd name="connsiteY5167" fmla="*/ 959501 h 1115029"/>
              <a:gd name="connsiteX5168" fmla="*/ 3181692 w 7773686"/>
              <a:gd name="connsiteY5168" fmla="*/ 956028 h 1115029"/>
              <a:gd name="connsiteX5169" fmla="*/ 3172530 w 7773686"/>
              <a:gd name="connsiteY5169" fmla="*/ 939151 h 1115029"/>
              <a:gd name="connsiteX5170" fmla="*/ 3163464 w 7773686"/>
              <a:gd name="connsiteY5170" fmla="*/ 915331 h 1115029"/>
              <a:gd name="connsiteX5171" fmla="*/ 3162790 w 7773686"/>
              <a:gd name="connsiteY5171" fmla="*/ 897103 h 1115029"/>
              <a:gd name="connsiteX5172" fmla="*/ 3163464 w 7773686"/>
              <a:gd name="connsiteY5172" fmla="*/ 887266 h 1115029"/>
              <a:gd name="connsiteX5173" fmla="*/ 3166261 w 7773686"/>
              <a:gd name="connsiteY5173" fmla="*/ 880226 h 1115029"/>
              <a:gd name="connsiteX5174" fmla="*/ 3169058 w 7773686"/>
              <a:gd name="connsiteY5174" fmla="*/ 849364 h 1115029"/>
              <a:gd name="connsiteX5175" fmla="*/ 3172530 w 7773686"/>
              <a:gd name="connsiteY5175" fmla="*/ 833934 h 1115029"/>
              <a:gd name="connsiteX5176" fmla="*/ 3176098 w 7773686"/>
              <a:gd name="connsiteY5176" fmla="*/ 826218 h 1115029"/>
              <a:gd name="connsiteX5177" fmla="*/ 3176098 w 7773686"/>
              <a:gd name="connsiteY5177" fmla="*/ 819274 h 1115029"/>
              <a:gd name="connsiteX5178" fmla="*/ 3177448 w 7773686"/>
              <a:gd name="connsiteY5178" fmla="*/ 812813 h 1115029"/>
              <a:gd name="connsiteX5179" fmla="*/ 3185839 w 7773686"/>
              <a:gd name="connsiteY5179" fmla="*/ 793814 h 1115029"/>
              <a:gd name="connsiteX5180" fmla="*/ 3189407 w 7773686"/>
              <a:gd name="connsiteY5180" fmla="*/ 779830 h 1115029"/>
              <a:gd name="connsiteX5181" fmla="*/ 3189407 w 7773686"/>
              <a:gd name="connsiteY5181" fmla="*/ 772790 h 1115029"/>
              <a:gd name="connsiteX5182" fmla="*/ 3206960 w 7773686"/>
              <a:gd name="connsiteY5182" fmla="*/ 727269 h 1115029"/>
              <a:gd name="connsiteX5183" fmla="*/ 3205513 w 7773686"/>
              <a:gd name="connsiteY5183" fmla="*/ 724473 h 1115029"/>
              <a:gd name="connsiteX5184" fmla="*/ 3205513 w 7773686"/>
              <a:gd name="connsiteY5184" fmla="*/ 720903 h 1115029"/>
              <a:gd name="connsiteX5185" fmla="*/ 3206188 w 7773686"/>
              <a:gd name="connsiteY5185" fmla="*/ 718781 h 1115029"/>
              <a:gd name="connsiteX5186" fmla="*/ 3208310 w 7773686"/>
              <a:gd name="connsiteY5186" fmla="*/ 715985 h 1115029"/>
              <a:gd name="connsiteX5187" fmla="*/ 3214675 w 7773686"/>
              <a:gd name="connsiteY5187" fmla="*/ 709716 h 1115029"/>
              <a:gd name="connsiteX5188" fmla="*/ 3216700 w 7773686"/>
              <a:gd name="connsiteY5188" fmla="*/ 705473 h 1115029"/>
              <a:gd name="connsiteX5189" fmla="*/ 3216700 w 7773686"/>
              <a:gd name="connsiteY5189" fmla="*/ 701326 h 1115029"/>
              <a:gd name="connsiteX5190" fmla="*/ 3216025 w 7773686"/>
              <a:gd name="connsiteY5190" fmla="*/ 699205 h 1115029"/>
              <a:gd name="connsiteX5191" fmla="*/ 3214675 w 7773686"/>
              <a:gd name="connsiteY5191" fmla="*/ 696407 h 1115029"/>
              <a:gd name="connsiteX5192" fmla="*/ 3231456 w 7773686"/>
              <a:gd name="connsiteY5192" fmla="*/ 662557 h 1115029"/>
              <a:gd name="connsiteX5193" fmla="*/ 3246212 w 7773686"/>
              <a:gd name="connsiteY5193" fmla="*/ 638060 h 1115029"/>
              <a:gd name="connsiteX5194" fmla="*/ 3252481 w 7773686"/>
              <a:gd name="connsiteY5194" fmla="*/ 630344 h 1115029"/>
              <a:gd name="connsiteX5195" fmla="*/ 3259521 w 7773686"/>
              <a:gd name="connsiteY5195" fmla="*/ 618385 h 1115029"/>
              <a:gd name="connsiteX5196" fmla="*/ 3263763 w 7773686"/>
              <a:gd name="connsiteY5196" fmla="*/ 612792 h 1115029"/>
              <a:gd name="connsiteX5197" fmla="*/ 3267236 w 7773686"/>
              <a:gd name="connsiteY5197" fmla="*/ 606427 h 1115029"/>
              <a:gd name="connsiteX5198" fmla="*/ 3270708 w 7773686"/>
              <a:gd name="connsiteY5198" fmla="*/ 593890 h 1115029"/>
              <a:gd name="connsiteX5199" fmla="*/ 3270708 w 7773686"/>
              <a:gd name="connsiteY5199" fmla="*/ 586850 h 1115029"/>
              <a:gd name="connsiteX5200" fmla="*/ 3263763 w 7773686"/>
              <a:gd name="connsiteY5200" fmla="*/ 567947 h 1115029"/>
              <a:gd name="connsiteX5201" fmla="*/ 3263763 w 7773686"/>
              <a:gd name="connsiteY5201" fmla="*/ 564379 h 1115029"/>
              <a:gd name="connsiteX5202" fmla="*/ 3264439 w 7773686"/>
              <a:gd name="connsiteY5202" fmla="*/ 560906 h 1115029"/>
              <a:gd name="connsiteX5203" fmla="*/ 3265790 w 7773686"/>
              <a:gd name="connsiteY5203" fmla="*/ 557338 h 1115029"/>
              <a:gd name="connsiteX5204" fmla="*/ 3272830 w 7773686"/>
              <a:gd name="connsiteY5204" fmla="*/ 546151 h 1115029"/>
              <a:gd name="connsiteX5205" fmla="*/ 3280545 w 7773686"/>
              <a:gd name="connsiteY5205" fmla="*/ 538436 h 1115029"/>
              <a:gd name="connsiteX5206" fmla="*/ 3284789 w 7773686"/>
              <a:gd name="connsiteY5206" fmla="*/ 535638 h 1115029"/>
              <a:gd name="connsiteX5207" fmla="*/ 3295300 w 7773686"/>
              <a:gd name="connsiteY5207" fmla="*/ 531396 h 1115029"/>
              <a:gd name="connsiteX5208" fmla="*/ 3300894 w 7773686"/>
              <a:gd name="connsiteY5208" fmla="*/ 531396 h 1115029"/>
              <a:gd name="connsiteX5209" fmla="*/ 3306487 w 7773686"/>
              <a:gd name="connsiteY5209" fmla="*/ 525801 h 1115029"/>
              <a:gd name="connsiteX5210" fmla="*/ 3324715 w 7773686"/>
              <a:gd name="connsiteY5210" fmla="*/ 510949 h 1115029"/>
              <a:gd name="connsiteX5211" fmla="*/ 3330309 w 7773686"/>
              <a:gd name="connsiteY5211" fmla="*/ 505356 h 1115029"/>
              <a:gd name="connsiteX5212" fmla="*/ 3336674 w 7773686"/>
              <a:gd name="connsiteY5212" fmla="*/ 495519 h 1115029"/>
              <a:gd name="connsiteX5213" fmla="*/ 3338024 w 7773686"/>
              <a:gd name="connsiteY5213" fmla="*/ 491276 h 1115029"/>
              <a:gd name="connsiteX5214" fmla="*/ 3338796 w 7773686"/>
              <a:gd name="connsiteY5214" fmla="*/ 487129 h 1115029"/>
              <a:gd name="connsiteX5215" fmla="*/ 3338796 w 7773686"/>
              <a:gd name="connsiteY5215" fmla="*/ 482885 h 1115029"/>
              <a:gd name="connsiteX5216" fmla="*/ 3345065 w 7773686"/>
              <a:gd name="connsiteY5216" fmla="*/ 475170 h 1115029"/>
              <a:gd name="connsiteX5217" fmla="*/ 3349983 w 7773686"/>
              <a:gd name="connsiteY5217" fmla="*/ 467455 h 1115029"/>
              <a:gd name="connsiteX5218" fmla="*/ 3352105 w 7773686"/>
              <a:gd name="connsiteY5218" fmla="*/ 463308 h 1115029"/>
              <a:gd name="connsiteX5219" fmla="*/ 3352780 w 7773686"/>
              <a:gd name="connsiteY5219" fmla="*/ 459064 h 1115029"/>
              <a:gd name="connsiteX5220" fmla="*/ 3352780 w 7773686"/>
              <a:gd name="connsiteY5220" fmla="*/ 454146 h 1115029"/>
              <a:gd name="connsiteX5221" fmla="*/ 3351429 w 7773686"/>
              <a:gd name="connsiteY5221" fmla="*/ 449902 h 1115029"/>
              <a:gd name="connsiteX5222" fmla="*/ 3335228 w 7773686"/>
              <a:gd name="connsiteY5222" fmla="*/ 450673 h 1115029"/>
              <a:gd name="connsiteX5223" fmla="*/ 3319797 w 7773686"/>
              <a:gd name="connsiteY5223" fmla="*/ 454820 h 1115029"/>
              <a:gd name="connsiteX5224" fmla="*/ 3305137 w 7773686"/>
              <a:gd name="connsiteY5224" fmla="*/ 462536 h 1115029"/>
              <a:gd name="connsiteX5225" fmla="*/ 3285463 w 7773686"/>
              <a:gd name="connsiteY5225" fmla="*/ 477292 h 1115029"/>
              <a:gd name="connsiteX5226" fmla="*/ 3267910 w 7773686"/>
              <a:gd name="connsiteY5226" fmla="*/ 495519 h 1115029"/>
              <a:gd name="connsiteX5227" fmla="*/ 3247562 w 7773686"/>
              <a:gd name="connsiteY5227" fmla="*/ 520883 h 1115029"/>
              <a:gd name="connsiteX5228" fmla="*/ 3239846 w 7773686"/>
              <a:gd name="connsiteY5228" fmla="*/ 534964 h 1115029"/>
              <a:gd name="connsiteX5229" fmla="*/ 3236375 w 7773686"/>
              <a:gd name="connsiteY5229" fmla="*/ 550395 h 1115029"/>
              <a:gd name="connsiteX5230" fmla="*/ 3232131 w 7773686"/>
              <a:gd name="connsiteY5230" fmla="*/ 581931 h 1115029"/>
              <a:gd name="connsiteX5231" fmla="*/ 3229334 w 7773686"/>
              <a:gd name="connsiteY5231" fmla="*/ 589646 h 1115029"/>
              <a:gd name="connsiteX5232" fmla="*/ 3224416 w 7773686"/>
              <a:gd name="connsiteY5232" fmla="*/ 619833 h 1115029"/>
              <a:gd name="connsiteX5233" fmla="*/ 3222390 w 7773686"/>
              <a:gd name="connsiteY5233" fmla="*/ 626776 h 1115029"/>
              <a:gd name="connsiteX5234" fmla="*/ 3218147 w 7773686"/>
              <a:gd name="connsiteY5234" fmla="*/ 632466 h 1115029"/>
              <a:gd name="connsiteX5235" fmla="*/ 3211878 w 7773686"/>
              <a:gd name="connsiteY5235" fmla="*/ 638060 h 1115029"/>
              <a:gd name="connsiteX5236" fmla="*/ 3212553 w 7773686"/>
              <a:gd name="connsiteY5236" fmla="*/ 640857 h 1115029"/>
              <a:gd name="connsiteX5237" fmla="*/ 3212553 w 7773686"/>
              <a:gd name="connsiteY5237" fmla="*/ 643653 h 1115029"/>
              <a:gd name="connsiteX5238" fmla="*/ 3211107 w 7773686"/>
              <a:gd name="connsiteY5238" fmla="*/ 648572 h 1115029"/>
              <a:gd name="connsiteX5239" fmla="*/ 3208310 w 7773686"/>
              <a:gd name="connsiteY5239" fmla="*/ 652719 h 1115029"/>
              <a:gd name="connsiteX5240" fmla="*/ 3204162 w 7773686"/>
              <a:gd name="connsiteY5240" fmla="*/ 655612 h 1115029"/>
              <a:gd name="connsiteX5241" fmla="*/ 3188732 w 7773686"/>
              <a:gd name="connsiteY5241" fmla="*/ 649248 h 1115029"/>
              <a:gd name="connsiteX5242" fmla="*/ 3173977 w 7773686"/>
              <a:gd name="connsiteY5242" fmla="*/ 640857 h 1115029"/>
              <a:gd name="connsiteX5243" fmla="*/ 3160668 w 7773686"/>
              <a:gd name="connsiteY5243" fmla="*/ 628898 h 1115029"/>
              <a:gd name="connsiteX5244" fmla="*/ 3150831 w 7773686"/>
              <a:gd name="connsiteY5244" fmla="*/ 612792 h 1115029"/>
              <a:gd name="connsiteX5245" fmla="*/ 3144465 w 7773686"/>
              <a:gd name="connsiteY5245" fmla="*/ 608549 h 1115029"/>
              <a:gd name="connsiteX5246" fmla="*/ 3138871 w 7773686"/>
              <a:gd name="connsiteY5246" fmla="*/ 601605 h 1115029"/>
              <a:gd name="connsiteX5247" fmla="*/ 3130482 w 7773686"/>
              <a:gd name="connsiteY5247" fmla="*/ 586850 h 1115029"/>
              <a:gd name="connsiteX5248" fmla="*/ 3131156 w 7773686"/>
              <a:gd name="connsiteY5248" fmla="*/ 580484 h 1115029"/>
              <a:gd name="connsiteX5249" fmla="*/ 3139644 w 7773686"/>
              <a:gd name="connsiteY5249" fmla="*/ 553191 h 1115029"/>
              <a:gd name="connsiteX5250" fmla="*/ 3140993 w 7773686"/>
              <a:gd name="connsiteY5250" fmla="*/ 541232 h 1115029"/>
              <a:gd name="connsiteX5251" fmla="*/ 3147359 w 7773686"/>
              <a:gd name="connsiteY5251" fmla="*/ 523005 h 1115029"/>
              <a:gd name="connsiteX5252" fmla="*/ 3147359 w 7773686"/>
              <a:gd name="connsiteY5252" fmla="*/ 514422 h 1115029"/>
              <a:gd name="connsiteX5253" fmla="*/ 3145911 w 7773686"/>
              <a:gd name="connsiteY5253" fmla="*/ 510949 h 1115029"/>
              <a:gd name="connsiteX5254" fmla="*/ 3152180 w 7773686"/>
              <a:gd name="connsiteY5254" fmla="*/ 499762 h 1115029"/>
              <a:gd name="connsiteX5255" fmla="*/ 3159221 w 7773686"/>
              <a:gd name="connsiteY5255" fmla="*/ 490601 h 1115029"/>
              <a:gd name="connsiteX5256" fmla="*/ 3176098 w 7773686"/>
              <a:gd name="connsiteY5256" fmla="*/ 475170 h 1115029"/>
              <a:gd name="connsiteX5257" fmla="*/ 3214675 w 7773686"/>
              <a:gd name="connsiteY5257" fmla="*/ 449902 h 1115029"/>
              <a:gd name="connsiteX5258" fmla="*/ 3216700 w 7773686"/>
              <a:gd name="connsiteY5258" fmla="*/ 446430 h 1115029"/>
              <a:gd name="connsiteX5259" fmla="*/ 3223066 w 7773686"/>
              <a:gd name="connsiteY5259" fmla="*/ 440162 h 1115029"/>
              <a:gd name="connsiteX5260" fmla="*/ 3233577 w 7773686"/>
              <a:gd name="connsiteY5260" fmla="*/ 433796 h 1115029"/>
              <a:gd name="connsiteX5261" fmla="*/ 3249008 w 7773686"/>
              <a:gd name="connsiteY5261" fmla="*/ 427527 h 1115029"/>
              <a:gd name="connsiteX5262" fmla="*/ 3259521 w 7773686"/>
              <a:gd name="connsiteY5262" fmla="*/ 421163 h 1115029"/>
              <a:gd name="connsiteX5263" fmla="*/ 3267910 w 7773686"/>
              <a:gd name="connsiteY5263" fmla="*/ 411422 h 1115029"/>
              <a:gd name="connsiteX5264" fmla="*/ 3270032 w 7773686"/>
              <a:gd name="connsiteY5264" fmla="*/ 412772 h 1115029"/>
              <a:gd name="connsiteX5265" fmla="*/ 3272154 w 7773686"/>
              <a:gd name="connsiteY5265" fmla="*/ 413447 h 1115029"/>
              <a:gd name="connsiteX5266" fmla="*/ 3273505 w 7773686"/>
              <a:gd name="connsiteY5266" fmla="*/ 412772 h 1115029"/>
              <a:gd name="connsiteX5267" fmla="*/ 3274951 w 7773686"/>
              <a:gd name="connsiteY5267" fmla="*/ 412772 h 1115029"/>
              <a:gd name="connsiteX5268" fmla="*/ 3277073 w 7773686"/>
              <a:gd name="connsiteY5268" fmla="*/ 410650 h 1115029"/>
              <a:gd name="connsiteX5269" fmla="*/ 3281220 w 7773686"/>
              <a:gd name="connsiteY5269" fmla="*/ 405056 h 1115029"/>
              <a:gd name="connsiteX5270" fmla="*/ 3283341 w 7773686"/>
              <a:gd name="connsiteY5270" fmla="*/ 402935 h 1115029"/>
              <a:gd name="connsiteX5271" fmla="*/ 3284789 w 7773686"/>
              <a:gd name="connsiteY5271" fmla="*/ 402259 h 1115029"/>
              <a:gd name="connsiteX5272" fmla="*/ 3286909 w 7773686"/>
              <a:gd name="connsiteY5272" fmla="*/ 402259 h 1115029"/>
              <a:gd name="connsiteX5273" fmla="*/ 3288260 w 7773686"/>
              <a:gd name="connsiteY5273" fmla="*/ 402935 h 1115029"/>
              <a:gd name="connsiteX5274" fmla="*/ 3291056 w 7773686"/>
              <a:gd name="connsiteY5274" fmla="*/ 403707 h 1115029"/>
              <a:gd name="connsiteX5275" fmla="*/ 3319122 w 7773686"/>
              <a:gd name="connsiteY5275" fmla="*/ 385382 h 1115029"/>
              <a:gd name="connsiteX5276" fmla="*/ 3324040 w 7773686"/>
              <a:gd name="connsiteY5276" fmla="*/ 384032 h 1115029"/>
              <a:gd name="connsiteX5277" fmla="*/ 3328959 w 7773686"/>
              <a:gd name="connsiteY5277" fmla="*/ 383357 h 1115029"/>
              <a:gd name="connsiteX5278" fmla="*/ 3329634 w 7773686"/>
              <a:gd name="connsiteY5278" fmla="*/ 381235 h 1115029"/>
              <a:gd name="connsiteX5279" fmla="*/ 3330309 w 7773686"/>
              <a:gd name="connsiteY5279" fmla="*/ 379789 h 1115029"/>
              <a:gd name="connsiteX5280" fmla="*/ 3331755 w 7773686"/>
              <a:gd name="connsiteY5280" fmla="*/ 378439 h 1115029"/>
              <a:gd name="connsiteX5281" fmla="*/ 3336674 w 7773686"/>
              <a:gd name="connsiteY5281" fmla="*/ 376317 h 1115029"/>
              <a:gd name="connsiteX5282" fmla="*/ 3340146 w 7773686"/>
              <a:gd name="connsiteY5282" fmla="*/ 376317 h 1115029"/>
              <a:gd name="connsiteX5283" fmla="*/ 3343714 w 7773686"/>
              <a:gd name="connsiteY5283" fmla="*/ 375642 h 1115029"/>
              <a:gd name="connsiteX5284" fmla="*/ 3346511 w 7773686"/>
              <a:gd name="connsiteY5284" fmla="*/ 374195 h 1115029"/>
              <a:gd name="connsiteX5285" fmla="*/ 3348633 w 7773686"/>
              <a:gd name="connsiteY5285" fmla="*/ 372073 h 1115029"/>
              <a:gd name="connsiteX5286" fmla="*/ 3349308 w 7773686"/>
              <a:gd name="connsiteY5286" fmla="*/ 370723 h 1115029"/>
              <a:gd name="connsiteX5287" fmla="*/ 3349308 w 7773686"/>
              <a:gd name="connsiteY5287" fmla="*/ 368408 h 1115029"/>
              <a:gd name="connsiteX5288" fmla="*/ 3352105 w 7773686"/>
              <a:gd name="connsiteY5288" fmla="*/ 367734 h 1115029"/>
              <a:gd name="connsiteX5289" fmla="*/ 3354227 w 7773686"/>
              <a:gd name="connsiteY5289" fmla="*/ 367734 h 1115029"/>
              <a:gd name="connsiteX5290" fmla="*/ 3361170 w 7773686"/>
              <a:gd name="connsiteY5290" fmla="*/ 362139 h 1115029"/>
              <a:gd name="connsiteX5291" fmla="*/ 3364738 w 7773686"/>
              <a:gd name="connsiteY5291" fmla="*/ 357897 h 1115029"/>
              <a:gd name="connsiteX5292" fmla="*/ 3369657 w 7773686"/>
              <a:gd name="connsiteY5292" fmla="*/ 359343 h 1115029"/>
              <a:gd name="connsiteX5293" fmla="*/ 3374575 w 7773686"/>
              <a:gd name="connsiteY5293" fmla="*/ 358668 h 1115029"/>
              <a:gd name="connsiteX5294" fmla="*/ 3382291 w 7773686"/>
              <a:gd name="connsiteY5294" fmla="*/ 355100 h 1115029"/>
              <a:gd name="connsiteX5295" fmla="*/ 3385762 w 7773686"/>
              <a:gd name="connsiteY5295" fmla="*/ 352303 h 1115029"/>
              <a:gd name="connsiteX5296" fmla="*/ 3390006 w 7773686"/>
              <a:gd name="connsiteY5296" fmla="*/ 350181 h 1115029"/>
              <a:gd name="connsiteX5297" fmla="*/ 3394828 w 7773686"/>
              <a:gd name="connsiteY5297" fmla="*/ 348831 h 1115029"/>
              <a:gd name="connsiteX5298" fmla="*/ 3399747 w 7773686"/>
              <a:gd name="connsiteY5298" fmla="*/ 348156 h 1115029"/>
              <a:gd name="connsiteX5299" fmla="*/ 3412381 w 7773686"/>
              <a:gd name="connsiteY5299" fmla="*/ 338993 h 1115029"/>
              <a:gd name="connsiteX5300" fmla="*/ 3448836 w 7773686"/>
              <a:gd name="connsiteY5300" fmla="*/ 322887 h 1115029"/>
              <a:gd name="connsiteX5301" fmla="*/ 3455876 w 7773686"/>
              <a:gd name="connsiteY5301" fmla="*/ 317294 h 1115029"/>
              <a:gd name="connsiteX5302" fmla="*/ 3470632 w 7773686"/>
              <a:gd name="connsiteY5302" fmla="*/ 310254 h 1115029"/>
              <a:gd name="connsiteX5303" fmla="*/ 3474104 w 7773686"/>
              <a:gd name="connsiteY5303" fmla="*/ 308132 h 1115029"/>
              <a:gd name="connsiteX5304" fmla="*/ 3477575 w 7773686"/>
              <a:gd name="connsiteY5304" fmla="*/ 304660 h 1115029"/>
              <a:gd name="connsiteX5305" fmla="*/ 3479697 w 7773686"/>
              <a:gd name="connsiteY5305" fmla="*/ 301092 h 1115029"/>
              <a:gd name="connsiteX5306" fmla="*/ 3481144 w 7773686"/>
              <a:gd name="connsiteY5306" fmla="*/ 296945 h 1115029"/>
              <a:gd name="connsiteX5307" fmla="*/ 3473428 w 7773686"/>
              <a:gd name="connsiteY5307" fmla="*/ 289230 h 1115029"/>
              <a:gd name="connsiteX5308" fmla="*/ 3471982 w 7773686"/>
              <a:gd name="connsiteY5308" fmla="*/ 292701 h 1115029"/>
              <a:gd name="connsiteX5309" fmla="*/ 3469957 w 7773686"/>
              <a:gd name="connsiteY5309" fmla="*/ 294823 h 1115029"/>
              <a:gd name="connsiteX5310" fmla="*/ 3467064 w 7773686"/>
              <a:gd name="connsiteY5310" fmla="*/ 296270 h 1115029"/>
              <a:gd name="connsiteX5311" fmla="*/ 3462917 w 7773686"/>
              <a:gd name="connsiteY5311" fmla="*/ 297620 h 1115029"/>
              <a:gd name="connsiteX5312" fmla="*/ 3460795 w 7773686"/>
              <a:gd name="connsiteY5312" fmla="*/ 297620 h 1115029"/>
              <a:gd name="connsiteX5313" fmla="*/ 3445364 w 7773686"/>
              <a:gd name="connsiteY5313" fmla="*/ 295499 h 1115029"/>
              <a:gd name="connsiteX5314" fmla="*/ 3440445 w 7773686"/>
              <a:gd name="connsiteY5314" fmla="*/ 295499 h 1115029"/>
              <a:gd name="connsiteX5315" fmla="*/ 3435527 w 7773686"/>
              <a:gd name="connsiteY5315" fmla="*/ 296945 h 1115029"/>
              <a:gd name="connsiteX5316" fmla="*/ 3377373 w 7773686"/>
              <a:gd name="connsiteY5316" fmla="*/ 320091 h 1115029"/>
              <a:gd name="connsiteX5317" fmla="*/ 3352105 w 7773686"/>
              <a:gd name="connsiteY5317" fmla="*/ 326360 h 1115029"/>
              <a:gd name="connsiteX5318" fmla="*/ 3333877 w 7773686"/>
              <a:gd name="connsiteY5318" fmla="*/ 328482 h 1115029"/>
              <a:gd name="connsiteX5319" fmla="*/ 3329634 w 7773686"/>
              <a:gd name="connsiteY5319" fmla="*/ 330604 h 1115029"/>
              <a:gd name="connsiteX5320" fmla="*/ 3326837 w 7773686"/>
              <a:gd name="connsiteY5320" fmla="*/ 333400 h 1115029"/>
              <a:gd name="connsiteX5321" fmla="*/ 3322593 w 7773686"/>
              <a:gd name="connsiteY5321" fmla="*/ 341115 h 1115029"/>
              <a:gd name="connsiteX5322" fmla="*/ 3318446 w 7773686"/>
              <a:gd name="connsiteY5322" fmla="*/ 362815 h 1115029"/>
              <a:gd name="connsiteX5323" fmla="*/ 3317000 w 7773686"/>
              <a:gd name="connsiteY5323" fmla="*/ 366383 h 1115029"/>
              <a:gd name="connsiteX5324" fmla="*/ 3315650 w 7773686"/>
              <a:gd name="connsiteY5324" fmla="*/ 368408 h 1115029"/>
              <a:gd name="connsiteX5325" fmla="*/ 3312853 w 7773686"/>
              <a:gd name="connsiteY5325" fmla="*/ 370723 h 1115029"/>
              <a:gd name="connsiteX5326" fmla="*/ 3310056 w 7773686"/>
              <a:gd name="connsiteY5326" fmla="*/ 371399 h 1115029"/>
              <a:gd name="connsiteX5327" fmla="*/ 3305813 w 7773686"/>
              <a:gd name="connsiteY5327" fmla="*/ 370723 h 1115029"/>
              <a:gd name="connsiteX5328" fmla="*/ 3300894 w 7773686"/>
              <a:gd name="connsiteY5328" fmla="*/ 368408 h 1115029"/>
              <a:gd name="connsiteX5329" fmla="*/ 3293854 w 7773686"/>
              <a:gd name="connsiteY5329" fmla="*/ 366383 h 1115029"/>
              <a:gd name="connsiteX5330" fmla="*/ 3272830 w 7773686"/>
              <a:gd name="connsiteY5330" fmla="*/ 357221 h 1115029"/>
              <a:gd name="connsiteX5331" fmla="*/ 3265790 w 7773686"/>
              <a:gd name="connsiteY5331" fmla="*/ 355872 h 1115029"/>
              <a:gd name="connsiteX5332" fmla="*/ 3258845 w 7773686"/>
              <a:gd name="connsiteY5332" fmla="*/ 355872 h 1115029"/>
              <a:gd name="connsiteX5333" fmla="*/ 3255277 w 7773686"/>
              <a:gd name="connsiteY5333" fmla="*/ 357221 h 1115029"/>
              <a:gd name="connsiteX5334" fmla="*/ 3251805 w 7773686"/>
              <a:gd name="connsiteY5334" fmla="*/ 359343 h 1115029"/>
              <a:gd name="connsiteX5335" fmla="*/ 3244764 w 7773686"/>
              <a:gd name="connsiteY5335" fmla="*/ 365612 h 1115029"/>
              <a:gd name="connsiteX5336" fmla="*/ 3237821 w 7773686"/>
              <a:gd name="connsiteY5336" fmla="*/ 367059 h 1115029"/>
              <a:gd name="connsiteX5337" fmla="*/ 3231456 w 7773686"/>
              <a:gd name="connsiteY5337" fmla="*/ 369951 h 1115029"/>
              <a:gd name="connsiteX5338" fmla="*/ 3214675 w 7773686"/>
              <a:gd name="connsiteY5338" fmla="*/ 381235 h 1115029"/>
              <a:gd name="connsiteX5339" fmla="*/ 3207635 w 7773686"/>
              <a:gd name="connsiteY5339" fmla="*/ 384032 h 1115029"/>
              <a:gd name="connsiteX5340" fmla="*/ 3200594 w 7773686"/>
              <a:gd name="connsiteY5340" fmla="*/ 385382 h 1115029"/>
              <a:gd name="connsiteX5341" fmla="*/ 3191529 w 7773686"/>
              <a:gd name="connsiteY5341" fmla="*/ 383357 h 1115029"/>
              <a:gd name="connsiteX5342" fmla="*/ 3189407 w 7773686"/>
              <a:gd name="connsiteY5342" fmla="*/ 386830 h 1115029"/>
              <a:gd name="connsiteX5343" fmla="*/ 3186610 w 7773686"/>
              <a:gd name="connsiteY5343" fmla="*/ 389626 h 1115029"/>
              <a:gd name="connsiteX5344" fmla="*/ 3175326 w 7773686"/>
              <a:gd name="connsiteY5344" fmla="*/ 393869 h 1115029"/>
              <a:gd name="connsiteX5345" fmla="*/ 3168383 w 7773686"/>
              <a:gd name="connsiteY5345" fmla="*/ 398017 h 1115029"/>
              <a:gd name="connsiteX5346" fmla="*/ 3166261 w 7773686"/>
              <a:gd name="connsiteY5346" fmla="*/ 401585 h 1115029"/>
              <a:gd name="connsiteX5347" fmla="*/ 3164139 w 7773686"/>
              <a:gd name="connsiteY5347" fmla="*/ 398788 h 1115029"/>
              <a:gd name="connsiteX5348" fmla="*/ 3163464 w 7773686"/>
              <a:gd name="connsiteY5348" fmla="*/ 398017 h 1115029"/>
              <a:gd name="connsiteX5349" fmla="*/ 3162790 w 7773686"/>
              <a:gd name="connsiteY5349" fmla="*/ 398017 h 1115029"/>
              <a:gd name="connsiteX5350" fmla="*/ 3161343 w 7773686"/>
              <a:gd name="connsiteY5350" fmla="*/ 399463 h 1115029"/>
              <a:gd name="connsiteX5351" fmla="*/ 3159221 w 7773686"/>
              <a:gd name="connsiteY5351" fmla="*/ 400813 h 1115029"/>
              <a:gd name="connsiteX5352" fmla="*/ 3157870 w 7773686"/>
              <a:gd name="connsiteY5352" fmla="*/ 402935 h 1115029"/>
              <a:gd name="connsiteX5353" fmla="*/ 3155750 w 7773686"/>
              <a:gd name="connsiteY5353" fmla="*/ 404381 h 1115029"/>
              <a:gd name="connsiteX5354" fmla="*/ 3153628 w 7773686"/>
              <a:gd name="connsiteY5354" fmla="*/ 405056 h 1115029"/>
              <a:gd name="connsiteX5355" fmla="*/ 3150831 w 7773686"/>
              <a:gd name="connsiteY5355" fmla="*/ 403707 h 1115029"/>
              <a:gd name="connsiteX5356" fmla="*/ 3144465 w 7773686"/>
              <a:gd name="connsiteY5356" fmla="*/ 406503 h 1115029"/>
              <a:gd name="connsiteX5357" fmla="*/ 3116497 w 7773686"/>
              <a:gd name="connsiteY5357" fmla="*/ 411422 h 1115029"/>
              <a:gd name="connsiteX5358" fmla="*/ 3110132 w 7773686"/>
              <a:gd name="connsiteY5358" fmla="*/ 413447 h 1115029"/>
              <a:gd name="connsiteX5359" fmla="*/ 3103863 w 7773686"/>
              <a:gd name="connsiteY5359" fmla="*/ 417016 h 1115029"/>
              <a:gd name="connsiteX5360" fmla="*/ 3097499 w 7773686"/>
              <a:gd name="connsiteY5360" fmla="*/ 421934 h 1115029"/>
              <a:gd name="connsiteX5361" fmla="*/ 3060368 w 7773686"/>
              <a:gd name="connsiteY5361" fmla="*/ 441511 h 1115029"/>
              <a:gd name="connsiteX5362" fmla="*/ 3051978 w 7773686"/>
              <a:gd name="connsiteY5362" fmla="*/ 445080 h 1115029"/>
              <a:gd name="connsiteX5363" fmla="*/ 3034425 w 7773686"/>
              <a:gd name="connsiteY5363" fmla="*/ 449902 h 1115029"/>
              <a:gd name="connsiteX5364" fmla="*/ 3030181 w 7773686"/>
              <a:gd name="connsiteY5364" fmla="*/ 450673 h 1115029"/>
              <a:gd name="connsiteX5365" fmla="*/ 3027385 w 7773686"/>
              <a:gd name="connsiteY5365" fmla="*/ 452024 h 1115029"/>
              <a:gd name="connsiteX5366" fmla="*/ 3021116 w 7773686"/>
              <a:gd name="connsiteY5366" fmla="*/ 456268 h 1115029"/>
              <a:gd name="connsiteX5367" fmla="*/ 3006361 w 7773686"/>
              <a:gd name="connsiteY5367" fmla="*/ 469576 h 1115029"/>
              <a:gd name="connsiteX5368" fmla="*/ 3001442 w 7773686"/>
              <a:gd name="connsiteY5368" fmla="*/ 473048 h 1115029"/>
              <a:gd name="connsiteX5369" fmla="*/ 2998646 w 7773686"/>
              <a:gd name="connsiteY5369" fmla="*/ 474495 h 1115029"/>
              <a:gd name="connsiteX5370" fmla="*/ 2995174 w 7773686"/>
              <a:gd name="connsiteY5370" fmla="*/ 475170 h 1115029"/>
              <a:gd name="connsiteX5371" fmla="*/ 2988133 w 7773686"/>
              <a:gd name="connsiteY5371" fmla="*/ 475170 h 1115029"/>
              <a:gd name="connsiteX5372" fmla="*/ 2982539 w 7773686"/>
              <a:gd name="connsiteY5372" fmla="*/ 480763 h 1115029"/>
              <a:gd name="connsiteX5373" fmla="*/ 2963540 w 7773686"/>
              <a:gd name="connsiteY5373" fmla="*/ 495519 h 1115029"/>
              <a:gd name="connsiteX5374" fmla="*/ 2956596 w 7773686"/>
              <a:gd name="connsiteY5374" fmla="*/ 503909 h 1115029"/>
              <a:gd name="connsiteX5375" fmla="*/ 2955150 w 7773686"/>
              <a:gd name="connsiteY5375" fmla="*/ 507478 h 1115029"/>
              <a:gd name="connsiteX5376" fmla="*/ 2953800 w 7773686"/>
              <a:gd name="connsiteY5376" fmla="*/ 514422 h 1115029"/>
              <a:gd name="connsiteX5377" fmla="*/ 2955150 w 7773686"/>
              <a:gd name="connsiteY5377" fmla="*/ 523680 h 1115029"/>
              <a:gd name="connsiteX5378" fmla="*/ 2959393 w 7773686"/>
              <a:gd name="connsiteY5378" fmla="*/ 529371 h 1115029"/>
              <a:gd name="connsiteX5379" fmla="*/ 2962191 w 7773686"/>
              <a:gd name="connsiteY5379" fmla="*/ 536314 h 1115029"/>
              <a:gd name="connsiteX5380" fmla="*/ 2968459 w 7773686"/>
              <a:gd name="connsiteY5380" fmla="*/ 572769 h 1115029"/>
              <a:gd name="connsiteX5381" fmla="*/ 2970580 w 7773686"/>
              <a:gd name="connsiteY5381" fmla="*/ 579134 h 1115029"/>
              <a:gd name="connsiteX5382" fmla="*/ 2974824 w 7773686"/>
              <a:gd name="connsiteY5382" fmla="*/ 603630 h 1115029"/>
              <a:gd name="connsiteX5383" fmla="*/ 2975500 w 7773686"/>
              <a:gd name="connsiteY5383" fmla="*/ 628898 h 1115029"/>
              <a:gd name="connsiteX5384" fmla="*/ 2973378 w 7773686"/>
              <a:gd name="connsiteY5384" fmla="*/ 678855 h 1115029"/>
              <a:gd name="connsiteX5385" fmla="*/ 2975500 w 7773686"/>
              <a:gd name="connsiteY5385" fmla="*/ 724473 h 1115029"/>
              <a:gd name="connsiteX5386" fmla="*/ 2974053 w 7773686"/>
              <a:gd name="connsiteY5386" fmla="*/ 730066 h 1115029"/>
              <a:gd name="connsiteX5387" fmla="*/ 2972702 w 7773686"/>
              <a:gd name="connsiteY5387" fmla="*/ 748968 h 1115029"/>
              <a:gd name="connsiteX5388" fmla="*/ 2971256 w 7773686"/>
              <a:gd name="connsiteY5388" fmla="*/ 754562 h 1115029"/>
              <a:gd name="connsiteX5389" fmla="*/ 2969906 w 7773686"/>
              <a:gd name="connsiteY5389" fmla="*/ 756684 h 1115029"/>
              <a:gd name="connsiteX5390" fmla="*/ 2968459 w 7773686"/>
              <a:gd name="connsiteY5390" fmla="*/ 758130 h 1115029"/>
              <a:gd name="connsiteX5391" fmla="*/ 2966338 w 7773686"/>
              <a:gd name="connsiteY5391" fmla="*/ 759480 h 1115029"/>
              <a:gd name="connsiteX5392" fmla="*/ 2964313 w 7773686"/>
              <a:gd name="connsiteY5392" fmla="*/ 760155 h 1115029"/>
              <a:gd name="connsiteX5393" fmla="*/ 2939045 w 7773686"/>
              <a:gd name="connsiteY5393" fmla="*/ 759480 h 1115029"/>
              <a:gd name="connsiteX5394" fmla="*/ 2927857 w 7773686"/>
              <a:gd name="connsiteY5394" fmla="*/ 756684 h 1115029"/>
              <a:gd name="connsiteX5395" fmla="*/ 2913101 w 7773686"/>
              <a:gd name="connsiteY5395" fmla="*/ 750415 h 1115029"/>
              <a:gd name="connsiteX5396" fmla="*/ 2894873 w 7773686"/>
              <a:gd name="connsiteY5396" fmla="*/ 737009 h 1115029"/>
              <a:gd name="connsiteX5397" fmla="*/ 2879443 w 7773686"/>
              <a:gd name="connsiteY5397" fmla="*/ 719553 h 1115029"/>
              <a:gd name="connsiteX5398" fmla="*/ 2865363 w 7773686"/>
              <a:gd name="connsiteY5398" fmla="*/ 697083 h 1115029"/>
              <a:gd name="connsiteX5399" fmla="*/ 2859769 w 7773686"/>
              <a:gd name="connsiteY5399" fmla="*/ 690042 h 1115029"/>
              <a:gd name="connsiteX5400" fmla="*/ 2854176 w 7773686"/>
              <a:gd name="connsiteY5400" fmla="*/ 678180 h 1115029"/>
              <a:gd name="connsiteX5401" fmla="*/ 2852728 w 7773686"/>
              <a:gd name="connsiteY5401" fmla="*/ 670464 h 1115029"/>
              <a:gd name="connsiteX5402" fmla="*/ 2854176 w 7773686"/>
              <a:gd name="connsiteY5402" fmla="*/ 662557 h 1115029"/>
              <a:gd name="connsiteX5403" fmla="*/ 2856297 w 7773686"/>
              <a:gd name="connsiteY5403" fmla="*/ 658410 h 1115029"/>
              <a:gd name="connsiteX5404" fmla="*/ 2858419 w 7773686"/>
              <a:gd name="connsiteY5404" fmla="*/ 635938 h 1115029"/>
              <a:gd name="connsiteX5405" fmla="*/ 2866809 w 7773686"/>
              <a:gd name="connsiteY5405" fmla="*/ 590321 h 1115029"/>
              <a:gd name="connsiteX5406" fmla="*/ 2868931 w 7773686"/>
              <a:gd name="connsiteY5406" fmla="*/ 566500 h 1115029"/>
              <a:gd name="connsiteX5407" fmla="*/ 2871053 w 7773686"/>
              <a:gd name="connsiteY5407" fmla="*/ 564379 h 1115029"/>
              <a:gd name="connsiteX5408" fmla="*/ 2872403 w 7773686"/>
              <a:gd name="connsiteY5408" fmla="*/ 561582 h 1115029"/>
              <a:gd name="connsiteX5409" fmla="*/ 2873849 w 7773686"/>
              <a:gd name="connsiteY5409" fmla="*/ 555313 h 1115029"/>
              <a:gd name="connsiteX5410" fmla="*/ 2873078 w 7773686"/>
              <a:gd name="connsiteY5410" fmla="*/ 547598 h 1115029"/>
              <a:gd name="connsiteX5411" fmla="*/ 2873849 w 7773686"/>
              <a:gd name="connsiteY5411" fmla="*/ 544029 h 1115029"/>
              <a:gd name="connsiteX5412" fmla="*/ 2873849 w 7773686"/>
              <a:gd name="connsiteY5412" fmla="*/ 449902 h 1115029"/>
              <a:gd name="connsiteX5413" fmla="*/ 2875200 w 7773686"/>
              <a:gd name="connsiteY5413" fmla="*/ 447105 h 1115029"/>
              <a:gd name="connsiteX5414" fmla="*/ 2875874 w 7773686"/>
              <a:gd name="connsiteY5414" fmla="*/ 444309 h 1115029"/>
              <a:gd name="connsiteX5415" fmla="*/ 2876647 w 7773686"/>
              <a:gd name="connsiteY5415" fmla="*/ 438040 h 1115029"/>
              <a:gd name="connsiteX5416" fmla="*/ 2875874 w 7773686"/>
              <a:gd name="connsiteY5416" fmla="*/ 424731 h 1115029"/>
              <a:gd name="connsiteX5417" fmla="*/ 2876647 w 7773686"/>
              <a:gd name="connsiteY5417" fmla="*/ 418365 h 1115029"/>
              <a:gd name="connsiteX5418" fmla="*/ 2877322 w 7773686"/>
              <a:gd name="connsiteY5418" fmla="*/ 415569 h 1115029"/>
              <a:gd name="connsiteX5419" fmla="*/ 2880118 w 7773686"/>
              <a:gd name="connsiteY5419" fmla="*/ 409976 h 1115029"/>
              <a:gd name="connsiteX5420" fmla="*/ 2882240 w 7773686"/>
              <a:gd name="connsiteY5420" fmla="*/ 407854 h 1115029"/>
              <a:gd name="connsiteX5421" fmla="*/ 2889280 w 7773686"/>
              <a:gd name="connsiteY5421" fmla="*/ 403707 h 1115029"/>
              <a:gd name="connsiteX5422" fmla="*/ 2942516 w 7773686"/>
              <a:gd name="connsiteY5422" fmla="*/ 472373 h 1115029"/>
              <a:gd name="connsiteX5423" fmla="*/ 2957947 w 7773686"/>
              <a:gd name="connsiteY5423" fmla="*/ 464657 h 1115029"/>
              <a:gd name="connsiteX5424" fmla="*/ 2964313 w 7773686"/>
              <a:gd name="connsiteY5424" fmla="*/ 459064 h 1115029"/>
              <a:gd name="connsiteX5425" fmla="*/ 2966338 w 7773686"/>
              <a:gd name="connsiteY5425" fmla="*/ 455592 h 1115029"/>
              <a:gd name="connsiteX5426" fmla="*/ 2967784 w 7773686"/>
              <a:gd name="connsiteY5426" fmla="*/ 452024 h 1115029"/>
              <a:gd name="connsiteX5427" fmla="*/ 3028832 w 7773686"/>
              <a:gd name="connsiteY5427" fmla="*/ 414218 h 1115029"/>
              <a:gd name="connsiteX5428" fmla="*/ 3049180 w 7773686"/>
              <a:gd name="connsiteY5428" fmla="*/ 403707 h 1115029"/>
              <a:gd name="connsiteX5429" fmla="*/ 3050531 w 7773686"/>
              <a:gd name="connsiteY5429" fmla="*/ 401585 h 1115029"/>
              <a:gd name="connsiteX5430" fmla="*/ 3051978 w 7773686"/>
              <a:gd name="connsiteY5430" fmla="*/ 400138 h 1115029"/>
              <a:gd name="connsiteX5431" fmla="*/ 3053327 w 7773686"/>
              <a:gd name="connsiteY5431" fmla="*/ 399463 h 1115029"/>
              <a:gd name="connsiteX5432" fmla="*/ 3060368 w 7773686"/>
              <a:gd name="connsiteY5432" fmla="*/ 399463 h 1115029"/>
              <a:gd name="connsiteX5433" fmla="*/ 3061718 w 7773686"/>
              <a:gd name="connsiteY5433" fmla="*/ 398788 h 1115029"/>
              <a:gd name="connsiteX5434" fmla="*/ 3068758 w 7773686"/>
              <a:gd name="connsiteY5434" fmla="*/ 393097 h 1115029"/>
              <a:gd name="connsiteX5435" fmla="*/ 3075799 w 7773686"/>
              <a:gd name="connsiteY5435" fmla="*/ 389626 h 1115029"/>
              <a:gd name="connsiteX5436" fmla="*/ 3105214 w 7773686"/>
              <a:gd name="connsiteY5436" fmla="*/ 382586 h 1115029"/>
              <a:gd name="connsiteX5437" fmla="*/ 3120645 w 7773686"/>
              <a:gd name="connsiteY5437" fmla="*/ 376317 h 1115029"/>
              <a:gd name="connsiteX5438" fmla="*/ 3122765 w 7773686"/>
              <a:gd name="connsiteY5438" fmla="*/ 373520 h 1115029"/>
              <a:gd name="connsiteX5439" fmla="*/ 3124887 w 7773686"/>
              <a:gd name="connsiteY5439" fmla="*/ 371399 h 1115029"/>
              <a:gd name="connsiteX5440" fmla="*/ 3126238 w 7773686"/>
              <a:gd name="connsiteY5440" fmla="*/ 367059 h 1115029"/>
              <a:gd name="connsiteX5441" fmla="*/ 3126238 w 7773686"/>
              <a:gd name="connsiteY5441" fmla="*/ 364937 h 1115029"/>
              <a:gd name="connsiteX5442" fmla="*/ 3125563 w 7773686"/>
              <a:gd name="connsiteY5442" fmla="*/ 363587 h 1115029"/>
              <a:gd name="connsiteX5443" fmla="*/ 3118523 w 7773686"/>
              <a:gd name="connsiteY5443" fmla="*/ 353074 h 1115029"/>
              <a:gd name="connsiteX5444" fmla="*/ 3115725 w 7773686"/>
              <a:gd name="connsiteY5444" fmla="*/ 347384 h 1115029"/>
              <a:gd name="connsiteX5445" fmla="*/ 3115725 w 7773686"/>
              <a:gd name="connsiteY5445" fmla="*/ 345359 h 1115029"/>
              <a:gd name="connsiteX5446" fmla="*/ 3091905 w 7773686"/>
              <a:gd name="connsiteY5446" fmla="*/ 306010 h 1115029"/>
              <a:gd name="connsiteX5447" fmla="*/ 3086986 w 7773686"/>
              <a:gd name="connsiteY5447" fmla="*/ 289905 h 1115029"/>
              <a:gd name="connsiteX5448" fmla="*/ 3086986 w 7773686"/>
              <a:gd name="connsiteY5448" fmla="*/ 284986 h 1115029"/>
              <a:gd name="connsiteX5449" fmla="*/ 3089108 w 7773686"/>
              <a:gd name="connsiteY5449" fmla="*/ 274473 h 1115029"/>
              <a:gd name="connsiteX5450" fmla="*/ 3091230 w 7773686"/>
              <a:gd name="connsiteY5450" fmla="*/ 269555 h 1115029"/>
              <a:gd name="connsiteX5451" fmla="*/ 3095377 w 7773686"/>
              <a:gd name="connsiteY5451" fmla="*/ 263962 h 1115029"/>
              <a:gd name="connsiteX5452" fmla="*/ 3096148 w 7773686"/>
              <a:gd name="connsiteY5452" fmla="*/ 261166 h 1115029"/>
              <a:gd name="connsiteX5453" fmla="*/ 3102417 w 7773686"/>
              <a:gd name="connsiteY5453" fmla="*/ 254800 h 1115029"/>
              <a:gd name="connsiteX5454" fmla="*/ 3107336 w 7773686"/>
              <a:gd name="connsiteY5454" fmla="*/ 251328 h 1115029"/>
              <a:gd name="connsiteX5455" fmla="*/ 3112929 w 7773686"/>
              <a:gd name="connsiteY5455" fmla="*/ 249207 h 1115029"/>
              <a:gd name="connsiteX5456" fmla="*/ 3112929 w 7773686"/>
              <a:gd name="connsiteY5456" fmla="*/ 258368 h 1115029"/>
              <a:gd name="connsiteX5457" fmla="*/ 3115051 w 7773686"/>
              <a:gd name="connsiteY5457" fmla="*/ 276595 h 1115029"/>
              <a:gd name="connsiteX5458" fmla="*/ 3117172 w 7773686"/>
              <a:gd name="connsiteY5458" fmla="*/ 285661 h 1115029"/>
              <a:gd name="connsiteX5459" fmla="*/ 3119969 w 7773686"/>
              <a:gd name="connsiteY5459" fmla="*/ 293377 h 1115029"/>
              <a:gd name="connsiteX5460" fmla="*/ 3127684 w 7773686"/>
              <a:gd name="connsiteY5460" fmla="*/ 303985 h 1115029"/>
              <a:gd name="connsiteX5461" fmla="*/ 3133953 w 7773686"/>
              <a:gd name="connsiteY5461" fmla="*/ 309579 h 1115029"/>
              <a:gd name="connsiteX5462" fmla="*/ 3140993 w 7773686"/>
              <a:gd name="connsiteY5462" fmla="*/ 314498 h 1115029"/>
              <a:gd name="connsiteX5463" fmla="*/ 3143791 w 7773686"/>
              <a:gd name="connsiteY5463" fmla="*/ 315847 h 1115029"/>
              <a:gd name="connsiteX5464" fmla="*/ 3146587 w 7773686"/>
              <a:gd name="connsiteY5464" fmla="*/ 316523 h 1115029"/>
              <a:gd name="connsiteX5465" fmla="*/ 3149384 w 7773686"/>
              <a:gd name="connsiteY5465" fmla="*/ 316523 h 1115029"/>
              <a:gd name="connsiteX5466" fmla="*/ 3155750 w 7773686"/>
              <a:gd name="connsiteY5466" fmla="*/ 315847 h 1115029"/>
              <a:gd name="connsiteX5467" fmla="*/ 3172530 w 7773686"/>
              <a:gd name="connsiteY5467" fmla="*/ 308807 h 1115029"/>
              <a:gd name="connsiteX5468" fmla="*/ 3181016 w 7773686"/>
              <a:gd name="connsiteY5468" fmla="*/ 306782 h 1115029"/>
              <a:gd name="connsiteX5469" fmla="*/ 3183814 w 7773686"/>
              <a:gd name="connsiteY5469" fmla="*/ 307458 h 1115029"/>
              <a:gd name="connsiteX5470" fmla="*/ 3187285 w 7773686"/>
              <a:gd name="connsiteY5470" fmla="*/ 303985 h 1115029"/>
              <a:gd name="connsiteX5471" fmla="*/ 3202042 w 7773686"/>
              <a:gd name="connsiteY5471" fmla="*/ 294148 h 1115029"/>
              <a:gd name="connsiteX5472" fmla="*/ 3206188 w 7773686"/>
              <a:gd name="connsiteY5472" fmla="*/ 290580 h 1115029"/>
              <a:gd name="connsiteX5473" fmla="*/ 3209756 w 7773686"/>
              <a:gd name="connsiteY5473" fmla="*/ 286432 h 1115029"/>
              <a:gd name="connsiteX5474" fmla="*/ 3211107 w 7773686"/>
              <a:gd name="connsiteY5474" fmla="*/ 284312 h 1115029"/>
              <a:gd name="connsiteX5475" fmla="*/ 3211878 w 7773686"/>
              <a:gd name="connsiteY5475" fmla="*/ 282190 h 1115029"/>
              <a:gd name="connsiteX5476" fmla="*/ 3211878 w 7773686"/>
              <a:gd name="connsiteY5476" fmla="*/ 276595 h 1115029"/>
              <a:gd name="connsiteX5477" fmla="*/ 3199244 w 7773686"/>
              <a:gd name="connsiteY5477" fmla="*/ 256247 h 1115029"/>
              <a:gd name="connsiteX5478" fmla="*/ 3204838 w 7773686"/>
              <a:gd name="connsiteY5478" fmla="*/ 257693 h 1115029"/>
              <a:gd name="connsiteX5479" fmla="*/ 3211107 w 7773686"/>
              <a:gd name="connsiteY5479" fmla="*/ 258368 h 1115029"/>
              <a:gd name="connsiteX5480" fmla="*/ 3223066 w 7773686"/>
              <a:gd name="connsiteY5480" fmla="*/ 258368 h 1115029"/>
              <a:gd name="connsiteX5481" fmla="*/ 3244764 w 7773686"/>
              <a:gd name="connsiteY5481" fmla="*/ 254125 h 1115029"/>
              <a:gd name="connsiteX5482" fmla="*/ 3245536 w 7773686"/>
              <a:gd name="connsiteY5482" fmla="*/ 258368 h 1115029"/>
              <a:gd name="connsiteX5483" fmla="*/ 3246886 w 7773686"/>
              <a:gd name="connsiteY5483" fmla="*/ 261840 h 1115029"/>
              <a:gd name="connsiteX5484" fmla="*/ 3251130 w 7773686"/>
              <a:gd name="connsiteY5484" fmla="*/ 268206 h 1115029"/>
              <a:gd name="connsiteX5485" fmla="*/ 3254602 w 7773686"/>
              <a:gd name="connsiteY5485" fmla="*/ 271002 h 1115029"/>
              <a:gd name="connsiteX5486" fmla="*/ 3265114 w 7773686"/>
              <a:gd name="connsiteY5486" fmla="*/ 276595 h 1115029"/>
              <a:gd name="connsiteX5487" fmla="*/ 3269358 w 7773686"/>
              <a:gd name="connsiteY5487" fmla="*/ 274473 h 1115029"/>
              <a:gd name="connsiteX5488" fmla="*/ 3273505 w 7773686"/>
              <a:gd name="connsiteY5488" fmla="*/ 271677 h 1115029"/>
              <a:gd name="connsiteX5489" fmla="*/ 3277073 w 7773686"/>
              <a:gd name="connsiteY5489" fmla="*/ 268206 h 1115029"/>
              <a:gd name="connsiteX5490" fmla="*/ 3277748 w 7773686"/>
              <a:gd name="connsiteY5490" fmla="*/ 266084 h 1115029"/>
              <a:gd name="connsiteX5491" fmla="*/ 3277748 w 7773686"/>
              <a:gd name="connsiteY5491" fmla="*/ 263962 h 1115029"/>
              <a:gd name="connsiteX5492" fmla="*/ 3276398 w 7773686"/>
              <a:gd name="connsiteY5492" fmla="*/ 261840 h 1115029"/>
              <a:gd name="connsiteX5493" fmla="*/ 3275627 w 7773686"/>
              <a:gd name="connsiteY5493" fmla="*/ 259718 h 1115029"/>
              <a:gd name="connsiteX5494" fmla="*/ 3275627 w 7773686"/>
              <a:gd name="connsiteY5494" fmla="*/ 255571 h 1115029"/>
              <a:gd name="connsiteX5495" fmla="*/ 3281991 w 7773686"/>
              <a:gd name="connsiteY5495" fmla="*/ 244288 h 1115029"/>
              <a:gd name="connsiteX5496" fmla="*/ 3283341 w 7773686"/>
              <a:gd name="connsiteY5496" fmla="*/ 240816 h 1115029"/>
              <a:gd name="connsiteX5497" fmla="*/ 3282667 w 7773686"/>
              <a:gd name="connsiteY5497" fmla="*/ 239466 h 1115029"/>
              <a:gd name="connsiteX5498" fmla="*/ 3281991 w 7773686"/>
              <a:gd name="connsiteY5498" fmla="*/ 237344 h 1115029"/>
              <a:gd name="connsiteX5499" fmla="*/ 3280545 w 7773686"/>
              <a:gd name="connsiteY5499" fmla="*/ 235222 h 1115029"/>
              <a:gd name="connsiteX5500" fmla="*/ 3277748 w 7773686"/>
              <a:gd name="connsiteY5500" fmla="*/ 233776 h 1115029"/>
              <a:gd name="connsiteX5501" fmla="*/ 3275627 w 7773686"/>
              <a:gd name="connsiteY5501" fmla="*/ 176200 h 1115029"/>
              <a:gd name="connsiteX5502" fmla="*/ 3261643 w 7773686"/>
              <a:gd name="connsiteY5502" fmla="*/ 122867 h 1115029"/>
              <a:gd name="connsiteX5503" fmla="*/ 3260195 w 7773686"/>
              <a:gd name="connsiteY5503" fmla="*/ 111680 h 1115029"/>
              <a:gd name="connsiteX5504" fmla="*/ 3262992 w 7773686"/>
              <a:gd name="connsiteY5504" fmla="*/ 111680 h 1115029"/>
              <a:gd name="connsiteX5505" fmla="*/ 3279869 w 7773686"/>
              <a:gd name="connsiteY5505" fmla="*/ 117274 h 1115029"/>
              <a:gd name="connsiteX5506" fmla="*/ 3282667 w 7773686"/>
              <a:gd name="connsiteY5506" fmla="*/ 117274 h 1115029"/>
              <a:gd name="connsiteX5507" fmla="*/ 3285463 w 7773686"/>
              <a:gd name="connsiteY5507" fmla="*/ 116598 h 1115029"/>
              <a:gd name="connsiteX5508" fmla="*/ 3289707 w 7773686"/>
              <a:gd name="connsiteY5508" fmla="*/ 118625 h 1115029"/>
              <a:gd name="connsiteX5509" fmla="*/ 3293854 w 7773686"/>
              <a:gd name="connsiteY5509" fmla="*/ 119396 h 1115029"/>
              <a:gd name="connsiteX5510" fmla="*/ 3307935 w 7773686"/>
              <a:gd name="connsiteY5510" fmla="*/ 120071 h 1115029"/>
              <a:gd name="connsiteX5511" fmla="*/ 3312853 w 7773686"/>
              <a:gd name="connsiteY5511" fmla="*/ 120745 h 1115029"/>
              <a:gd name="connsiteX5512" fmla="*/ 3317000 w 7773686"/>
              <a:gd name="connsiteY5512" fmla="*/ 122867 h 1115029"/>
              <a:gd name="connsiteX5513" fmla="*/ 3321243 w 7773686"/>
              <a:gd name="connsiteY5513" fmla="*/ 127111 h 1115029"/>
              <a:gd name="connsiteX5514" fmla="*/ 3324715 w 7773686"/>
              <a:gd name="connsiteY5514" fmla="*/ 127111 h 1115029"/>
              <a:gd name="connsiteX5515" fmla="*/ 3331081 w 7773686"/>
              <a:gd name="connsiteY5515" fmla="*/ 131258 h 1115029"/>
              <a:gd name="connsiteX5516" fmla="*/ 3341592 w 7773686"/>
              <a:gd name="connsiteY5516" fmla="*/ 147364 h 1115029"/>
              <a:gd name="connsiteX5517" fmla="*/ 3344389 w 7773686"/>
              <a:gd name="connsiteY5517" fmla="*/ 157200 h 1115029"/>
              <a:gd name="connsiteX5518" fmla="*/ 3347861 w 7773686"/>
              <a:gd name="connsiteY5518" fmla="*/ 186712 h 1115029"/>
              <a:gd name="connsiteX5519" fmla="*/ 3347186 w 7773686"/>
              <a:gd name="connsiteY5519" fmla="*/ 207062 h 1115029"/>
              <a:gd name="connsiteX5520" fmla="*/ 3344389 w 7773686"/>
              <a:gd name="connsiteY5520" fmla="*/ 228857 h 1115029"/>
              <a:gd name="connsiteX5521" fmla="*/ 3345065 w 7773686"/>
              <a:gd name="connsiteY5521" fmla="*/ 230979 h 1115029"/>
              <a:gd name="connsiteX5522" fmla="*/ 3346511 w 7773686"/>
              <a:gd name="connsiteY5522" fmla="*/ 232425 h 1115029"/>
              <a:gd name="connsiteX5523" fmla="*/ 3347186 w 7773686"/>
              <a:gd name="connsiteY5523" fmla="*/ 233776 h 1115029"/>
              <a:gd name="connsiteX5524" fmla="*/ 3348633 w 7773686"/>
              <a:gd name="connsiteY5524" fmla="*/ 234547 h 1115029"/>
              <a:gd name="connsiteX5525" fmla="*/ 3351429 w 7773686"/>
              <a:gd name="connsiteY5525" fmla="*/ 233776 h 1115029"/>
              <a:gd name="connsiteX5526" fmla="*/ 3354901 w 7773686"/>
              <a:gd name="connsiteY5526" fmla="*/ 232425 h 1115029"/>
              <a:gd name="connsiteX5527" fmla="*/ 3358374 w 7773686"/>
              <a:gd name="connsiteY5527" fmla="*/ 230303 h 1115029"/>
              <a:gd name="connsiteX5528" fmla="*/ 3365414 w 7773686"/>
              <a:gd name="connsiteY5528" fmla="*/ 227507 h 1115029"/>
              <a:gd name="connsiteX5529" fmla="*/ 3369657 w 7773686"/>
              <a:gd name="connsiteY5529" fmla="*/ 228857 h 1115029"/>
              <a:gd name="connsiteX5530" fmla="*/ 3388560 w 7773686"/>
              <a:gd name="connsiteY5530" fmla="*/ 214777 h 1115029"/>
              <a:gd name="connsiteX5531" fmla="*/ 3405437 w 7773686"/>
              <a:gd name="connsiteY5531" fmla="*/ 196452 h 1115029"/>
              <a:gd name="connsiteX5532" fmla="*/ 3432730 w 7773686"/>
              <a:gd name="connsiteY5532" fmla="*/ 154404 h 1115029"/>
              <a:gd name="connsiteX5533" fmla="*/ 3434852 w 7773686"/>
              <a:gd name="connsiteY5533" fmla="*/ 148135 h 1115029"/>
              <a:gd name="connsiteX5534" fmla="*/ 3435527 w 7773686"/>
              <a:gd name="connsiteY5534" fmla="*/ 136852 h 1115029"/>
              <a:gd name="connsiteX5535" fmla="*/ 3432730 w 7773686"/>
              <a:gd name="connsiteY5535" fmla="*/ 129908 h 1115029"/>
              <a:gd name="connsiteX5536" fmla="*/ 3428486 w 7773686"/>
              <a:gd name="connsiteY5536" fmla="*/ 124314 h 1115029"/>
              <a:gd name="connsiteX5537" fmla="*/ 3420771 w 7773686"/>
              <a:gd name="connsiteY5537" fmla="*/ 118625 h 1115029"/>
              <a:gd name="connsiteX5538" fmla="*/ 3418746 w 7773686"/>
              <a:gd name="connsiteY5538" fmla="*/ 116598 h 1115029"/>
              <a:gd name="connsiteX5539" fmla="*/ 3416625 w 7773686"/>
              <a:gd name="connsiteY5539" fmla="*/ 113706 h 1115029"/>
              <a:gd name="connsiteX5540" fmla="*/ 3415177 w 7773686"/>
              <a:gd name="connsiteY5540" fmla="*/ 106762 h 1115029"/>
              <a:gd name="connsiteX5541" fmla="*/ 3434176 w 7773686"/>
              <a:gd name="connsiteY5541" fmla="*/ 101843 h 1115029"/>
              <a:gd name="connsiteX5542" fmla="*/ 637268 w 7773686"/>
              <a:gd name="connsiteY5542" fmla="*/ 0 h 1115029"/>
              <a:gd name="connsiteX5543" fmla="*/ 670905 w 7773686"/>
              <a:gd name="connsiteY5543" fmla="*/ 3492 h 1115029"/>
              <a:gd name="connsiteX5544" fmla="*/ 678992 w 7773686"/>
              <a:gd name="connsiteY5544" fmla="*/ 5789 h 1115029"/>
              <a:gd name="connsiteX5545" fmla="*/ 687080 w 7773686"/>
              <a:gd name="connsiteY5545" fmla="*/ 9281 h 1115029"/>
              <a:gd name="connsiteX5546" fmla="*/ 698660 w 7773686"/>
              <a:gd name="connsiteY5546" fmla="*/ 22057 h 1115029"/>
              <a:gd name="connsiteX5547" fmla="*/ 709136 w 7773686"/>
              <a:gd name="connsiteY5547" fmla="*/ 52109 h 1115029"/>
              <a:gd name="connsiteX5548" fmla="*/ 710240 w 7773686"/>
              <a:gd name="connsiteY5548" fmla="*/ 60288 h 1115029"/>
              <a:gd name="connsiteX5549" fmla="*/ 710240 w 7773686"/>
              <a:gd name="connsiteY5549" fmla="*/ 68377 h 1115029"/>
              <a:gd name="connsiteX5550" fmla="*/ 705645 w 7773686"/>
              <a:gd name="connsiteY5550" fmla="*/ 83449 h 1115029"/>
              <a:gd name="connsiteX5551" fmla="*/ 710240 w 7773686"/>
              <a:gd name="connsiteY5551" fmla="*/ 100819 h 1115029"/>
              <a:gd name="connsiteX5552" fmla="*/ 711434 w 7773686"/>
              <a:gd name="connsiteY5552" fmla="*/ 125174 h 1115029"/>
              <a:gd name="connsiteX5553" fmla="*/ 716031 w 7773686"/>
              <a:gd name="connsiteY5553" fmla="*/ 140246 h 1115029"/>
              <a:gd name="connsiteX5554" fmla="*/ 720718 w 7773686"/>
              <a:gd name="connsiteY5554" fmla="*/ 147139 h 1115029"/>
              <a:gd name="connsiteX5555" fmla="*/ 777515 w 7773686"/>
              <a:gd name="connsiteY5555" fmla="*/ 212943 h 1115029"/>
              <a:gd name="connsiteX5556" fmla="*/ 809681 w 7773686"/>
              <a:gd name="connsiteY5556" fmla="*/ 241893 h 1115029"/>
              <a:gd name="connsiteX5557" fmla="*/ 820159 w 7773686"/>
              <a:gd name="connsiteY5557" fmla="*/ 255863 h 1115029"/>
              <a:gd name="connsiteX5558" fmla="*/ 823559 w 7773686"/>
              <a:gd name="connsiteY5558" fmla="*/ 263950 h 1115029"/>
              <a:gd name="connsiteX5559" fmla="*/ 824753 w 7773686"/>
              <a:gd name="connsiteY5559" fmla="*/ 269740 h 1115029"/>
              <a:gd name="connsiteX5560" fmla="*/ 824753 w 7773686"/>
              <a:gd name="connsiteY5560" fmla="*/ 274427 h 1115029"/>
              <a:gd name="connsiteX5561" fmla="*/ 823559 w 7773686"/>
              <a:gd name="connsiteY5561" fmla="*/ 280216 h 1115029"/>
              <a:gd name="connsiteX5562" fmla="*/ 810875 w 7773686"/>
              <a:gd name="connsiteY5562" fmla="*/ 303377 h 1115029"/>
              <a:gd name="connsiteX5563" fmla="*/ 803891 w 7773686"/>
              <a:gd name="connsiteY5563" fmla="*/ 303377 h 1115029"/>
              <a:gd name="connsiteX5564" fmla="*/ 771724 w 7773686"/>
              <a:gd name="connsiteY5564" fmla="*/ 336923 h 1115029"/>
              <a:gd name="connsiteX5565" fmla="*/ 767037 w 7773686"/>
              <a:gd name="connsiteY5565" fmla="*/ 335819 h 1115029"/>
              <a:gd name="connsiteX5566" fmla="*/ 764739 w 7773686"/>
              <a:gd name="connsiteY5566" fmla="*/ 336923 h 1115029"/>
              <a:gd name="connsiteX5567" fmla="*/ 761247 w 7773686"/>
              <a:gd name="connsiteY5567" fmla="*/ 338117 h 1115029"/>
              <a:gd name="connsiteX5568" fmla="*/ 754354 w 7773686"/>
              <a:gd name="connsiteY5568" fmla="*/ 345102 h 1115029"/>
              <a:gd name="connsiteX5569" fmla="*/ 750862 w 7773686"/>
              <a:gd name="connsiteY5569" fmla="*/ 347399 h 1115029"/>
              <a:gd name="connsiteX5570" fmla="*/ 747370 w 7773686"/>
              <a:gd name="connsiteY5570" fmla="*/ 347399 h 1115029"/>
              <a:gd name="connsiteX5571" fmla="*/ 709136 w 7773686"/>
              <a:gd name="connsiteY5571" fmla="*/ 368262 h 1115029"/>
              <a:gd name="connsiteX5572" fmla="*/ 704449 w 7773686"/>
              <a:gd name="connsiteY5572" fmla="*/ 365964 h 1115029"/>
              <a:gd name="connsiteX5573" fmla="*/ 701049 w 7773686"/>
              <a:gd name="connsiteY5573" fmla="*/ 364769 h 1115029"/>
              <a:gd name="connsiteX5574" fmla="*/ 696362 w 7773686"/>
              <a:gd name="connsiteY5574" fmla="*/ 364769 h 1115029"/>
              <a:gd name="connsiteX5575" fmla="*/ 694064 w 7773686"/>
              <a:gd name="connsiteY5575" fmla="*/ 376349 h 1115029"/>
              <a:gd name="connsiteX5576" fmla="*/ 694064 w 7773686"/>
              <a:gd name="connsiteY5576" fmla="*/ 411089 h 1115029"/>
              <a:gd name="connsiteX5577" fmla="*/ 698660 w 7773686"/>
              <a:gd name="connsiteY5577" fmla="*/ 454927 h 1115029"/>
              <a:gd name="connsiteX5578" fmla="*/ 701049 w 7773686"/>
              <a:gd name="connsiteY5578" fmla="*/ 457225 h 1115029"/>
              <a:gd name="connsiteX5579" fmla="*/ 703348 w 7773686"/>
              <a:gd name="connsiteY5579" fmla="*/ 458420 h 1115029"/>
              <a:gd name="connsiteX5580" fmla="*/ 709136 w 7773686"/>
              <a:gd name="connsiteY5580" fmla="*/ 457225 h 1115029"/>
              <a:gd name="connsiteX5581" fmla="*/ 713733 w 7773686"/>
              <a:gd name="connsiteY5581" fmla="*/ 451436 h 1115029"/>
              <a:gd name="connsiteX5582" fmla="*/ 719523 w 7773686"/>
              <a:gd name="connsiteY5582" fmla="*/ 445829 h 1115029"/>
              <a:gd name="connsiteX5583" fmla="*/ 723014 w 7773686"/>
              <a:gd name="connsiteY5583" fmla="*/ 443531 h 1115029"/>
              <a:gd name="connsiteX5584" fmla="*/ 726507 w 7773686"/>
              <a:gd name="connsiteY5584" fmla="*/ 442429 h 1115029"/>
              <a:gd name="connsiteX5585" fmla="*/ 733492 w 7773686"/>
              <a:gd name="connsiteY5585" fmla="*/ 442429 h 1115029"/>
              <a:gd name="connsiteX5586" fmla="*/ 793506 w 7773686"/>
              <a:gd name="connsiteY5586" fmla="*/ 386735 h 1115029"/>
              <a:gd name="connsiteX5587" fmla="*/ 847914 w 7773686"/>
              <a:gd name="connsiteY5587" fmla="*/ 325342 h 1115029"/>
              <a:gd name="connsiteX5588" fmla="*/ 850210 w 7773686"/>
              <a:gd name="connsiteY5588" fmla="*/ 309166 h 1115029"/>
              <a:gd name="connsiteX5589" fmla="*/ 850210 w 7773686"/>
              <a:gd name="connsiteY5589" fmla="*/ 305675 h 1115029"/>
              <a:gd name="connsiteX5590" fmla="*/ 849109 w 7773686"/>
              <a:gd name="connsiteY5590" fmla="*/ 302182 h 1115029"/>
              <a:gd name="connsiteX5591" fmla="*/ 846811 w 7773686"/>
              <a:gd name="connsiteY5591" fmla="*/ 298690 h 1115029"/>
              <a:gd name="connsiteX5592" fmla="*/ 843318 w 7773686"/>
              <a:gd name="connsiteY5592" fmla="*/ 297587 h 1115029"/>
              <a:gd name="connsiteX5593" fmla="*/ 846811 w 7773686"/>
              <a:gd name="connsiteY5593" fmla="*/ 288305 h 1115029"/>
              <a:gd name="connsiteX5594" fmla="*/ 854897 w 7773686"/>
              <a:gd name="connsiteY5594" fmla="*/ 253565 h 1115029"/>
              <a:gd name="connsiteX5595" fmla="*/ 861882 w 7773686"/>
              <a:gd name="connsiteY5595" fmla="*/ 238493 h 1115029"/>
              <a:gd name="connsiteX5596" fmla="*/ 867673 w 7773686"/>
              <a:gd name="connsiteY5596" fmla="*/ 231508 h 1115029"/>
              <a:gd name="connsiteX5597" fmla="*/ 897726 w 7773686"/>
              <a:gd name="connsiteY5597" fmla="*/ 206049 h 1115029"/>
              <a:gd name="connsiteX5598" fmla="*/ 905905 w 7773686"/>
              <a:gd name="connsiteY5598" fmla="*/ 195849 h 1115029"/>
              <a:gd name="connsiteX5599" fmla="*/ 916290 w 7773686"/>
              <a:gd name="connsiteY5599" fmla="*/ 191162 h 1115029"/>
              <a:gd name="connsiteX5600" fmla="*/ 938348 w 7773686"/>
              <a:gd name="connsiteY5600" fmla="*/ 187669 h 1115029"/>
              <a:gd name="connsiteX5601" fmla="*/ 961232 w 7773686"/>
              <a:gd name="connsiteY5601" fmla="*/ 187669 h 1115029"/>
              <a:gd name="connsiteX5602" fmla="*/ 983290 w 7773686"/>
              <a:gd name="connsiteY5602" fmla="*/ 181879 h 1115029"/>
              <a:gd name="connsiteX5603" fmla="*/ 987884 w 7773686"/>
              <a:gd name="connsiteY5603" fmla="*/ 179581 h 1115029"/>
              <a:gd name="connsiteX5604" fmla="*/ 992571 w 7773686"/>
              <a:gd name="connsiteY5604" fmla="*/ 176088 h 1115029"/>
              <a:gd name="connsiteX5605" fmla="*/ 1013434 w 7773686"/>
              <a:gd name="connsiteY5605" fmla="*/ 170299 h 1115029"/>
              <a:gd name="connsiteX5606" fmla="*/ 1072528 w 7773686"/>
              <a:gd name="connsiteY5606" fmla="*/ 146036 h 1115029"/>
              <a:gd name="connsiteX5607" fmla="*/ 1145225 w 7773686"/>
              <a:gd name="connsiteY5607" fmla="*/ 101922 h 1115029"/>
              <a:gd name="connsiteX5608" fmla="*/ 1152210 w 7773686"/>
              <a:gd name="connsiteY5608" fmla="*/ 100819 h 1115029"/>
              <a:gd name="connsiteX5609" fmla="*/ 1174267 w 7773686"/>
              <a:gd name="connsiteY5609" fmla="*/ 101922 h 1115029"/>
              <a:gd name="connsiteX5610" fmla="*/ 1204320 w 7773686"/>
              <a:gd name="connsiteY5610" fmla="*/ 110102 h 1115029"/>
              <a:gd name="connsiteX5611" fmla="*/ 1222884 w 7773686"/>
              <a:gd name="connsiteY5611" fmla="*/ 120487 h 1115029"/>
              <a:gd name="connsiteX5612" fmla="*/ 1255144 w 7773686"/>
              <a:gd name="connsiteY5612" fmla="*/ 146036 h 1115029"/>
              <a:gd name="connsiteX5613" fmla="*/ 1272514 w 7773686"/>
              <a:gd name="connsiteY5613" fmla="*/ 166898 h 1115029"/>
              <a:gd name="connsiteX5614" fmla="*/ 1276006 w 7773686"/>
              <a:gd name="connsiteY5614" fmla="*/ 173792 h 1115029"/>
              <a:gd name="connsiteX5615" fmla="*/ 1281795 w 7773686"/>
              <a:gd name="connsiteY5615" fmla="*/ 259354 h 1115029"/>
              <a:gd name="connsiteX5616" fmla="*/ 1295673 w 7773686"/>
              <a:gd name="connsiteY5616" fmla="*/ 333521 h 1115029"/>
              <a:gd name="connsiteX5617" fmla="*/ 1299166 w 7773686"/>
              <a:gd name="connsiteY5617" fmla="*/ 363575 h 1115029"/>
              <a:gd name="connsiteX5618" fmla="*/ 1295673 w 7773686"/>
              <a:gd name="connsiteY5618" fmla="*/ 444727 h 1115029"/>
              <a:gd name="connsiteX5619" fmla="*/ 1297970 w 7773686"/>
              <a:gd name="connsiteY5619" fmla="*/ 466508 h 1115029"/>
              <a:gd name="connsiteX5620" fmla="*/ 1296777 w 7773686"/>
              <a:gd name="connsiteY5620" fmla="*/ 490862 h 1115029"/>
              <a:gd name="connsiteX5621" fmla="*/ 1295673 w 7773686"/>
              <a:gd name="connsiteY5621" fmla="*/ 497756 h 1115029"/>
              <a:gd name="connsiteX5622" fmla="*/ 1295673 w 7773686"/>
              <a:gd name="connsiteY5622" fmla="*/ 515126 h 1115029"/>
              <a:gd name="connsiteX5623" fmla="*/ 1297970 w 7773686"/>
              <a:gd name="connsiteY5623" fmla="*/ 523306 h 1115029"/>
              <a:gd name="connsiteX5624" fmla="*/ 1296777 w 7773686"/>
              <a:gd name="connsiteY5624" fmla="*/ 593980 h 1115029"/>
              <a:gd name="connsiteX5625" fmla="*/ 1300269 w 7773686"/>
              <a:gd name="connsiteY5625" fmla="*/ 618243 h 1115029"/>
              <a:gd name="connsiteX5626" fmla="*/ 1297970 w 7773686"/>
              <a:gd name="connsiteY5626" fmla="*/ 632212 h 1115029"/>
              <a:gd name="connsiteX5627" fmla="*/ 1297970 w 7773686"/>
              <a:gd name="connsiteY5627" fmla="*/ 679727 h 1115029"/>
              <a:gd name="connsiteX5628" fmla="*/ 1303761 w 7773686"/>
              <a:gd name="connsiteY5628" fmla="*/ 700314 h 1115029"/>
              <a:gd name="connsiteX5629" fmla="*/ 1302658 w 7773686"/>
              <a:gd name="connsiteY5629" fmla="*/ 721176 h 1115029"/>
              <a:gd name="connsiteX5630" fmla="*/ 1304956 w 7773686"/>
              <a:gd name="connsiteY5630" fmla="*/ 724668 h 1115029"/>
              <a:gd name="connsiteX5631" fmla="*/ 1306058 w 7773686"/>
              <a:gd name="connsiteY5631" fmla="*/ 728161 h 1115029"/>
              <a:gd name="connsiteX5632" fmla="*/ 1304956 w 7773686"/>
              <a:gd name="connsiteY5632" fmla="*/ 736249 h 1115029"/>
              <a:gd name="connsiteX5633" fmla="*/ 1310745 w 7773686"/>
              <a:gd name="connsiteY5633" fmla="*/ 761706 h 1115029"/>
              <a:gd name="connsiteX5634" fmla="*/ 1311849 w 7773686"/>
              <a:gd name="connsiteY5634" fmla="*/ 773286 h 1115029"/>
              <a:gd name="connsiteX5635" fmla="*/ 1311849 w 7773686"/>
              <a:gd name="connsiteY5635" fmla="*/ 835873 h 1115029"/>
              <a:gd name="connsiteX5636" fmla="*/ 1309551 w 7773686"/>
              <a:gd name="connsiteY5636" fmla="*/ 840561 h 1115029"/>
              <a:gd name="connsiteX5637" fmla="*/ 1308448 w 7773686"/>
              <a:gd name="connsiteY5637" fmla="*/ 846350 h 1115029"/>
              <a:gd name="connsiteX5638" fmla="*/ 1307253 w 7773686"/>
              <a:gd name="connsiteY5638" fmla="*/ 857931 h 1115029"/>
              <a:gd name="connsiteX5639" fmla="*/ 1301463 w 7773686"/>
              <a:gd name="connsiteY5639" fmla="*/ 864823 h 1115029"/>
              <a:gd name="connsiteX5640" fmla="*/ 1293376 w 7773686"/>
              <a:gd name="connsiteY5640" fmla="*/ 871808 h 1115029"/>
              <a:gd name="connsiteX5641" fmla="*/ 1271319 w 7773686"/>
              <a:gd name="connsiteY5641" fmla="*/ 894968 h 1115029"/>
              <a:gd name="connsiteX5642" fmla="*/ 1262036 w 7773686"/>
              <a:gd name="connsiteY5642" fmla="*/ 912338 h 1115029"/>
              <a:gd name="connsiteX5643" fmla="*/ 1260932 w 7773686"/>
              <a:gd name="connsiteY5643" fmla="*/ 918128 h 1115029"/>
              <a:gd name="connsiteX5644" fmla="*/ 1260932 w 7773686"/>
              <a:gd name="connsiteY5644" fmla="*/ 923918 h 1115029"/>
              <a:gd name="connsiteX5645" fmla="*/ 1259738 w 7773686"/>
              <a:gd name="connsiteY5645" fmla="*/ 927410 h 1115029"/>
              <a:gd name="connsiteX5646" fmla="*/ 1257442 w 7773686"/>
              <a:gd name="connsiteY5646" fmla="*/ 929524 h 1115029"/>
              <a:gd name="connsiteX5647" fmla="*/ 1253949 w 7773686"/>
              <a:gd name="connsiteY5647" fmla="*/ 930719 h 1115029"/>
              <a:gd name="connsiteX5648" fmla="*/ 1250456 w 7773686"/>
              <a:gd name="connsiteY5648" fmla="*/ 930719 h 1115029"/>
              <a:gd name="connsiteX5649" fmla="*/ 1234464 w 7773686"/>
              <a:gd name="connsiteY5649" fmla="*/ 928330 h 1115029"/>
              <a:gd name="connsiteX5650" fmla="*/ 1221781 w 7773686"/>
              <a:gd name="connsiteY5650" fmla="*/ 938806 h 1115029"/>
              <a:gd name="connsiteX5651" fmla="*/ 1213602 w 7773686"/>
              <a:gd name="connsiteY5651" fmla="*/ 941104 h 1115029"/>
              <a:gd name="connsiteX5652" fmla="*/ 1209007 w 7773686"/>
              <a:gd name="connsiteY5652" fmla="*/ 941104 h 1115029"/>
              <a:gd name="connsiteX5653" fmla="*/ 1204320 w 7773686"/>
              <a:gd name="connsiteY5653" fmla="*/ 938806 h 1115029"/>
              <a:gd name="connsiteX5654" fmla="*/ 1195129 w 7773686"/>
              <a:gd name="connsiteY5654" fmla="*/ 935315 h 1115029"/>
              <a:gd name="connsiteX5655" fmla="*/ 1188144 w 7773686"/>
              <a:gd name="connsiteY5655" fmla="*/ 930719 h 1115029"/>
              <a:gd name="connsiteX5656" fmla="*/ 1154508 w 7773686"/>
              <a:gd name="connsiteY5656" fmla="*/ 900758 h 1115029"/>
              <a:gd name="connsiteX5657" fmla="*/ 1146419 w 7773686"/>
              <a:gd name="connsiteY5657" fmla="*/ 894968 h 1115029"/>
              <a:gd name="connsiteX5658" fmla="*/ 1118573 w 7773686"/>
              <a:gd name="connsiteY5658" fmla="*/ 856736 h 1115029"/>
              <a:gd name="connsiteX5659" fmla="*/ 1103592 w 7773686"/>
              <a:gd name="connsiteY5659" fmla="*/ 825488 h 1115029"/>
              <a:gd name="connsiteX5660" fmla="*/ 1101203 w 7773686"/>
              <a:gd name="connsiteY5660" fmla="*/ 813908 h 1115029"/>
              <a:gd name="connsiteX5661" fmla="*/ 1077124 w 7773686"/>
              <a:gd name="connsiteY5661" fmla="*/ 773286 h 1115029"/>
              <a:gd name="connsiteX5662" fmla="*/ 1070139 w 7773686"/>
              <a:gd name="connsiteY5662" fmla="*/ 765199 h 1115029"/>
              <a:gd name="connsiteX5663" fmla="*/ 1060948 w 7773686"/>
              <a:gd name="connsiteY5663" fmla="*/ 758214 h 1115029"/>
              <a:gd name="connsiteX5664" fmla="*/ 1050471 w 7773686"/>
              <a:gd name="connsiteY5664" fmla="*/ 753619 h 1115029"/>
              <a:gd name="connsiteX5665" fmla="*/ 1043487 w 7773686"/>
              <a:gd name="connsiteY5665" fmla="*/ 752423 h 1115029"/>
              <a:gd name="connsiteX5666" fmla="*/ 992571 w 7773686"/>
              <a:gd name="connsiteY5666" fmla="*/ 751321 h 1115029"/>
              <a:gd name="connsiteX5667" fmla="*/ 972812 w 7773686"/>
              <a:gd name="connsiteY5667" fmla="*/ 757110 h 1115029"/>
              <a:gd name="connsiteX5668" fmla="*/ 955442 w 7773686"/>
              <a:gd name="connsiteY5668" fmla="*/ 769886 h 1115029"/>
              <a:gd name="connsiteX5669" fmla="*/ 954339 w 7773686"/>
              <a:gd name="connsiteY5669" fmla="*/ 773286 h 1115029"/>
              <a:gd name="connsiteX5670" fmla="*/ 954339 w 7773686"/>
              <a:gd name="connsiteY5670" fmla="*/ 775676 h 1115029"/>
              <a:gd name="connsiteX5671" fmla="*/ 955442 w 7773686"/>
              <a:gd name="connsiteY5671" fmla="*/ 781465 h 1115029"/>
              <a:gd name="connsiteX5672" fmla="*/ 960129 w 7773686"/>
              <a:gd name="connsiteY5672" fmla="*/ 794148 h 1115029"/>
              <a:gd name="connsiteX5673" fmla="*/ 962427 w 7773686"/>
              <a:gd name="connsiteY5673" fmla="*/ 796537 h 1115029"/>
              <a:gd name="connsiteX5674" fmla="*/ 964724 w 7773686"/>
              <a:gd name="connsiteY5674" fmla="*/ 797641 h 1115029"/>
              <a:gd name="connsiteX5675" fmla="*/ 970514 w 7773686"/>
              <a:gd name="connsiteY5675" fmla="*/ 798835 h 1115029"/>
              <a:gd name="connsiteX5676" fmla="*/ 974006 w 7773686"/>
              <a:gd name="connsiteY5676" fmla="*/ 798835 h 1115029"/>
              <a:gd name="connsiteX5677" fmla="*/ 978601 w 7773686"/>
              <a:gd name="connsiteY5677" fmla="*/ 801133 h 1115029"/>
              <a:gd name="connsiteX5678" fmla="*/ 979798 w 7773686"/>
              <a:gd name="connsiteY5678" fmla="*/ 804626 h 1115029"/>
              <a:gd name="connsiteX5679" fmla="*/ 979798 w 7773686"/>
              <a:gd name="connsiteY5679" fmla="*/ 810415 h 1115029"/>
              <a:gd name="connsiteX5680" fmla="*/ 977499 w 7773686"/>
              <a:gd name="connsiteY5680" fmla="*/ 821996 h 1115029"/>
              <a:gd name="connsiteX5681" fmla="*/ 979798 w 7773686"/>
              <a:gd name="connsiteY5681" fmla="*/ 826591 h 1115029"/>
              <a:gd name="connsiteX5682" fmla="*/ 956636 w 7773686"/>
              <a:gd name="connsiteY5682" fmla="*/ 825488 h 1115029"/>
              <a:gd name="connsiteX5683" fmla="*/ 933661 w 7773686"/>
              <a:gd name="connsiteY5683" fmla="*/ 831278 h 1115029"/>
              <a:gd name="connsiteX5684" fmla="*/ 929065 w 7773686"/>
              <a:gd name="connsiteY5684" fmla="*/ 833576 h 1115029"/>
              <a:gd name="connsiteX5685" fmla="*/ 924378 w 7773686"/>
              <a:gd name="connsiteY5685" fmla="*/ 833576 h 1115029"/>
              <a:gd name="connsiteX5686" fmla="*/ 920978 w 7773686"/>
              <a:gd name="connsiteY5686" fmla="*/ 831278 h 1115029"/>
              <a:gd name="connsiteX5687" fmla="*/ 918588 w 7773686"/>
              <a:gd name="connsiteY5687" fmla="*/ 828981 h 1115029"/>
              <a:gd name="connsiteX5688" fmla="*/ 912798 w 7773686"/>
              <a:gd name="connsiteY5688" fmla="*/ 821996 h 1115029"/>
              <a:gd name="connsiteX5689" fmla="*/ 910500 w 7773686"/>
              <a:gd name="connsiteY5689" fmla="*/ 818503 h 1115029"/>
              <a:gd name="connsiteX5690" fmla="*/ 907008 w 7773686"/>
              <a:gd name="connsiteY5690" fmla="*/ 816205 h 1115029"/>
              <a:gd name="connsiteX5691" fmla="*/ 905905 w 7773686"/>
              <a:gd name="connsiteY5691" fmla="*/ 812713 h 1115029"/>
              <a:gd name="connsiteX5692" fmla="*/ 904711 w 7773686"/>
              <a:gd name="connsiteY5692" fmla="*/ 810415 h 1115029"/>
              <a:gd name="connsiteX5693" fmla="*/ 900115 w 7773686"/>
              <a:gd name="connsiteY5693" fmla="*/ 808118 h 1115029"/>
              <a:gd name="connsiteX5694" fmla="*/ 894325 w 7773686"/>
              <a:gd name="connsiteY5694" fmla="*/ 808118 h 1115029"/>
              <a:gd name="connsiteX5695" fmla="*/ 889638 w 7773686"/>
              <a:gd name="connsiteY5695" fmla="*/ 806924 h 1115029"/>
              <a:gd name="connsiteX5696" fmla="*/ 882653 w 7773686"/>
              <a:gd name="connsiteY5696" fmla="*/ 791850 h 1115029"/>
              <a:gd name="connsiteX5697" fmla="*/ 879253 w 7773686"/>
              <a:gd name="connsiteY5697" fmla="*/ 776778 h 1115029"/>
              <a:gd name="connsiteX5698" fmla="*/ 874566 w 7773686"/>
              <a:gd name="connsiteY5698" fmla="*/ 776778 h 1115029"/>
              <a:gd name="connsiteX5699" fmla="*/ 872267 w 7773686"/>
              <a:gd name="connsiteY5699" fmla="*/ 768691 h 1115029"/>
              <a:gd name="connsiteX5700" fmla="*/ 866478 w 7773686"/>
              <a:gd name="connsiteY5700" fmla="*/ 761706 h 1115029"/>
              <a:gd name="connsiteX5701" fmla="*/ 860689 w 7773686"/>
              <a:gd name="connsiteY5701" fmla="*/ 757110 h 1115029"/>
              <a:gd name="connsiteX5702" fmla="*/ 858390 w 7773686"/>
              <a:gd name="connsiteY5702" fmla="*/ 753619 h 1115029"/>
              <a:gd name="connsiteX5703" fmla="*/ 857195 w 7773686"/>
              <a:gd name="connsiteY5703" fmla="*/ 750126 h 1115029"/>
              <a:gd name="connsiteX5704" fmla="*/ 852601 w 7773686"/>
              <a:gd name="connsiteY5704" fmla="*/ 745531 h 1115029"/>
              <a:gd name="connsiteX5705" fmla="*/ 849109 w 7773686"/>
              <a:gd name="connsiteY5705" fmla="*/ 740844 h 1115029"/>
              <a:gd name="connsiteX5706" fmla="*/ 830543 w 7773686"/>
              <a:gd name="connsiteY5706" fmla="*/ 708401 h 1115029"/>
              <a:gd name="connsiteX5707" fmla="*/ 829440 w 7773686"/>
              <a:gd name="connsiteY5707" fmla="*/ 703805 h 1115029"/>
              <a:gd name="connsiteX5708" fmla="*/ 829440 w 7773686"/>
              <a:gd name="connsiteY5708" fmla="*/ 699211 h 1115029"/>
              <a:gd name="connsiteX5709" fmla="*/ 831738 w 7773686"/>
              <a:gd name="connsiteY5709" fmla="*/ 691031 h 1115029"/>
              <a:gd name="connsiteX5710" fmla="*/ 835231 w 7773686"/>
              <a:gd name="connsiteY5710" fmla="*/ 683220 h 1115029"/>
              <a:gd name="connsiteX5711" fmla="*/ 839825 w 7773686"/>
              <a:gd name="connsiteY5711" fmla="*/ 676235 h 1115029"/>
              <a:gd name="connsiteX5712" fmla="*/ 845616 w 7773686"/>
              <a:gd name="connsiteY5712" fmla="*/ 670445 h 1115029"/>
              <a:gd name="connsiteX5713" fmla="*/ 853703 w 7773686"/>
              <a:gd name="connsiteY5713" fmla="*/ 655372 h 1115029"/>
              <a:gd name="connsiteX5714" fmla="*/ 860689 w 7773686"/>
              <a:gd name="connsiteY5714" fmla="*/ 606662 h 1115029"/>
              <a:gd name="connsiteX5715" fmla="*/ 860689 w 7773686"/>
              <a:gd name="connsiteY5715" fmla="*/ 600873 h 1115029"/>
              <a:gd name="connsiteX5716" fmla="*/ 859494 w 7773686"/>
              <a:gd name="connsiteY5716" fmla="*/ 593980 h 1115029"/>
              <a:gd name="connsiteX5717" fmla="*/ 861882 w 7773686"/>
              <a:gd name="connsiteY5717" fmla="*/ 553358 h 1115029"/>
              <a:gd name="connsiteX5718" fmla="*/ 859494 w 7773686"/>
              <a:gd name="connsiteY5718" fmla="*/ 522110 h 1115029"/>
              <a:gd name="connsiteX5719" fmla="*/ 857195 w 7773686"/>
              <a:gd name="connsiteY5719" fmla="*/ 512828 h 1115029"/>
              <a:gd name="connsiteX5720" fmla="*/ 851406 w 7773686"/>
              <a:gd name="connsiteY5720" fmla="*/ 502443 h 1115029"/>
              <a:gd name="connsiteX5721" fmla="*/ 846811 w 7773686"/>
              <a:gd name="connsiteY5721" fmla="*/ 490862 h 1115029"/>
              <a:gd name="connsiteX5722" fmla="*/ 843318 w 7773686"/>
              <a:gd name="connsiteY5722" fmla="*/ 468806 h 1115029"/>
              <a:gd name="connsiteX5723" fmla="*/ 841020 w 7773686"/>
              <a:gd name="connsiteY5723" fmla="*/ 465314 h 1115029"/>
              <a:gd name="connsiteX5724" fmla="*/ 839825 w 7773686"/>
              <a:gd name="connsiteY5724" fmla="*/ 460718 h 1115029"/>
              <a:gd name="connsiteX5725" fmla="*/ 838631 w 7773686"/>
              <a:gd name="connsiteY5725" fmla="*/ 450240 h 1115029"/>
              <a:gd name="connsiteX5726" fmla="*/ 836333 w 7773686"/>
              <a:gd name="connsiteY5726" fmla="*/ 442429 h 1115029"/>
              <a:gd name="connsiteX5727" fmla="*/ 832840 w 7773686"/>
              <a:gd name="connsiteY5727" fmla="*/ 440040 h 1115029"/>
              <a:gd name="connsiteX5728" fmla="*/ 828246 w 7773686"/>
              <a:gd name="connsiteY5728" fmla="*/ 440040 h 1115029"/>
              <a:gd name="connsiteX5729" fmla="*/ 825948 w 7773686"/>
              <a:gd name="connsiteY5729" fmla="*/ 441234 h 1115029"/>
              <a:gd name="connsiteX5730" fmla="*/ 824753 w 7773686"/>
              <a:gd name="connsiteY5730" fmla="*/ 442429 h 1115029"/>
              <a:gd name="connsiteX5731" fmla="*/ 824753 w 7773686"/>
              <a:gd name="connsiteY5731" fmla="*/ 447944 h 1115029"/>
              <a:gd name="connsiteX5732" fmla="*/ 823559 w 7773686"/>
              <a:gd name="connsiteY5732" fmla="*/ 450240 h 1115029"/>
              <a:gd name="connsiteX5733" fmla="*/ 757755 w 7773686"/>
              <a:gd name="connsiteY5733" fmla="*/ 556850 h 1115029"/>
              <a:gd name="connsiteX5734" fmla="*/ 753160 w 7773686"/>
              <a:gd name="connsiteY5734" fmla="*/ 567327 h 1115029"/>
              <a:gd name="connsiteX5735" fmla="*/ 703348 w 7773686"/>
              <a:gd name="connsiteY5735" fmla="*/ 638002 h 1115029"/>
              <a:gd name="connsiteX5736" fmla="*/ 707942 w 7773686"/>
              <a:gd name="connsiteY5736" fmla="*/ 646090 h 1115029"/>
              <a:gd name="connsiteX5737" fmla="*/ 711434 w 7773686"/>
              <a:gd name="connsiteY5737" fmla="*/ 664654 h 1115029"/>
              <a:gd name="connsiteX5738" fmla="*/ 710240 w 7773686"/>
              <a:gd name="connsiteY5738" fmla="*/ 675040 h 1115029"/>
              <a:gd name="connsiteX5739" fmla="*/ 710240 w 7773686"/>
              <a:gd name="connsiteY5739" fmla="*/ 703805 h 1115029"/>
              <a:gd name="connsiteX5740" fmla="*/ 711434 w 7773686"/>
              <a:gd name="connsiteY5740" fmla="*/ 713088 h 1115029"/>
              <a:gd name="connsiteX5741" fmla="*/ 714927 w 7773686"/>
              <a:gd name="connsiteY5741" fmla="*/ 716581 h 1115029"/>
              <a:gd name="connsiteX5742" fmla="*/ 717225 w 7773686"/>
              <a:gd name="connsiteY5742" fmla="*/ 719981 h 1115029"/>
              <a:gd name="connsiteX5743" fmla="*/ 720718 w 7773686"/>
              <a:gd name="connsiteY5743" fmla="*/ 729264 h 1115029"/>
              <a:gd name="connsiteX5744" fmla="*/ 721912 w 7773686"/>
              <a:gd name="connsiteY5744" fmla="*/ 738546 h 1115029"/>
              <a:gd name="connsiteX5745" fmla="*/ 720718 w 7773686"/>
              <a:gd name="connsiteY5745" fmla="*/ 747829 h 1115029"/>
              <a:gd name="connsiteX5746" fmla="*/ 716031 w 7773686"/>
              <a:gd name="connsiteY5746" fmla="*/ 758214 h 1115029"/>
              <a:gd name="connsiteX5747" fmla="*/ 720718 w 7773686"/>
              <a:gd name="connsiteY5747" fmla="*/ 775676 h 1115029"/>
              <a:gd name="connsiteX5748" fmla="*/ 723014 w 7773686"/>
              <a:gd name="connsiteY5748" fmla="*/ 810415 h 1115029"/>
              <a:gd name="connsiteX5749" fmla="*/ 719523 w 7773686"/>
              <a:gd name="connsiteY5749" fmla="*/ 845155 h 1115029"/>
              <a:gd name="connsiteX5750" fmla="*/ 705645 w 7773686"/>
              <a:gd name="connsiteY5750" fmla="*/ 894968 h 1115029"/>
              <a:gd name="connsiteX5751" fmla="*/ 705645 w 7773686"/>
              <a:gd name="connsiteY5751" fmla="*/ 898460 h 1115029"/>
              <a:gd name="connsiteX5752" fmla="*/ 707942 w 7773686"/>
              <a:gd name="connsiteY5752" fmla="*/ 900758 h 1115029"/>
              <a:gd name="connsiteX5753" fmla="*/ 711434 w 7773686"/>
              <a:gd name="connsiteY5753" fmla="*/ 906548 h 1115029"/>
              <a:gd name="connsiteX5754" fmla="*/ 710240 w 7773686"/>
              <a:gd name="connsiteY5754" fmla="*/ 910041 h 1115029"/>
              <a:gd name="connsiteX5755" fmla="*/ 706840 w 7773686"/>
              <a:gd name="connsiteY5755" fmla="*/ 912338 h 1115029"/>
              <a:gd name="connsiteX5756" fmla="*/ 704449 w 7773686"/>
              <a:gd name="connsiteY5756" fmla="*/ 913532 h 1115029"/>
              <a:gd name="connsiteX5757" fmla="*/ 699856 w 7773686"/>
              <a:gd name="connsiteY5757" fmla="*/ 913532 h 1115029"/>
              <a:gd name="connsiteX5758" fmla="*/ 692870 w 7773686"/>
              <a:gd name="connsiteY5758" fmla="*/ 912338 h 1115029"/>
              <a:gd name="connsiteX5759" fmla="*/ 685977 w 7773686"/>
              <a:gd name="connsiteY5759" fmla="*/ 914728 h 1115029"/>
              <a:gd name="connsiteX5760" fmla="*/ 665115 w 7773686"/>
              <a:gd name="connsiteY5760" fmla="*/ 912338 h 1115029"/>
              <a:gd name="connsiteX5761" fmla="*/ 645355 w 7773686"/>
              <a:gd name="connsiteY5761" fmla="*/ 906548 h 1115029"/>
              <a:gd name="connsiteX5762" fmla="*/ 644252 w 7773686"/>
              <a:gd name="connsiteY5762" fmla="*/ 903056 h 1115029"/>
              <a:gd name="connsiteX5763" fmla="*/ 644252 w 7773686"/>
              <a:gd name="connsiteY5763" fmla="*/ 892671 h 1115029"/>
              <a:gd name="connsiteX5764" fmla="*/ 639566 w 7773686"/>
              <a:gd name="connsiteY5764" fmla="*/ 891475 h 1115029"/>
              <a:gd name="connsiteX5765" fmla="*/ 634051 w 7773686"/>
              <a:gd name="connsiteY5765" fmla="*/ 885686 h 1115029"/>
              <a:gd name="connsiteX5766" fmla="*/ 631754 w 7773686"/>
              <a:gd name="connsiteY5766" fmla="*/ 882286 h 1115029"/>
              <a:gd name="connsiteX5767" fmla="*/ 629364 w 7773686"/>
              <a:gd name="connsiteY5767" fmla="*/ 875301 h 1115029"/>
              <a:gd name="connsiteX5768" fmla="*/ 628261 w 7773686"/>
              <a:gd name="connsiteY5768" fmla="*/ 868316 h 1115029"/>
              <a:gd name="connsiteX5769" fmla="*/ 571464 w 7773686"/>
              <a:gd name="connsiteY5769" fmla="*/ 824293 h 1115029"/>
              <a:gd name="connsiteX5770" fmla="*/ 564479 w 7773686"/>
              <a:gd name="connsiteY5770" fmla="*/ 825488 h 1115029"/>
              <a:gd name="connsiteX5771" fmla="*/ 550601 w 7773686"/>
              <a:gd name="connsiteY5771" fmla="*/ 830083 h 1115029"/>
              <a:gd name="connsiteX5772" fmla="*/ 544811 w 7773686"/>
              <a:gd name="connsiteY5772" fmla="*/ 833576 h 1115029"/>
              <a:gd name="connsiteX5773" fmla="*/ 522846 w 7773686"/>
              <a:gd name="connsiteY5773" fmla="*/ 853244 h 1115029"/>
              <a:gd name="connsiteX5774" fmla="*/ 479008 w 7773686"/>
              <a:gd name="connsiteY5774" fmla="*/ 874105 h 1115029"/>
              <a:gd name="connsiteX5775" fmla="*/ 466233 w 7773686"/>
              <a:gd name="connsiteY5775" fmla="*/ 882286 h 1115029"/>
              <a:gd name="connsiteX5776" fmla="*/ 458145 w 7773686"/>
              <a:gd name="connsiteY5776" fmla="*/ 882286 h 1115029"/>
              <a:gd name="connsiteX5777" fmla="*/ 447760 w 7773686"/>
              <a:gd name="connsiteY5777" fmla="*/ 885686 h 1115029"/>
              <a:gd name="connsiteX5778" fmla="*/ 440776 w 7773686"/>
              <a:gd name="connsiteY5778" fmla="*/ 885686 h 1115029"/>
              <a:gd name="connsiteX5779" fmla="*/ 437283 w 7773686"/>
              <a:gd name="connsiteY5779" fmla="*/ 884582 h 1115029"/>
              <a:gd name="connsiteX5780" fmla="*/ 411826 w 7773686"/>
              <a:gd name="connsiteY5780" fmla="*/ 842858 h 1115029"/>
              <a:gd name="connsiteX5781" fmla="*/ 406035 w 7773686"/>
              <a:gd name="connsiteY5781" fmla="*/ 826591 h 1115029"/>
              <a:gd name="connsiteX5782" fmla="*/ 401348 w 7773686"/>
              <a:gd name="connsiteY5782" fmla="*/ 819698 h 1115029"/>
              <a:gd name="connsiteX5783" fmla="*/ 392067 w 7773686"/>
              <a:gd name="connsiteY5783" fmla="*/ 794148 h 1115029"/>
              <a:gd name="connsiteX5784" fmla="*/ 392067 w 7773686"/>
              <a:gd name="connsiteY5784" fmla="*/ 775676 h 1115029"/>
              <a:gd name="connsiteX5785" fmla="*/ 400246 w 7773686"/>
              <a:gd name="connsiteY5785" fmla="*/ 758214 h 1115029"/>
              <a:gd name="connsiteX5786" fmla="*/ 409435 w 7773686"/>
              <a:gd name="connsiteY5786" fmla="*/ 746634 h 1115029"/>
              <a:gd name="connsiteX5787" fmla="*/ 432688 w 7773686"/>
              <a:gd name="connsiteY5787" fmla="*/ 710790 h 1115029"/>
              <a:gd name="connsiteX5788" fmla="*/ 434985 w 7773686"/>
              <a:gd name="connsiteY5788" fmla="*/ 706103 h 1115029"/>
              <a:gd name="connsiteX5789" fmla="*/ 437283 w 7773686"/>
              <a:gd name="connsiteY5789" fmla="*/ 702611 h 1115029"/>
              <a:gd name="connsiteX5790" fmla="*/ 438478 w 7773686"/>
              <a:gd name="connsiteY5790" fmla="*/ 693329 h 1115029"/>
              <a:gd name="connsiteX5791" fmla="*/ 439581 w 7773686"/>
              <a:gd name="connsiteY5791" fmla="*/ 688733 h 1115029"/>
              <a:gd name="connsiteX5792" fmla="*/ 444268 w 7773686"/>
              <a:gd name="connsiteY5792" fmla="*/ 682024 h 1115029"/>
              <a:gd name="connsiteX5793" fmla="*/ 447760 w 7773686"/>
              <a:gd name="connsiteY5793" fmla="*/ 679727 h 1115029"/>
              <a:gd name="connsiteX5794" fmla="*/ 480202 w 7773686"/>
              <a:gd name="connsiteY5794" fmla="*/ 624125 h 1115029"/>
              <a:gd name="connsiteX5795" fmla="*/ 510071 w 7773686"/>
              <a:gd name="connsiteY5795" fmla="*/ 565030 h 1115029"/>
              <a:gd name="connsiteX5796" fmla="*/ 511174 w 7773686"/>
              <a:gd name="connsiteY5796" fmla="*/ 554553 h 1115029"/>
              <a:gd name="connsiteX5797" fmla="*/ 519354 w 7773686"/>
              <a:gd name="connsiteY5797" fmla="*/ 531393 h 1115029"/>
              <a:gd name="connsiteX5798" fmla="*/ 522846 w 7773686"/>
              <a:gd name="connsiteY5798" fmla="*/ 526706 h 1115029"/>
              <a:gd name="connsiteX5799" fmla="*/ 527441 w 7773686"/>
              <a:gd name="connsiteY5799" fmla="*/ 523306 h 1115029"/>
              <a:gd name="connsiteX5800" fmla="*/ 533231 w 7773686"/>
              <a:gd name="connsiteY5800" fmla="*/ 510530 h 1115029"/>
              <a:gd name="connsiteX5801" fmla="*/ 535529 w 7773686"/>
              <a:gd name="connsiteY5801" fmla="*/ 496653 h 1115029"/>
              <a:gd name="connsiteX5802" fmla="*/ 540216 w 7773686"/>
              <a:gd name="connsiteY5802" fmla="*/ 483878 h 1115029"/>
              <a:gd name="connsiteX5803" fmla="*/ 543616 w 7773686"/>
              <a:gd name="connsiteY5803" fmla="*/ 478088 h 1115029"/>
              <a:gd name="connsiteX5804" fmla="*/ 549407 w 7773686"/>
              <a:gd name="connsiteY5804" fmla="*/ 472298 h 1115029"/>
              <a:gd name="connsiteX5805" fmla="*/ 549407 w 7773686"/>
              <a:gd name="connsiteY5805" fmla="*/ 467610 h 1115029"/>
              <a:gd name="connsiteX5806" fmla="*/ 550601 w 7773686"/>
              <a:gd name="connsiteY5806" fmla="*/ 463016 h 1115029"/>
              <a:gd name="connsiteX5807" fmla="*/ 554094 w 7773686"/>
              <a:gd name="connsiteY5807" fmla="*/ 454927 h 1115029"/>
              <a:gd name="connsiteX5808" fmla="*/ 555288 w 7773686"/>
              <a:gd name="connsiteY5808" fmla="*/ 450240 h 1115029"/>
              <a:gd name="connsiteX5809" fmla="*/ 555288 w 7773686"/>
              <a:gd name="connsiteY5809" fmla="*/ 446840 h 1115029"/>
              <a:gd name="connsiteX5810" fmla="*/ 554094 w 7773686"/>
              <a:gd name="connsiteY5810" fmla="*/ 443531 h 1115029"/>
              <a:gd name="connsiteX5811" fmla="*/ 551796 w 7773686"/>
              <a:gd name="connsiteY5811" fmla="*/ 440040 h 1115029"/>
              <a:gd name="connsiteX5812" fmla="*/ 535529 w 7773686"/>
              <a:gd name="connsiteY5812" fmla="*/ 446840 h 1115029"/>
              <a:gd name="connsiteX5813" fmla="*/ 528637 w 7773686"/>
              <a:gd name="connsiteY5813" fmla="*/ 451436 h 1115029"/>
              <a:gd name="connsiteX5814" fmla="*/ 522846 w 7773686"/>
              <a:gd name="connsiteY5814" fmla="*/ 457225 h 1115029"/>
              <a:gd name="connsiteX5815" fmla="*/ 510071 w 7773686"/>
              <a:gd name="connsiteY5815" fmla="*/ 467610 h 1115029"/>
              <a:gd name="connsiteX5816" fmla="*/ 503087 w 7773686"/>
              <a:gd name="connsiteY5816" fmla="*/ 472298 h 1115029"/>
              <a:gd name="connsiteX5817" fmla="*/ 493805 w 7773686"/>
              <a:gd name="connsiteY5817" fmla="*/ 476893 h 1115029"/>
              <a:gd name="connsiteX5818" fmla="*/ 483603 w 7773686"/>
              <a:gd name="connsiteY5818" fmla="*/ 483878 h 1115029"/>
              <a:gd name="connsiteX5819" fmla="*/ 465130 w 7773686"/>
              <a:gd name="connsiteY5819" fmla="*/ 500053 h 1115029"/>
              <a:gd name="connsiteX5820" fmla="*/ 422211 w 7773686"/>
              <a:gd name="connsiteY5820" fmla="*/ 547568 h 1115029"/>
              <a:gd name="connsiteX5821" fmla="*/ 412928 w 7773686"/>
              <a:gd name="connsiteY5821" fmla="*/ 552255 h 1115029"/>
              <a:gd name="connsiteX5822" fmla="*/ 406035 w 7773686"/>
              <a:gd name="connsiteY5822" fmla="*/ 556850 h 1115029"/>
              <a:gd name="connsiteX5823" fmla="*/ 400246 w 7773686"/>
              <a:gd name="connsiteY5823" fmla="*/ 562640 h 1115029"/>
              <a:gd name="connsiteX5824" fmla="*/ 389768 w 7773686"/>
              <a:gd name="connsiteY5824" fmla="*/ 576610 h 1115029"/>
              <a:gd name="connsiteX5825" fmla="*/ 376993 w 7773686"/>
              <a:gd name="connsiteY5825" fmla="*/ 588190 h 1115029"/>
              <a:gd name="connsiteX5826" fmla="*/ 368906 w 7773686"/>
              <a:gd name="connsiteY5826" fmla="*/ 591682 h 1115029"/>
              <a:gd name="connsiteX5827" fmla="*/ 344551 w 7773686"/>
              <a:gd name="connsiteY5827" fmla="*/ 614842 h 1115029"/>
              <a:gd name="connsiteX5828" fmla="*/ 334166 w 7773686"/>
              <a:gd name="connsiteY5828" fmla="*/ 620632 h 1115029"/>
              <a:gd name="connsiteX5829" fmla="*/ 323964 w 7773686"/>
              <a:gd name="connsiteY5829" fmla="*/ 629915 h 1115029"/>
              <a:gd name="connsiteX5830" fmla="*/ 312385 w 7773686"/>
              <a:gd name="connsiteY5830" fmla="*/ 638002 h 1115029"/>
              <a:gd name="connsiteX5831" fmla="*/ 237022 w 7773686"/>
              <a:gd name="connsiteY5831" fmla="*/ 670445 h 1115029"/>
              <a:gd name="connsiteX5832" fmla="*/ 202283 w 7773686"/>
              <a:gd name="connsiteY5832" fmla="*/ 679727 h 1115029"/>
              <a:gd name="connsiteX5833" fmla="*/ 178204 w 7773686"/>
              <a:gd name="connsiteY5833" fmla="*/ 680830 h 1115029"/>
              <a:gd name="connsiteX5834" fmla="*/ 166624 w 7773686"/>
              <a:gd name="connsiteY5834" fmla="*/ 679727 h 1115029"/>
              <a:gd name="connsiteX5835" fmla="*/ 156147 w 7773686"/>
              <a:gd name="connsiteY5835" fmla="*/ 675040 h 1115029"/>
              <a:gd name="connsiteX5836" fmla="*/ 151552 w 7773686"/>
              <a:gd name="connsiteY5836" fmla="*/ 670445 h 1115029"/>
              <a:gd name="connsiteX5837" fmla="*/ 146955 w 7773686"/>
              <a:gd name="connsiteY5837" fmla="*/ 666952 h 1115029"/>
              <a:gd name="connsiteX5838" fmla="*/ 126093 w 7773686"/>
              <a:gd name="connsiteY5838" fmla="*/ 658865 h 1115029"/>
              <a:gd name="connsiteX5839" fmla="*/ 82071 w 7773686"/>
              <a:gd name="connsiteY5839" fmla="*/ 627525 h 1115029"/>
              <a:gd name="connsiteX5840" fmla="*/ 72789 w 7773686"/>
              <a:gd name="connsiteY5840" fmla="*/ 622930 h 1115029"/>
              <a:gd name="connsiteX5841" fmla="*/ 69297 w 7773686"/>
              <a:gd name="connsiteY5841" fmla="*/ 615945 h 1115029"/>
              <a:gd name="connsiteX5842" fmla="*/ 64609 w 7773686"/>
              <a:gd name="connsiteY5842" fmla="*/ 610155 h 1115029"/>
              <a:gd name="connsiteX5843" fmla="*/ 53029 w 7773686"/>
              <a:gd name="connsiteY5843" fmla="*/ 603262 h 1115029"/>
              <a:gd name="connsiteX5844" fmla="*/ 47240 w 7773686"/>
              <a:gd name="connsiteY5844" fmla="*/ 598575 h 1115029"/>
              <a:gd name="connsiteX5845" fmla="*/ 41450 w 7773686"/>
              <a:gd name="connsiteY5845" fmla="*/ 595083 h 1115029"/>
              <a:gd name="connsiteX5846" fmla="*/ 34557 w 7773686"/>
              <a:gd name="connsiteY5846" fmla="*/ 582400 h 1115029"/>
              <a:gd name="connsiteX5847" fmla="*/ 6985 w 7773686"/>
              <a:gd name="connsiteY5847" fmla="*/ 547568 h 1115029"/>
              <a:gd name="connsiteX5848" fmla="*/ 0 w 7773686"/>
              <a:gd name="connsiteY5848" fmla="*/ 534885 h 1115029"/>
              <a:gd name="connsiteX5849" fmla="*/ 3493 w 7773686"/>
              <a:gd name="connsiteY5849" fmla="*/ 531393 h 1115029"/>
              <a:gd name="connsiteX5850" fmla="*/ 8087 w 7773686"/>
              <a:gd name="connsiteY5850" fmla="*/ 529095 h 1115029"/>
              <a:gd name="connsiteX5851" fmla="*/ 17371 w 7773686"/>
              <a:gd name="connsiteY5851" fmla="*/ 526706 h 1115029"/>
              <a:gd name="connsiteX5852" fmla="*/ 27756 w 7773686"/>
              <a:gd name="connsiteY5852" fmla="*/ 526706 h 1115029"/>
              <a:gd name="connsiteX5853" fmla="*/ 32166 w 7773686"/>
              <a:gd name="connsiteY5853" fmla="*/ 525602 h 1115029"/>
              <a:gd name="connsiteX5854" fmla="*/ 36853 w 7773686"/>
              <a:gd name="connsiteY5854" fmla="*/ 523306 h 1115029"/>
              <a:gd name="connsiteX5855" fmla="*/ 58820 w 7773686"/>
              <a:gd name="connsiteY5855" fmla="*/ 520915 h 1115029"/>
              <a:gd name="connsiteX5856" fmla="*/ 122602 w 7773686"/>
              <a:gd name="connsiteY5856" fmla="*/ 505935 h 1115029"/>
              <a:gd name="connsiteX5857" fmla="*/ 129495 w 7773686"/>
              <a:gd name="connsiteY5857" fmla="*/ 502443 h 1115029"/>
              <a:gd name="connsiteX5858" fmla="*/ 170116 w 7773686"/>
              <a:gd name="connsiteY5858" fmla="*/ 489668 h 1115029"/>
              <a:gd name="connsiteX5859" fmla="*/ 175906 w 7773686"/>
              <a:gd name="connsiteY5859" fmla="*/ 486175 h 1115029"/>
              <a:gd name="connsiteX5860" fmla="*/ 180318 w 7773686"/>
              <a:gd name="connsiteY5860" fmla="*/ 482684 h 1115029"/>
              <a:gd name="connsiteX5861" fmla="*/ 184913 w 7773686"/>
              <a:gd name="connsiteY5861" fmla="*/ 480386 h 1115029"/>
              <a:gd name="connsiteX5862" fmla="*/ 215058 w 7773686"/>
              <a:gd name="connsiteY5862" fmla="*/ 468806 h 1115029"/>
              <a:gd name="connsiteX5863" fmla="*/ 224340 w 7773686"/>
              <a:gd name="connsiteY5863" fmla="*/ 466508 h 1115029"/>
              <a:gd name="connsiteX5864" fmla="*/ 244007 w 7773686"/>
              <a:gd name="connsiteY5864" fmla="*/ 459523 h 1115029"/>
              <a:gd name="connsiteX5865" fmla="*/ 254485 w 7773686"/>
              <a:gd name="connsiteY5865" fmla="*/ 457225 h 1115029"/>
              <a:gd name="connsiteX5866" fmla="*/ 312385 w 7773686"/>
              <a:gd name="connsiteY5866" fmla="*/ 430849 h 1115029"/>
              <a:gd name="connsiteX5867" fmla="*/ 373593 w 7773686"/>
              <a:gd name="connsiteY5867" fmla="*/ 411089 h 1115029"/>
              <a:gd name="connsiteX5868" fmla="*/ 386276 w 7773686"/>
              <a:gd name="connsiteY5868" fmla="*/ 401807 h 1115029"/>
              <a:gd name="connsiteX5869" fmla="*/ 434985 w 7773686"/>
              <a:gd name="connsiteY5869" fmla="*/ 378647 h 1115029"/>
              <a:gd name="connsiteX5870" fmla="*/ 559885 w 7773686"/>
              <a:gd name="connsiteY5870" fmla="*/ 334625 h 1115029"/>
              <a:gd name="connsiteX5871" fmla="*/ 571464 w 7773686"/>
              <a:gd name="connsiteY5871" fmla="*/ 320747 h 1115029"/>
              <a:gd name="connsiteX5872" fmla="*/ 573762 w 7773686"/>
              <a:gd name="connsiteY5872" fmla="*/ 251174 h 1115029"/>
              <a:gd name="connsiteX5873" fmla="*/ 571464 w 7773686"/>
              <a:gd name="connsiteY5873" fmla="*/ 180775 h 1115029"/>
              <a:gd name="connsiteX5874" fmla="*/ 566868 w 7773686"/>
              <a:gd name="connsiteY5874" fmla="*/ 171494 h 1115029"/>
              <a:gd name="connsiteX5875" fmla="*/ 564479 w 7773686"/>
              <a:gd name="connsiteY5875" fmla="*/ 161016 h 1115029"/>
              <a:gd name="connsiteX5876" fmla="*/ 556392 w 7773686"/>
              <a:gd name="connsiteY5876" fmla="*/ 144841 h 1115029"/>
              <a:gd name="connsiteX5877" fmla="*/ 546006 w 7773686"/>
              <a:gd name="connsiteY5877" fmla="*/ 129769 h 1115029"/>
              <a:gd name="connsiteX5878" fmla="*/ 539022 w 7773686"/>
              <a:gd name="connsiteY5878" fmla="*/ 113593 h 1115029"/>
              <a:gd name="connsiteX5879" fmla="*/ 539022 w 7773686"/>
              <a:gd name="connsiteY5879" fmla="*/ 105414 h 1115029"/>
              <a:gd name="connsiteX5880" fmla="*/ 540216 w 7773686"/>
              <a:gd name="connsiteY5880" fmla="*/ 101922 h 1115029"/>
              <a:gd name="connsiteX5881" fmla="*/ 542515 w 7773686"/>
              <a:gd name="connsiteY5881" fmla="*/ 97326 h 1115029"/>
              <a:gd name="connsiteX5882" fmla="*/ 573762 w 7773686"/>
              <a:gd name="connsiteY5882" fmla="*/ 62586 h 1115029"/>
              <a:gd name="connsiteX5883" fmla="*/ 581941 w 7773686"/>
              <a:gd name="connsiteY5883" fmla="*/ 51007 h 1115029"/>
              <a:gd name="connsiteX5884" fmla="*/ 584238 w 7773686"/>
              <a:gd name="connsiteY5884" fmla="*/ 41724 h 1115029"/>
              <a:gd name="connsiteX5885" fmla="*/ 588834 w 7773686"/>
              <a:gd name="connsiteY5885" fmla="*/ 32442 h 1115029"/>
              <a:gd name="connsiteX5886" fmla="*/ 595819 w 7773686"/>
              <a:gd name="connsiteY5886" fmla="*/ 25457 h 1115029"/>
              <a:gd name="connsiteX5887" fmla="*/ 603906 w 7773686"/>
              <a:gd name="connsiteY5887" fmla="*/ 19667 h 1115029"/>
              <a:gd name="connsiteX5888" fmla="*/ 602712 w 7773686"/>
              <a:gd name="connsiteY5888" fmla="*/ 18564 h 1115029"/>
              <a:gd name="connsiteX5889" fmla="*/ 602712 w 7773686"/>
              <a:gd name="connsiteY5889" fmla="*/ 17370 h 1115029"/>
              <a:gd name="connsiteX5890" fmla="*/ 605101 w 7773686"/>
              <a:gd name="connsiteY5890" fmla="*/ 13877 h 1115029"/>
              <a:gd name="connsiteX5891" fmla="*/ 608502 w 7773686"/>
              <a:gd name="connsiteY5891" fmla="*/ 11579 h 1115029"/>
              <a:gd name="connsiteX5892" fmla="*/ 610891 w 7773686"/>
              <a:gd name="connsiteY5892" fmla="*/ 9281 h 1115029"/>
              <a:gd name="connsiteX5893" fmla="*/ 616681 w 7773686"/>
              <a:gd name="connsiteY5893" fmla="*/ 9281 h 1115029"/>
              <a:gd name="connsiteX5894" fmla="*/ 624769 w 7773686"/>
              <a:gd name="connsiteY5894" fmla="*/ 5789 h 1115029"/>
              <a:gd name="connsiteX5895" fmla="*/ 630558 w 7773686"/>
              <a:gd name="connsiteY5895" fmla="*/ 2296 h 1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</a:cxnLst>
            <a:rect l="l" t="t" r="r" b="b"/>
            <a:pathLst>
              <a:path w="7773686" h="1115029">
                <a:moveTo>
                  <a:pt x="3361942" y="907616"/>
                </a:moveTo>
                <a:lnTo>
                  <a:pt x="3333877" y="925167"/>
                </a:lnTo>
                <a:lnTo>
                  <a:pt x="3329634" y="931436"/>
                </a:lnTo>
                <a:lnTo>
                  <a:pt x="3324040" y="937801"/>
                </a:lnTo>
                <a:lnTo>
                  <a:pt x="3298097" y="960947"/>
                </a:lnTo>
                <a:lnTo>
                  <a:pt x="3292504" y="968084"/>
                </a:lnTo>
                <a:lnTo>
                  <a:pt x="3288260" y="976475"/>
                </a:lnTo>
                <a:lnTo>
                  <a:pt x="3294626" y="979271"/>
                </a:lnTo>
                <a:lnTo>
                  <a:pt x="3300894" y="980717"/>
                </a:lnTo>
                <a:lnTo>
                  <a:pt x="3307163" y="980717"/>
                </a:lnTo>
                <a:lnTo>
                  <a:pt x="3319797" y="977921"/>
                </a:lnTo>
                <a:lnTo>
                  <a:pt x="3338796" y="970881"/>
                </a:lnTo>
                <a:lnTo>
                  <a:pt x="3346511" y="972231"/>
                </a:lnTo>
                <a:lnTo>
                  <a:pt x="3354227" y="971556"/>
                </a:lnTo>
                <a:lnTo>
                  <a:pt x="3375251" y="967313"/>
                </a:lnTo>
                <a:lnTo>
                  <a:pt x="3381520" y="967313"/>
                </a:lnTo>
                <a:lnTo>
                  <a:pt x="3384316" y="968084"/>
                </a:lnTo>
                <a:lnTo>
                  <a:pt x="3390006" y="970881"/>
                </a:lnTo>
                <a:lnTo>
                  <a:pt x="3392031" y="973678"/>
                </a:lnTo>
                <a:lnTo>
                  <a:pt x="3392803" y="971556"/>
                </a:lnTo>
                <a:lnTo>
                  <a:pt x="3394153" y="968759"/>
                </a:lnTo>
                <a:lnTo>
                  <a:pt x="3394828" y="968084"/>
                </a:lnTo>
                <a:lnTo>
                  <a:pt x="3398397" y="966638"/>
                </a:lnTo>
                <a:lnTo>
                  <a:pt x="3409584" y="966638"/>
                </a:lnTo>
                <a:lnTo>
                  <a:pt x="3413152" y="965288"/>
                </a:lnTo>
                <a:lnTo>
                  <a:pt x="3415177" y="963166"/>
                </a:lnTo>
                <a:lnTo>
                  <a:pt x="3415177" y="956028"/>
                </a:lnTo>
                <a:lnTo>
                  <a:pt x="3391357" y="927964"/>
                </a:lnTo>
                <a:lnTo>
                  <a:pt x="3379398" y="916005"/>
                </a:lnTo>
                <a:lnTo>
                  <a:pt x="3375251" y="913209"/>
                </a:lnTo>
                <a:lnTo>
                  <a:pt x="3366860" y="908965"/>
                </a:lnTo>
                <a:close/>
                <a:moveTo>
                  <a:pt x="2614277" y="721185"/>
                </a:moveTo>
                <a:lnTo>
                  <a:pt x="2658275" y="722818"/>
                </a:lnTo>
                <a:lnTo>
                  <a:pt x="2675744" y="726165"/>
                </a:lnTo>
                <a:lnTo>
                  <a:pt x="2697376" y="733675"/>
                </a:lnTo>
                <a:lnTo>
                  <a:pt x="2780393" y="753592"/>
                </a:lnTo>
                <a:lnTo>
                  <a:pt x="2819575" y="769428"/>
                </a:lnTo>
                <a:lnTo>
                  <a:pt x="2831166" y="776122"/>
                </a:lnTo>
                <a:lnTo>
                  <a:pt x="2846023" y="788611"/>
                </a:lnTo>
                <a:lnTo>
                  <a:pt x="2858512" y="804610"/>
                </a:lnTo>
                <a:lnTo>
                  <a:pt x="2866838" y="824528"/>
                </a:lnTo>
                <a:lnTo>
                  <a:pt x="2869368" y="832854"/>
                </a:lnTo>
                <a:lnTo>
                  <a:pt x="2876797" y="843711"/>
                </a:lnTo>
                <a:lnTo>
                  <a:pt x="2876797" y="848690"/>
                </a:lnTo>
                <a:lnTo>
                  <a:pt x="2879327" y="865343"/>
                </a:lnTo>
                <a:lnTo>
                  <a:pt x="2885939" y="886974"/>
                </a:lnTo>
                <a:lnTo>
                  <a:pt x="2888470" y="901994"/>
                </a:lnTo>
                <a:lnTo>
                  <a:pt x="2888470" y="906973"/>
                </a:lnTo>
                <a:lnTo>
                  <a:pt x="2887653" y="912769"/>
                </a:lnTo>
                <a:lnTo>
                  <a:pt x="2885939" y="917749"/>
                </a:lnTo>
                <a:lnTo>
                  <a:pt x="2883490" y="922810"/>
                </a:lnTo>
                <a:lnTo>
                  <a:pt x="2880144" y="927789"/>
                </a:lnTo>
                <a:lnTo>
                  <a:pt x="2871817" y="931136"/>
                </a:lnTo>
                <a:lnTo>
                  <a:pt x="2865205" y="935217"/>
                </a:lnTo>
                <a:lnTo>
                  <a:pt x="2861042" y="936931"/>
                </a:lnTo>
                <a:lnTo>
                  <a:pt x="2857696" y="936931"/>
                </a:lnTo>
                <a:lnTo>
                  <a:pt x="2854349" y="936115"/>
                </a:lnTo>
                <a:lnTo>
                  <a:pt x="2850186" y="932768"/>
                </a:lnTo>
                <a:lnTo>
                  <a:pt x="2847655" y="929422"/>
                </a:lnTo>
                <a:lnTo>
                  <a:pt x="2844390" y="926075"/>
                </a:lnTo>
                <a:lnTo>
                  <a:pt x="2833697" y="917749"/>
                </a:lnTo>
                <a:lnTo>
                  <a:pt x="2828717" y="910320"/>
                </a:lnTo>
                <a:lnTo>
                  <a:pt x="2828717" y="906157"/>
                </a:lnTo>
                <a:lnTo>
                  <a:pt x="2787903" y="851221"/>
                </a:lnTo>
                <a:lnTo>
                  <a:pt x="2752149" y="811222"/>
                </a:lnTo>
                <a:lnTo>
                  <a:pt x="2738843" y="799386"/>
                </a:lnTo>
                <a:lnTo>
                  <a:pt x="2684070" y="764449"/>
                </a:lnTo>
                <a:lnTo>
                  <a:pt x="2629950" y="726165"/>
                </a:lnTo>
                <a:lnTo>
                  <a:pt x="2627419" y="726981"/>
                </a:lnTo>
                <a:lnTo>
                  <a:pt x="2624971" y="726981"/>
                </a:lnTo>
                <a:lnTo>
                  <a:pt x="2616808" y="722002"/>
                </a:lnTo>
                <a:close/>
                <a:moveTo>
                  <a:pt x="1015732" y="665758"/>
                </a:moveTo>
                <a:lnTo>
                  <a:pt x="1012239" y="666952"/>
                </a:lnTo>
                <a:lnTo>
                  <a:pt x="1009942" y="668147"/>
                </a:lnTo>
                <a:lnTo>
                  <a:pt x="999464" y="675040"/>
                </a:lnTo>
                <a:lnTo>
                  <a:pt x="997167" y="678532"/>
                </a:lnTo>
                <a:lnTo>
                  <a:pt x="996064" y="683220"/>
                </a:lnTo>
                <a:lnTo>
                  <a:pt x="997167" y="686620"/>
                </a:lnTo>
                <a:lnTo>
                  <a:pt x="999464" y="691031"/>
                </a:lnTo>
                <a:lnTo>
                  <a:pt x="1008747" y="696822"/>
                </a:lnTo>
                <a:lnTo>
                  <a:pt x="1013434" y="698016"/>
                </a:lnTo>
                <a:lnTo>
                  <a:pt x="1016835" y="698016"/>
                </a:lnTo>
                <a:lnTo>
                  <a:pt x="1023819" y="694524"/>
                </a:lnTo>
                <a:lnTo>
                  <a:pt x="1027311" y="692226"/>
                </a:lnTo>
                <a:lnTo>
                  <a:pt x="1030804" y="688733"/>
                </a:lnTo>
                <a:lnTo>
                  <a:pt x="1030804" y="684322"/>
                </a:lnTo>
                <a:lnTo>
                  <a:pt x="1021522" y="669250"/>
                </a:lnTo>
                <a:lnTo>
                  <a:pt x="1018028" y="666952"/>
                </a:lnTo>
                <a:close/>
                <a:moveTo>
                  <a:pt x="3406788" y="621858"/>
                </a:moveTo>
                <a:lnTo>
                  <a:pt x="3396275" y="623980"/>
                </a:lnTo>
                <a:lnTo>
                  <a:pt x="3381520" y="628898"/>
                </a:lnTo>
                <a:lnTo>
                  <a:pt x="3374575" y="630344"/>
                </a:lnTo>
                <a:lnTo>
                  <a:pt x="3366860" y="630344"/>
                </a:lnTo>
                <a:lnTo>
                  <a:pt x="3346511" y="643653"/>
                </a:lnTo>
                <a:lnTo>
                  <a:pt x="3307935" y="659759"/>
                </a:lnTo>
                <a:lnTo>
                  <a:pt x="3278423" y="676059"/>
                </a:lnTo>
                <a:lnTo>
                  <a:pt x="3261643" y="693610"/>
                </a:lnTo>
                <a:lnTo>
                  <a:pt x="3257399" y="701326"/>
                </a:lnTo>
                <a:lnTo>
                  <a:pt x="3260195" y="705473"/>
                </a:lnTo>
                <a:lnTo>
                  <a:pt x="3262992" y="708270"/>
                </a:lnTo>
                <a:lnTo>
                  <a:pt x="3265790" y="710392"/>
                </a:lnTo>
                <a:lnTo>
                  <a:pt x="3270032" y="711066"/>
                </a:lnTo>
                <a:lnTo>
                  <a:pt x="3277748" y="711066"/>
                </a:lnTo>
                <a:lnTo>
                  <a:pt x="3285463" y="709041"/>
                </a:lnTo>
                <a:lnTo>
                  <a:pt x="3298097" y="699879"/>
                </a:lnTo>
                <a:lnTo>
                  <a:pt x="3344389" y="680977"/>
                </a:lnTo>
                <a:lnTo>
                  <a:pt x="3347861" y="681652"/>
                </a:lnTo>
                <a:lnTo>
                  <a:pt x="3361942" y="680977"/>
                </a:lnTo>
                <a:lnTo>
                  <a:pt x="3371007" y="682327"/>
                </a:lnTo>
                <a:lnTo>
                  <a:pt x="3375926" y="685124"/>
                </a:lnTo>
                <a:lnTo>
                  <a:pt x="3379398" y="688692"/>
                </a:lnTo>
                <a:lnTo>
                  <a:pt x="3371682" y="701326"/>
                </a:lnTo>
                <a:lnTo>
                  <a:pt x="3362616" y="702676"/>
                </a:lnTo>
                <a:lnTo>
                  <a:pt x="3328959" y="713188"/>
                </a:lnTo>
                <a:lnTo>
                  <a:pt x="3310731" y="715310"/>
                </a:lnTo>
                <a:lnTo>
                  <a:pt x="3300894" y="713960"/>
                </a:lnTo>
                <a:lnTo>
                  <a:pt x="3276398" y="720229"/>
                </a:lnTo>
                <a:lnTo>
                  <a:pt x="3264439" y="724473"/>
                </a:lnTo>
                <a:lnTo>
                  <a:pt x="3259521" y="727944"/>
                </a:lnTo>
                <a:lnTo>
                  <a:pt x="3255277" y="732187"/>
                </a:lnTo>
                <a:lnTo>
                  <a:pt x="3251805" y="732862"/>
                </a:lnTo>
                <a:lnTo>
                  <a:pt x="3241968" y="738456"/>
                </a:lnTo>
                <a:lnTo>
                  <a:pt x="3237049" y="744049"/>
                </a:lnTo>
                <a:lnTo>
                  <a:pt x="3228659" y="756684"/>
                </a:lnTo>
                <a:lnTo>
                  <a:pt x="3219593" y="777708"/>
                </a:lnTo>
                <a:lnTo>
                  <a:pt x="3222390" y="784748"/>
                </a:lnTo>
                <a:lnTo>
                  <a:pt x="3226537" y="788992"/>
                </a:lnTo>
                <a:lnTo>
                  <a:pt x="3229334" y="791017"/>
                </a:lnTo>
                <a:lnTo>
                  <a:pt x="3239846" y="793139"/>
                </a:lnTo>
                <a:lnTo>
                  <a:pt x="3244090" y="790341"/>
                </a:lnTo>
                <a:lnTo>
                  <a:pt x="3248334" y="788221"/>
                </a:lnTo>
                <a:lnTo>
                  <a:pt x="3252481" y="787545"/>
                </a:lnTo>
                <a:lnTo>
                  <a:pt x="3257399" y="787545"/>
                </a:lnTo>
                <a:lnTo>
                  <a:pt x="3260967" y="786870"/>
                </a:lnTo>
                <a:lnTo>
                  <a:pt x="3265114" y="785423"/>
                </a:lnTo>
                <a:lnTo>
                  <a:pt x="3267910" y="782626"/>
                </a:lnTo>
                <a:lnTo>
                  <a:pt x="3269358" y="780505"/>
                </a:lnTo>
                <a:lnTo>
                  <a:pt x="3270708" y="777708"/>
                </a:lnTo>
                <a:lnTo>
                  <a:pt x="3274951" y="777708"/>
                </a:lnTo>
                <a:lnTo>
                  <a:pt x="3279195" y="777033"/>
                </a:lnTo>
                <a:lnTo>
                  <a:pt x="3294626" y="772114"/>
                </a:lnTo>
                <a:lnTo>
                  <a:pt x="3303691" y="769993"/>
                </a:lnTo>
                <a:lnTo>
                  <a:pt x="3305813" y="766521"/>
                </a:lnTo>
                <a:lnTo>
                  <a:pt x="3313528" y="762277"/>
                </a:lnTo>
                <a:lnTo>
                  <a:pt x="3332430" y="756684"/>
                </a:lnTo>
                <a:lnTo>
                  <a:pt x="3336674" y="754562"/>
                </a:lnTo>
                <a:lnTo>
                  <a:pt x="3352105" y="759480"/>
                </a:lnTo>
                <a:lnTo>
                  <a:pt x="3358374" y="763724"/>
                </a:lnTo>
                <a:lnTo>
                  <a:pt x="3360494" y="766521"/>
                </a:lnTo>
                <a:lnTo>
                  <a:pt x="3361942" y="769993"/>
                </a:lnTo>
                <a:lnTo>
                  <a:pt x="3359145" y="774236"/>
                </a:lnTo>
                <a:lnTo>
                  <a:pt x="3355576" y="777708"/>
                </a:lnTo>
                <a:lnTo>
                  <a:pt x="3347186" y="783301"/>
                </a:lnTo>
                <a:lnTo>
                  <a:pt x="3338024" y="787545"/>
                </a:lnTo>
                <a:lnTo>
                  <a:pt x="3298773" y="802300"/>
                </a:lnTo>
                <a:lnTo>
                  <a:pt x="3291056" y="807894"/>
                </a:lnTo>
                <a:lnTo>
                  <a:pt x="3286138" y="807894"/>
                </a:lnTo>
                <a:lnTo>
                  <a:pt x="3278423" y="810691"/>
                </a:lnTo>
                <a:lnTo>
                  <a:pt x="3267236" y="817828"/>
                </a:lnTo>
                <a:lnTo>
                  <a:pt x="3263763" y="818503"/>
                </a:lnTo>
                <a:lnTo>
                  <a:pt x="3260195" y="818503"/>
                </a:lnTo>
                <a:lnTo>
                  <a:pt x="3260195" y="815706"/>
                </a:lnTo>
                <a:lnTo>
                  <a:pt x="3260967" y="813487"/>
                </a:lnTo>
                <a:lnTo>
                  <a:pt x="3265114" y="810691"/>
                </a:lnTo>
                <a:lnTo>
                  <a:pt x="3267236" y="808569"/>
                </a:lnTo>
                <a:lnTo>
                  <a:pt x="3268682" y="806447"/>
                </a:lnTo>
                <a:lnTo>
                  <a:pt x="3268682" y="803651"/>
                </a:lnTo>
                <a:lnTo>
                  <a:pt x="3267910" y="800854"/>
                </a:lnTo>
                <a:lnTo>
                  <a:pt x="3265790" y="798732"/>
                </a:lnTo>
                <a:lnTo>
                  <a:pt x="3262992" y="798058"/>
                </a:lnTo>
                <a:lnTo>
                  <a:pt x="3260967" y="798058"/>
                </a:lnTo>
                <a:lnTo>
                  <a:pt x="3253252" y="800179"/>
                </a:lnTo>
                <a:lnTo>
                  <a:pt x="3243415" y="804422"/>
                </a:lnTo>
                <a:lnTo>
                  <a:pt x="3238496" y="805772"/>
                </a:lnTo>
                <a:lnTo>
                  <a:pt x="3232903" y="804422"/>
                </a:lnTo>
                <a:lnTo>
                  <a:pt x="3230106" y="802976"/>
                </a:lnTo>
                <a:lnTo>
                  <a:pt x="3227308" y="800854"/>
                </a:lnTo>
                <a:lnTo>
                  <a:pt x="3224416" y="802976"/>
                </a:lnTo>
                <a:lnTo>
                  <a:pt x="3222390" y="805098"/>
                </a:lnTo>
                <a:lnTo>
                  <a:pt x="3218822" y="810016"/>
                </a:lnTo>
                <a:lnTo>
                  <a:pt x="3215350" y="822747"/>
                </a:lnTo>
                <a:lnTo>
                  <a:pt x="3214675" y="855055"/>
                </a:lnTo>
                <a:lnTo>
                  <a:pt x="3213229" y="860648"/>
                </a:lnTo>
                <a:lnTo>
                  <a:pt x="3208310" y="871835"/>
                </a:lnTo>
                <a:lnTo>
                  <a:pt x="3206188" y="880226"/>
                </a:lnTo>
                <a:lnTo>
                  <a:pt x="3206188" y="883022"/>
                </a:lnTo>
                <a:lnTo>
                  <a:pt x="3207635" y="888712"/>
                </a:lnTo>
                <a:lnTo>
                  <a:pt x="3211878" y="894981"/>
                </a:lnTo>
                <a:lnTo>
                  <a:pt x="3214675" y="894306"/>
                </a:lnTo>
                <a:lnTo>
                  <a:pt x="3223740" y="895656"/>
                </a:lnTo>
                <a:lnTo>
                  <a:pt x="3225862" y="896428"/>
                </a:lnTo>
                <a:lnTo>
                  <a:pt x="3227984" y="895656"/>
                </a:lnTo>
                <a:lnTo>
                  <a:pt x="3229334" y="893631"/>
                </a:lnTo>
                <a:lnTo>
                  <a:pt x="3230106" y="889388"/>
                </a:lnTo>
                <a:lnTo>
                  <a:pt x="3244764" y="885144"/>
                </a:lnTo>
                <a:lnTo>
                  <a:pt x="3285463" y="866917"/>
                </a:lnTo>
                <a:lnTo>
                  <a:pt x="3285463" y="874632"/>
                </a:lnTo>
                <a:lnTo>
                  <a:pt x="3288260" y="861998"/>
                </a:lnTo>
                <a:lnTo>
                  <a:pt x="3296651" y="854283"/>
                </a:lnTo>
                <a:lnTo>
                  <a:pt x="3339470" y="824868"/>
                </a:lnTo>
                <a:lnTo>
                  <a:pt x="3357023" y="807894"/>
                </a:lnTo>
                <a:lnTo>
                  <a:pt x="3390006" y="810691"/>
                </a:lnTo>
                <a:lnTo>
                  <a:pt x="3400519" y="812813"/>
                </a:lnTo>
                <a:lnTo>
                  <a:pt x="3415177" y="819274"/>
                </a:lnTo>
                <a:lnTo>
                  <a:pt x="3423665" y="825543"/>
                </a:lnTo>
                <a:lnTo>
                  <a:pt x="3430608" y="833934"/>
                </a:lnTo>
                <a:lnTo>
                  <a:pt x="3432730" y="838852"/>
                </a:lnTo>
                <a:lnTo>
                  <a:pt x="3431380" y="842420"/>
                </a:lnTo>
                <a:lnTo>
                  <a:pt x="3428486" y="854283"/>
                </a:lnTo>
                <a:lnTo>
                  <a:pt x="3427136" y="857851"/>
                </a:lnTo>
                <a:lnTo>
                  <a:pt x="3425014" y="860648"/>
                </a:lnTo>
                <a:lnTo>
                  <a:pt x="3420771" y="861998"/>
                </a:lnTo>
                <a:lnTo>
                  <a:pt x="3415177" y="861998"/>
                </a:lnTo>
                <a:lnTo>
                  <a:pt x="3414503" y="865566"/>
                </a:lnTo>
                <a:lnTo>
                  <a:pt x="3411706" y="871160"/>
                </a:lnTo>
                <a:lnTo>
                  <a:pt x="3404666" y="877429"/>
                </a:lnTo>
                <a:lnTo>
                  <a:pt x="3387113" y="887266"/>
                </a:lnTo>
                <a:lnTo>
                  <a:pt x="3381520" y="891509"/>
                </a:lnTo>
                <a:lnTo>
                  <a:pt x="3377373" y="897103"/>
                </a:lnTo>
                <a:lnTo>
                  <a:pt x="3375926" y="901347"/>
                </a:lnTo>
                <a:lnTo>
                  <a:pt x="3375251" y="904818"/>
                </a:lnTo>
                <a:lnTo>
                  <a:pt x="3376601" y="907616"/>
                </a:lnTo>
                <a:lnTo>
                  <a:pt x="3378047" y="908965"/>
                </a:lnTo>
                <a:lnTo>
                  <a:pt x="3379398" y="909736"/>
                </a:lnTo>
                <a:lnTo>
                  <a:pt x="3405437" y="925842"/>
                </a:lnTo>
                <a:lnTo>
                  <a:pt x="3409584" y="929314"/>
                </a:lnTo>
                <a:lnTo>
                  <a:pt x="3412381" y="932882"/>
                </a:lnTo>
                <a:lnTo>
                  <a:pt x="3439095" y="947542"/>
                </a:lnTo>
                <a:lnTo>
                  <a:pt x="3446039" y="950435"/>
                </a:lnTo>
                <a:lnTo>
                  <a:pt x="3449607" y="951110"/>
                </a:lnTo>
                <a:lnTo>
                  <a:pt x="3452404" y="951110"/>
                </a:lnTo>
                <a:lnTo>
                  <a:pt x="3459347" y="949664"/>
                </a:lnTo>
                <a:lnTo>
                  <a:pt x="3462917" y="948313"/>
                </a:lnTo>
                <a:lnTo>
                  <a:pt x="3465713" y="945517"/>
                </a:lnTo>
                <a:lnTo>
                  <a:pt x="3467064" y="931436"/>
                </a:lnTo>
                <a:lnTo>
                  <a:pt x="3460120" y="864795"/>
                </a:lnTo>
                <a:lnTo>
                  <a:pt x="3460795" y="838852"/>
                </a:lnTo>
                <a:lnTo>
                  <a:pt x="3459347" y="834705"/>
                </a:lnTo>
                <a:lnTo>
                  <a:pt x="3458673" y="831137"/>
                </a:lnTo>
                <a:lnTo>
                  <a:pt x="3457998" y="822071"/>
                </a:lnTo>
                <a:lnTo>
                  <a:pt x="3458673" y="805772"/>
                </a:lnTo>
                <a:lnTo>
                  <a:pt x="3452404" y="698529"/>
                </a:lnTo>
                <a:lnTo>
                  <a:pt x="3446039" y="683774"/>
                </a:lnTo>
                <a:lnTo>
                  <a:pt x="3443242" y="673261"/>
                </a:lnTo>
                <a:lnTo>
                  <a:pt x="3442567" y="666896"/>
                </a:lnTo>
                <a:lnTo>
                  <a:pt x="3443242" y="660435"/>
                </a:lnTo>
                <a:lnTo>
                  <a:pt x="3441121" y="658410"/>
                </a:lnTo>
                <a:lnTo>
                  <a:pt x="3439095" y="650694"/>
                </a:lnTo>
                <a:lnTo>
                  <a:pt x="3438323" y="645004"/>
                </a:lnTo>
                <a:lnTo>
                  <a:pt x="3438323" y="640182"/>
                </a:lnTo>
                <a:lnTo>
                  <a:pt x="3436201" y="638060"/>
                </a:lnTo>
                <a:lnTo>
                  <a:pt x="3435527" y="635263"/>
                </a:lnTo>
                <a:lnTo>
                  <a:pt x="3432730" y="628224"/>
                </a:lnTo>
                <a:lnTo>
                  <a:pt x="3430608" y="626776"/>
                </a:lnTo>
                <a:lnTo>
                  <a:pt x="3428486" y="626776"/>
                </a:lnTo>
                <a:lnTo>
                  <a:pt x="3425014" y="627548"/>
                </a:lnTo>
                <a:lnTo>
                  <a:pt x="3417975" y="623304"/>
                </a:lnTo>
                <a:lnTo>
                  <a:pt x="3410259" y="621858"/>
                </a:lnTo>
                <a:close/>
                <a:moveTo>
                  <a:pt x="1695626" y="551298"/>
                </a:moveTo>
                <a:lnTo>
                  <a:pt x="1690646" y="552196"/>
                </a:lnTo>
                <a:lnTo>
                  <a:pt x="1688197" y="553012"/>
                </a:lnTo>
                <a:lnTo>
                  <a:pt x="1686484" y="553828"/>
                </a:lnTo>
                <a:lnTo>
                  <a:pt x="1664851" y="583786"/>
                </a:lnTo>
                <a:lnTo>
                  <a:pt x="1661504" y="585419"/>
                </a:lnTo>
                <a:lnTo>
                  <a:pt x="1657341" y="592929"/>
                </a:lnTo>
                <a:lnTo>
                  <a:pt x="1655709" y="594643"/>
                </a:lnTo>
                <a:lnTo>
                  <a:pt x="1653178" y="595459"/>
                </a:lnTo>
                <a:lnTo>
                  <a:pt x="1653178" y="597908"/>
                </a:lnTo>
                <a:lnTo>
                  <a:pt x="1652362" y="599622"/>
                </a:lnTo>
                <a:lnTo>
                  <a:pt x="1652362" y="601255"/>
                </a:lnTo>
                <a:lnTo>
                  <a:pt x="1653178" y="602071"/>
                </a:lnTo>
                <a:lnTo>
                  <a:pt x="1652362" y="602969"/>
                </a:lnTo>
                <a:lnTo>
                  <a:pt x="1652362" y="603785"/>
                </a:lnTo>
                <a:lnTo>
                  <a:pt x="1650730" y="602969"/>
                </a:lnTo>
                <a:lnTo>
                  <a:pt x="1647383" y="604602"/>
                </a:lnTo>
                <a:lnTo>
                  <a:pt x="1645750" y="607948"/>
                </a:lnTo>
                <a:lnTo>
                  <a:pt x="1644036" y="610397"/>
                </a:lnTo>
                <a:lnTo>
                  <a:pt x="1644036" y="613744"/>
                </a:lnTo>
                <a:lnTo>
                  <a:pt x="1643220" y="615458"/>
                </a:lnTo>
                <a:lnTo>
                  <a:pt x="1641587" y="617091"/>
                </a:lnTo>
                <a:lnTo>
                  <a:pt x="1639873" y="617091"/>
                </a:lnTo>
                <a:lnTo>
                  <a:pt x="1636527" y="618723"/>
                </a:lnTo>
                <a:lnTo>
                  <a:pt x="1634893" y="621254"/>
                </a:lnTo>
                <a:lnTo>
                  <a:pt x="1634077" y="625417"/>
                </a:lnTo>
                <a:lnTo>
                  <a:pt x="1630730" y="628764"/>
                </a:lnTo>
                <a:lnTo>
                  <a:pt x="1629914" y="632111"/>
                </a:lnTo>
                <a:lnTo>
                  <a:pt x="1625751" y="637906"/>
                </a:lnTo>
                <a:lnTo>
                  <a:pt x="1624037" y="642069"/>
                </a:lnTo>
                <a:lnTo>
                  <a:pt x="1621588" y="642886"/>
                </a:lnTo>
                <a:lnTo>
                  <a:pt x="1619874" y="644518"/>
                </a:lnTo>
                <a:lnTo>
                  <a:pt x="1616608" y="648681"/>
                </a:lnTo>
                <a:lnTo>
                  <a:pt x="1615710" y="651212"/>
                </a:lnTo>
                <a:lnTo>
                  <a:pt x="1614078" y="653742"/>
                </a:lnTo>
                <a:lnTo>
                  <a:pt x="1607384" y="658722"/>
                </a:lnTo>
                <a:lnTo>
                  <a:pt x="1605752" y="663701"/>
                </a:lnTo>
                <a:lnTo>
                  <a:pt x="1604119" y="663701"/>
                </a:lnTo>
                <a:lnTo>
                  <a:pt x="1603221" y="664517"/>
                </a:lnTo>
                <a:lnTo>
                  <a:pt x="1601590" y="667048"/>
                </a:lnTo>
                <a:lnTo>
                  <a:pt x="1600773" y="669497"/>
                </a:lnTo>
                <a:lnTo>
                  <a:pt x="1599140" y="672027"/>
                </a:lnTo>
                <a:lnTo>
                  <a:pt x="1596609" y="672844"/>
                </a:lnTo>
                <a:lnTo>
                  <a:pt x="1594977" y="674558"/>
                </a:lnTo>
                <a:lnTo>
                  <a:pt x="1589916" y="681986"/>
                </a:lnTo>
                <a:lnTo>
                  <a:pt x="1588283" y="683700"/>
                </a:lnTo>
                <a:lnTo>
                  <a:pt x="1586650" y="684517"/>
                </a:lnTo>
                <a:lnTo>
                  <a:pt x="1582487" y="692026"/>
                </a:lnTo>
                <a:lnTo>
                  <a:pt x="1579957" y="695292"/>
                </a:lnTo>
                <a:lnTo>
                  <a:pt x="1576610" y="698638"/>
                </a:lnTo>
                <a:lnTo>
                  <a:pt x="1577426" y="701985"/>
                </a:lnTo>
                <a:lnTo>
                  <a:pt x="1576610" y="704516"/>
                </a:lnTo>
                <a:lnTo>
                  <a:pt x="1573263" y="707781"/>
                </a:lnTo>
                <a:lnTo>
                  <a:pt x="1568284" y="711128"/>
                </a:lnTo>
                <a:lnTo>
                  <a:pt x="1566651" y="712842"/>
                </a:lnTo>
                <a:lnTo>
                  <a:pt x="1564937" y="715291"/>
                </a:lnTo>
                <a:lnTo>
                  <a:pt x="1564937" y="717821"/>
                </a:lnTo>
                <a:lnTo>
                  <a:pt x="1559958" y="725331"/>
                </a:lnTo>
                <a:lnTo>
                  <a:pt x="1556611" y="728596"/>
                </a:lnTo>
                <a:lnTo>
                  <a:pt x="1553346" y="733657"/>
                </a:lnTo>
                <a:lnTo>
                  <a:pt x="1545836" y="736923"/>
                </a:lnTo>
                <a:lnTo>
                  <a:pt x="1545836" y="740269"/>
                </a:lnTo>
                <a:lnTo>
                  <a:pt x="1544122" y="743616"/>
                </a:lnTo>
                <a:lnTo>
                  <a:pt x="1542489" y="746147"/>
                </a:lnTo>
                <a:lnTo>
                  <a:pt x="1541673" y="748595"/>
                </a:lnTo>
                <a:lnTo>
                  <a:pt x="1537510" y="751942"/>
                </a:lnTo>
                <a:lnTo>
                  <a:pt x="1537510" y="752759"/>
                </a:lnTo>
                <a:lnTo>
                  <a:pt x="1536693" y="754391"/>
                </a:lnTo>
                <a:lnTo>
                  <a:pt x="1539142" y="756922"/>
                </a:lnTo>
                <a:lnTo>
                  <a:pt x="1536693" y="758554"/>
                </a:lnTo>
                <a:lnTo>
                  <a:pt x="1534979" y="759452"/>
                </a:lnTo>
                <a:lnTo>
                  <a:pt x="1532530" y="759452"/>
                </a:lnTo>
                <a:lnTo>
                  <a:pt x="1530000" y="760269"/>
                </a:lnTo>
                <a:lnTo>
                  <a:pt x="1529183" y="761901"/>
                </a:lnTo>
                <a:lnTo>
                  <a:pt x="1529183" y="763615"/>
                </a:lnTo>
                <a:lnTo>
                  <a:pt x="1530000" y="765248"/>
                </a:lnTo>
                <a:lnTo>
                  <a:pt x="1529183" y="766064"/>
                </a:lnTo>
                <a:lnTo>
                  <a:pt x="1527552" y="766880"/>
                </a:lnTo>
                <a:lnTo>
                  <a:pt x="1527552" y="767778"/>
                </a:lnTo>
                <a:lnTo>
                  <a:pt x="1529183" y="769411"/>
                </a:lnTo>
                <a:lnTo>
                  <a:pt x="1530000" y="771941"/>
                </a:lnTo>
                <a:lnTo>
                  <a:pt x="1530816" y="777737"/>
                </a:lnTo>
                <a:lnTo>
                  <a:pt x="1530000" y="782717"/>
                </a:lnTo>
                <a:lnTo>
                  <a:pt x="1528367" y="787696"/>
                </a:lnTo>
                <a:lnTo>
                  <a:pt x="1530816" y="788594"/>
                </a:lnTo>
                <a:lnTo>
                  <a:pt x="1531714" y="788594"/>
                </a:lnTo>
                <a:lnTo>
                  <a:pt x="1532530" y="790226"/>
                </a:lnTo>
                <a:lnTo>
                  <a:pt x="1533347" y="790226"/>
                </a:lnTo>
                <a:lnTo>
                  <a:pt x="1534979" y="789410"/>
                </a:lnTo>
                <a:lnTo>
                  <a:pt x="1537510" y="791859"/>
                </a:lnTo>
                <a:lnTo>
                  <a:pt x="1537510" y="792757"/>
                </a:lnTo>
                <a:lnTo>
                  <a:pt x="1538326" y="792757"/>
                </a:lnTo>
                <a:lnTo>
                  <a:pt x="1540040" y="793573"/>
                </a:lnTo>
                <a:lnTo>
                  <a:pt x="1541673" y="796022"/>
                </a:lnTo>
                <a:lnTo>
                  <a:pt x="1544122" y="798553"/>
                </a:lnTo>
                <a:lnTo>
                  <a:pt x="1545836" y="799369"/>
                </a:lnTo>
                <a:lnTo>
                  <a:pt x="1547469" y="799369"/>
                </a:lnTo>
                <a:lnTo>
                  <a:pt x="1548286" y="801899"/>
                </a:lnTo>
                <a:lnTo>
                  <a:pt x="1547469" y="803532"/>
                </a:lnTo>
                <a:lnTo>
                  <a:pt x="1545020" y="806063"/>
                </a:lnTo>
                <a:lnTo>
                  <a:pt x="1545020" y="806879"/>
                </a:lnTo>
                <a:lnTo>
                  <a:pt x="1545836" y="808511"/>
                </a:lnTo>
                <a:lnTo>
                  <a:pt x="1548286" y="809409"/>
                </a:lnTo>
                <a:lnTo>
                  <a:pt x="1550816" y="811042"/>
                </a:lnTo>
                <a:lnTo>
                  <a:pt x="1550816" y="811858"/>
                </a:lnTo>
                <a:lnTo>
                  <a:pt x="1551633" y="812674"/>
                </a:lnTo>
                <a:lnTo>
                  <a:pt x="1553346" y="813491"/>
                </a:lnTo>
                <a:lnTo>
                  <a:pt x="1555795" y="815205"/>
                </a:lnTo>
                <a:lnTo>
                  <a:pt x="1555795" y="816021"/>
                </a:lnTo>
                <a:lnTo>
                  <a:pt x="1556611" y="816838"/>
                </a:lnTo>
                <a:lnTo>
                  <a:pt x="1559141" y="816838"/>
                </a:lnTo>
                <a:lnTo>
                  <a:pt x="1562489" y="818552"/>
                </a:lnTo>
                <a:lnTo>
                  <a:pt x="1563304" y="820184"/>
                </a:lnTo>
                <a:lnTo>
                  <a:pt x="1565836" y="823531"/>
                </a:lnTo>
                <a:lnTo>
                  <a:pt x="1566651" y="825164"/>
                </a:lnTo>
                <a:lnTo>
                  <a:pt x="1569100" y="825980"/>
                </a:lnTo>
                <a:lnTo>
                  <a:pt x="1568284" y="826878"/>
                </a:lnTo>
                <a:lnTo>
                  <a:pt x="1568284" y="828511"/>
                </a:lnTo>
                <a:lnTo>
                  <a:pt x="1570814" y="831041"/>
                </a:lnTo>
                <a:lnTo>
                  <a:pt x="1574161" y="833490"/>
                </a:lnTo>
                <a:lnTo>
                  <a:pt x="1574977" y="835204"/>
                </a:lnTo>
                <a:lnTo>
                  <a:pt x="1575794" y="836020"/>
                </a:lnTo>
                <a:lnTo>
                  <a:pt x="1576610" y="835204"/>
                </a:lnTo>
                <a:lnTo>
                  <a:pt x="1580773" y="835204"/>
                </a:lnTo>
                <a:lnTo>
                  <a:pt x="1586650" y="837653"/>
                </a:lnTo>
                <a:lnTo>
                  <a:pt x="1588283" y="835204"/>
                </a:lnTo>
                <a:lnTo>
                  <a:pt x="1589916" y="834306"/>
                </a:lnTo>
                <a:lnTo>
                  <a:pt x="1590814" y="834306"/>
                </a:lnTo>
                <a:lnTo>
                  <a:pt x="1590814" y="833490"/>
                </a:lnTo>
                <a:lnTo>
                  <a:pt x="1591630" y="833490"/>
                </a:lnTo>
                <a:lnTo>
                  <a:pt x="1593262" y="832674"/>
                </a:lnTo>
                <a:lnTo>
                  <a:pt x="1594079" y="833490"/>
                </a:lnTo>
                <a:lnTo>
                  <a:pt x="1595793" y="836020"/>
                </a:lnTo>
                <a:lnTo>
                  <a:pt x="1595793" y="835204"/>
                </a:lnTo>
                <a:lnTo>
                  <a:pt x="1597426" y="833490"/>
                </a:lnTo>
                <a:lnTo>
                  <a:pt x="1599956" y="833490"/>
                </a:lnTo>
                <a:lnTo>
                  <a:pt x="1598243" y="830143"/>
                </a:lnTo>
                <a:lnTo>
                  <a:pt x="1596609" y="831041"/>
                </a:lnTo>
                <a:lnTo>
                  <a:pt x="1594977" y="832674"/>
                </a:lnTo>
                <a:lnTo>
                  <a:pt x="1594079" y="832674"/>
                </a:lnTo>
                <a:lnTo>
                  <a:pt x="1593262" y="830143"/>
                </a:lnTo>
                <a:lnTo>
                  <a:pt x="1592446" y="828511"/>
                </a:lnTo>
                <a:lnTo>
                  <a:pt x="1592446" y="826878"/>
                </a:lnTo>
                <a:lnTo>
                  <a:pt x="1594079" y="824347"/>
                </a:lnTo>
                <a:lnTo>
                  <a:pt x="1596609" y="824347"/>
                </a:lnTo>
                <a:lnTo>
                  <a:pt x="1599140" y="825980"/>
                </a:lnTo>
                <a:lnTo>
                  <a:pt x="1599956" y="827694"/>
                </a:lnTo>
                <a:lnTo>
                  <a:pt x="1600773" y="828511"/>
                </a:lnTo>
                <a:lnTo>
                  <a:pt x="1599956" y="829327"/>
                </a:lnTo>
                <a:lnTo>
                  <a:pt x="1601590" y="830143"/>
                </a:lnTo>
                <a:lnTo>
                  <a:pt x="1602405" y="829327"/>
                </a:lnTo>
                <a:lnTo>
                  <a:pt x="1604119" y="826878"/>
                </a:lnTo>
                <a:lnTo>
                  <a:pt x="1606568" y="826878"/>
                </a:lnTo>
                <a:lnTo>
                  <a:pt x="1605752" y="825980"/>
                </a:lnTo>
                <a:lnTo>
                  <a:pt x="1604119" y="826878"/>
                </a:lnTo>
                <a:lnTo>
                  <a:pt x="1600773" y="825164"/>
                </a:lnTo>
                <a:lnTo>
                  <a:pt x="1597426" y="822715"/>
                </a:lnTo>
                <a:lnTo>
                  <a:pt x="1596609" y="821817"/>
                </a:lnTo>
                <a:lnTo>
                  <a:pt x="1597426" y="821001"/>
                </a:lnTo>
                <a:lnTo>
                  <a:pt x="1599956" y="821001"/>
                </a:lnTo>
                <a:lnTo>
                  <a:pt x="1599956" y="819368"/>
                </a:lnTo>
                <a:lnTo>
                  <a:pt x="1600773" y="818552"/>
                </a:lnTo>
                <a:lnTo>
                  <a:pt x="1602405" y="817654"/>
                </a:lnTo>
                <a:lnTo>
                  <a:pt x="1603221" y="816021"/>
                </a:lnTo>
                <a:lnTo>
                  <a:pt x="1605752" y="816021"/>
                </a:lnTo>
                <a:lnTo>
                  <a:pt x="1607384" y="814389"/>
                </a:lnTo>
                <a:lnTo>
                  <a:pt x="1609099" y="811042"/>
                </a:lnTo>
                <a:lnTo>
                  <a:pt x="1611547" y="807695"/>
                </a:lnTo>
                <a:lnTo>
                  <a:pt x="1612446" y="806063"/>
                </a:lnTo>
                <a:lnTo>
                  <a:pt x="1614894" y="804348"/>
                </a:lnTo>
                <a:lnTo>
                  <a:pt x="1617425" y="803532"/>
                </a:lnTo>
                <a:lnTo>
                  <a:pt x="1619057" y="805246"/>
                </a:lnTo>
                <a:lnTo>
                  <a:pt x="1617425" y="799369"/>
                </a:lnTo>
                <a:lnTo>
                  <a:pt x="1619874" y="799369"/>
                </a:lnTo>
                <a:lnTo>
                  <a:pt x="1623220" y="802716"/>
                </a:lnTo>
                <a:lnTo>
                  <a:pt x="1623220" y="800185"/>
                </a:lnTo>
                <a:lnTo>
                  <a:pt x="1624037" y="797736"/>
                </a:lnTo>
                <a:lnTo>
                  <a:pt x="1624037" y="795206"/>
                </a:lnTo>
                <a:lnTo>
                  <a:pt x="1626567" y="793573"/>
                </a:lnTo>
                <a:lnTo>
                  <a:pt x="1627383" y="795206"/>
                </a:lnTo>
                <a:lnTo>
                  <a:pt x="1627383" y="798553"/>
                </a:lnTo>
                <a:lnTo>
                  <a:pt x="1626567" y="801083"/>
                </a:lnTo>
                <a:lnTo>
                  <a:pt x="1626567" y="801899"/>
                </a:lnTo>
                <a:lnTo>
                  <a:pt x="1627383" y="803532"/>
                </a:lnTo>
                <a:lnTo>
                  <a:pt x="1625751" y="805246"/>
                </a:lnTo>
                <a:lnTo>
                  <a:pt x="1624037" y="806063"/>
                </a:lnTo>
                <a:lnTo>
                  <a:pt x="1621588" y="806879"/>
                </a:lnTo>
                <a:lnTo>
                  <a:pt x="1620772" y="807695"/>
                </a:lnTo>
                <a:lnTo>
                  <a:pt x="1620772" y="809409"/>
                </a:lnTo>
                <a:lnTo>
                  <a:pt x="1619874" y="810226"/>
                </a:lnTo>
                <a:lnTo>
                  <a:pt x="1618241" y="810226"/>
                </a:lnTo>
                <a:lnTo>
                  <a:pt x="1615710" y="809409"/>
                </a:lnTo>
                <a:lnTo>
                  <a:pt x="1615710" y="810226"/>
                </a:lnTo>
                <a:lnTo>
                  <a:pt x="1613263" y="812674"/>
                </a:lnTo>
                <a:lnTo>
                  <a:pt x="1611547" y="811858"/>
                </a:lnTo>
                <a:lnTo>
                  <a:pt x="1611547" y="815205"/>
                </a:lnTo>
                <a:lnTo>
                  <a:pt x="1612446" y="816021"/>
                </a:lnTo>
                <a:lnTo>
                  <a:pt x="1613263" y="815205"/>
                </a:lnTo>
                <a:lnTo>
                  <a:pt x="1614894" y="816021"/>
                </a:lnTo>
                <a:lnTo>
                  <a:pt x="1615710" y="816838"/>
                </a:lnTo>
                <a:lnTo>
                  <a:pt x="1616608" y="816838"/>
                </a:lnTo>
                <a:lnTo>
                  <a:pt x="1618241" y="813491"/>
                </a:lnTo>
                <a:lnTo>
                  <a:pt x="1625751" y="810226"/>
                </a:lnTo>
                <a:lnTo>
                  <a:pt x="1627383" y="806879"/>
                </a:lnTo>
                <a:lnTo>
                  <a:pt x="1629914" y="804348"/>
                </a:lnTo>
                <a:lnTo>
                  <a:pt x="1633261" y="802716"/>
                </a:lnTo>
                <a:lnTo>
                  <a:pt x="1636527" y="800185"/>
                </a:lnTo>
                <a:lnTo>
                  <a:pt x="1639057" y="796920"/>
                </a:lnTo>
                <a:lnTo>
                  <a:pt x="1634893" y="795206"/>
                </a:lnTo>
                <a:lnTo>
                  <a:pt x="1635710" y="793573"/>
                </a:lnTo>
                <a:lnTo>
                  <a:pt x="1640689" y="793573"/>
                </a:lnTo>
                <a:lnTo>
                  <a:pt x="1639873" y="791859"/>
                </a:lnTo>
                <a:lnTo>
                  <a:pt x="1640689" y="790226"/>
                </a:lnTo>
                <a:lnTo>
                  <a:pt x="1640689" y="788594"/>
                </a:lnTo>
                <a:lnTo>
                  <a:pt x="1639057" y="786880"/>
                </a:lnTo>
                <a:lnTo>
                  <a:pt x="1639057" y="785247"/>
                </a:lnTo>
                <a:lnTo>
                  <a:pt x="1639873" y="783533"/>
                </a:lnTo>
                <a:lnTo>
                  <a:pt x="1644036" y="785247"/>
                </a:lnTo>
                <a:lnTo>
                  <a:pt x="1643220" y="782717"/>
                </a:lnTo>
                <a:lnTo>
                  <a:pt x="1642403" y="781084"/>
                </a:lnTo>
                <a:lnTo>
                  <a:pt x="1644036" y="780268"/>
                </a:lnTo>
                <a:lnTo>
                  <a:pt x="1645750" y="780268"/>
                </a:lnTo>
                <a:lnTo>
                  <a:pt x="1646566" y="779370"/>
                </a:lnTo>
                <a:lnTo>
                  <a:pt x="1648200" y="781084"/>
                </a:lnTo>
                <a:lnTo>
                  <a:pt x="1649913" y="781900"/>
                </a:lnTo>
                <a:lnTo>
                  <a:pt x="1651547" y="781900"/>
                </a:lnTo>
                <a:lnTo>
                  <a:pt x="1652362" y="780268"/>
                </a:lnTo>
                <a:lnTo>
                  <a:pt x="1655709" y="776921"/>
                </a:lnTo>
                <a:lnTo>
                  <a:pt x="1657341" y="776105"/>
                </a:lnTo>
                <a:lnTo>
                  <a:pt x="1658239" y="774390"/>
                </a:lnTo>
                <a:lnTo>
                  <a:pt x="1657341" y="772758"/>
                </a:lnTo>
                <a:lnTo>
                  <a:pt x="1654076" y="769411"/>
                </a:lnTo>
                <a:lnTo>
                  <a:pt x="1654076" y="771044"/>
                </a:lnTo>
                <a:lnTo>
                  <a:pt x="1653178" y="771941"/>
                </a:lnTo>
                <a:lnTo>
                  <a:pt x="1648200" y="771941"/>
                </a:lnTo>
                <a:lnTo>
                  <a:pt x="1646566" y="773574"/>
                </a:lnTo>
                <a:lnTo>
                  <a:pt x="1646566" y="769411"/>
                </a:lnTo>
                <a:lnTo>
                  <a:pt x="1649913" y="766880"/>
                </a:lnTo>
                <a:lnTo>
                  <a:pt x="1653178" y="765248"/>
                </a:lnTo>
                <a:lnTo>
                  <a:pt x="1654076" y="763615"/>
                </a:lnTo>
                <a:lnTo>
                  <a:pt x="1655709" y="762717"/>
                </a:lnTo>
                <a:lnTo>
                  <a:pt x="1656525" y="763615"/>
                </a:lnTo>
                <a:lnTo>
                  <a:pt x="1657341" y="766064"/>
                </a:lnTo>
                <a:lnTo>
                  <a:pt x="1659056" y="769411"/>
                </a:lnTo>
                <a:lnTo>
                  <a:pt x="1659056" y="771044"/>
                </a:lnTo>
                <a:lnTo>
                  <a:pt x="1660688" y="772758"/>
                </a:lnTo>
                <a:lnTo>
                  <a:pt x="1662321" y="772758"/>
                </a:lnTo>
                <a:lnTo>
                  <a:pt x="1664035" y="771941"/>
                </a:lnTo>
                <a:lnTo>
                  <a:pt x="1664851" y="770227"/>
                </a:lnTo>
                <a:lnTo>
                  <a:pt x="1665668" y="767778"/>
                </a:lnTo>
                <a:lnTo>
                  <a:pt x="1668198" y="762717"/>
                </a:lnTo>
                <a:lnTo>
                  <a:pt x="1669831" y="762717"/>
                </a:lnTo>
                <a:cubicBezTo>
                  <a:pt x="1670375" y="763098"/>
                  <a:pt x="1670946" y="763398"/>
                  <a:pt x="1671545" y="763615"/>
                </a:cubicBezTo>
                <a:lnTo>
                  <a:pt x="1672361" y="762717"/>
                </a:lnTo>
                <a:lnTo>
                  <a:pt x="1672361" y="761901"/>
                </a:lnTo>
                <a:lnTo>
                  <a:pt x="1671545" y="759452"/>
                </a:lnTo>
                <a:lnTo>
                  <a:pt x="1669831" y="757738"/>
                </a:lnTo>
                <a:lnTo>
                  <a:pt x="1669831" y="756105"/>
                </a:lnTo>
                <a:lnTo>
                  <a:pt x="1672361" y="751942"/>
                </a:lnTo>
                <a:lnTo>
                  <a:pt x="1675708" y="748595"/>
                </a:lnTo>
                <a:lnTo>
                  <a:pt x="1682320" y="744432"/>
                </a:lnTo>
                <a:lnTo>
                  <a:pt x="1684034" y="744432"/>
                </a:lnTo>
                <a:lnTo>
                  <a:pt x="1685667" y="745249"/>
                </a:lnTo>
                <a:lnTo>
                  <a:pt x="1687299" y="746963"/>
                </a:lnTo>
                <a:lnTo>
                  <a:pt x="1687299" y="747779"/>
                </a:lnTo>
                <a:lnTo>
                  <a:pt x="1689830" y="741984"/>
                </a:lnTo>
                <a:lnTo>
                  <a:pt x="1694809" y="736923"/>
                </a:lnTo>
                <a:lnTo>
                  <a:pt x="1694809" y="735290"/>
                </a:lnTo>
                <a:lnTo>
                  <a:pt x="1696523" y="733657"/>
                </a:lnTo>
                <a:lnTo>
                  <a:pt x="1694809" y="732759"/>
                </a:lnTo>
                <a:lnTo>
                  <a:pt x="1697340" y="731127"/>
                </a:lnTo>
                <a:lnTo>
                  <a:pt x="1697340" y="728596"/>
                </a:lnTo>
                <a:lnTo>
                  <a:pt x="1696523" y="726147"/>
                </a:lnTo>
                <a:lnTo>
                  <a:pt x="1694809" y="724433"/>
                </a:lnTo>
                <a:lnTo>
                  <a:pt x="1697340" y="721984"/>
                </a:lnTo>
                <a:lnTo>
                  <a:pt x="1697340" y="715291"/>
                </a:lnTo>
                <a:lnTo>
                  <a:pt x="1698972" y="711944"/>
                </a:lnTo>
                <a:lnTo>
                  <a:pt x="1703952" y="711944"/>
                </a:lnTo>
                <a:lnTo>
                  <a:pt x="1703952" y="707781"/>
                </a:lnTo>
                <a:lnTo>
                  <a:pt x="1703135" y="706965"/>
                </a:lnTo>
                <a:lnTo>
                  <a:pt x="1703952" y="705332"/>
                </a:lnTo>
                <a:lnTo>
                  <a:pt x="1705666" y="704516"/>
                </a:lnTo>
                <a:lnTo>
                  <a:pt x="1708115" y="703618"/>
                </a:lnTo>
                <a:lnTo>
                  <a:pt x="1710645" y="701985"/>
                </a:lnTo>
                <a:lnTo>
                  <a:pt x="1711462" y="701169"/>
                </a:lnTo>
                <a:lnTo>
                  <a:pt x="1711462" y="700353"/>
                </a:lnTo>
                <a:lnTo>
                  <a:pt x="1710645" y="700353"/>
                </a:lnTo>
                <a:lnTo>
                  <a:pt x="1710645" y="693659"/>
                </a:lnTo>
                <a:lnTo>
                  <a:pt x="1712278" y="692026"/>
                </a:lnTo>
                <a:lnTo>
                  <a:pt x="1709829" y="678721"/>
                </a:lnTo>
                <a:lnTo>
                  <a:pt x="1711462" y="677007"/>
                </a:lnTo>
                <a:lnTo>
                  <a:pt x="1709013" y="669497"/>
                </a:lnTo>
                <a:lnTo>
                  <a:pt x="1708115" y="668680"/>
                </a:lnTo>
                <a:lnTo>
                  <a:pt x="1706482" y="668680"/>
                </a:lnTo>
                <a:lnTo>
                  <a:pt x="1707299" y="667048"/>
                </a:lnTo>
                <a:lnTo>
                  <a:pt x="1709013" y="666232"/>
                </a:lnTo>
                <a:lnTo>
                  <a:pt x="1711462" y="665334"/>
                </a:lnTo>
                <a:lnTo>
                  <a:pt x="1710645" y="664517"/>
                </a:lnTo>
                <a:lnTo>
                  <a:pt x="1709829" y="662885"/>
                </a:lnTo>
                <a:lnTo>
                  <a:pt x="1705666" y="662885"/>
                </a:lnTo>
                <a:lnTo>
                  <a:pt x="1710645" y="651212"/>
                </a:lnTo>
                <a:lnTo>
                  <a:pt x="1712278" y="649579"/>
                </a:lnTo>
                <a:lnTo>
                  <a:pt x="1714808" y="648681"/>
                </a:lnTo>
                <a:lnTo>
                  <a:pt x="1715625" y="646232"/>
                </a:lnTo>
                <a:lnTo>
                  <a:pt x="1715625" y="637906"/>
                </a:lnTo>
                <a:lnTo>
                  <a:pt x="1716441" y="637090"/>
                </a:lnTo>
                <a:lnTo>
                  <a:pt x="1716441" y="632111"/>
                </a:lnTo>
                <a:lnTo>
                  <a:pt x="1714808" y="629580"/>
                </a:lnTo>
                <a:lnTo>
                  <a:pt x="1714808" y="626233"/>
                </a:lnTo>
                <a:lnTo>
                  <a:pt x="1715625" y="626233"/>
                </a:lnTo>
                <a:lnTo>
                  <a:pt x="1716441" y="625417"/>
                </a:lnTo>
                <a:lnTo>
                  <a:pt x="1716441" y="623784"/>
                </a:lnTo>
                <a:lnTo>
                  <a:pt x="1715625" y="621254"/>
                </a:lnTo>
                <a:lnTo>
                  <a:pt x="1717339" y="617907"/>
                </a:lnTo>
                <a:lnTo>
                  <a:pt x="1717339" y="606234"/>
                </a:lnTo>
                <a:lnTo>
                  <a:pt x="1718155" y="601255"/>
                </a:lnTo>
                <a:lnTo>
                  <a:pt x="1718155" y="592929"/>
                </a:lnTo>
                <a:lnTo>
                  <a:pt x="1719788" y="583786"/>
                </a:lnTo>
                <a:lnTo>
                  <a:pt x="1717339" y="581256"/>
                </a:lnTo>
                <a:lnTo>
                  <a:pt x="1718155" y="577990"/>
                </a:lnTo>
                <a:lnTo>
                  <a:pt x="1718155" y="575460"/>
                </a:lnTo>
                <a:lnTo>
                  <a:pt x="1717339" y="573827"/>
                </a:lnTo>
                <a:lnTo>
                  <a:pt x="1715625" y="572113"/>
                </a:lnTo>
                <a:lnTo>
                  <a:pt x="1714808" y="569664"/>
                </a:lnTo>
                <a:lnTo>
                  <a:pt x="1713177" y="566317"/>
                </a:lnTo>
                <a:lnTo>
                  <a:pt x="1711462" y="558808"/>
                </a:lnTo>
                <a:lnTo>
                  <a:pt x="1710645" y="557175"/>
                </a:lnTo>
                <a:lnTo>
                  <a:pt x="1709829" y="557175"/>
                </a:lnTo>
                <a:lnTo>
                  <a:pt x="1708115" y="557991"/>
                </a:lnTo>
                <a:lnTo>
                  <a:pt x="1705666" y="558808"/>
                </a:lnTo>
                <a:lnTo>
                  <a:pt x="1704850" y="558808"/>
                </a:lnTo>
                <a:lnTo>
                  <a:pt x="1703952" y="557991"/>
                </a:lnTo>
                <a:lnTo>
                  <a:pt x="1704850" y="556359"/>
                </a:lnTo>
                <a:lnTo>
                  <a:pt x="1704850" y="554644"/>
                </a:lnTo>
                <a:close/>
                <a:moveTo>
                  <a:pt x="4275827" y="536353"/>
                </a:moveTo>
                <a:lnTo>
                  <a:pt x="4283542" y="538571"/>
                </a:lnTo>
                <a:lnTo>
                  <a:pt x="4296560" y="545128"/>
                </a:lnTo>
                <a:lnTo>
                  <a:pt x="4302056" y="549468"/>
                </a:lnTo>
                <a:lnTo>
                  <a:pt x="4320668" y="570201"/>
                </a:lnTo>
                <a:lnTo>
                  <a:pt x="4323946" y="576758"/>
                </a:lnTo>
                <a:lnTo>
                  <a:pt x="4327226" y="590933"/>
                </a:lnTo>
                <a:lnTo>
                  <a:pt x="4327226" y="596430"/>
                </a:lnTo>
                <a:lnTo>
                  <a:pt x="4325007" y="609545"/>
                </a:lnTo>
                <a:lnTo>
                  <a:pt x="4321729" y="621503"/>
                </a:lnTo>
                <a:lnTo>
                  <a:pt x="4296560" y="666537"/>
                </a:lnTo>
                <a:lnTo>
                  <a:pt x="4228865" y="750625"/>
                </a:lnTo>
                <a:lnTo>
                  <a:pt x="4216907" y="761523"/>
                </a:lnTo>
                <a:lnTo>
                  <a:pt x="4216907" y="765958"/>
                </a:lnTo>
                <a:lnTo>
                  <a:pt x="4219029" y="770298"/>
                </a:lnTo>
                <a:lnTo>
                  <a:pt x="4234361" y="784473"/>
                </a:lnTo>
                <a:lnTo>
                  <a:pt x="4235422" y="787753"/>
                </a:lnTo>
                <a:lnTo>
                  <a:pt x="4244197" y="797589"/>
                </a:lnTo>
                <a:lnTo>
                  <a:pt x="4256155" y="820732"/>
                </a:lnTo>
                <a:lnTo>
                  <a:pt x="4264930" y="830568"/>
                </a:lnTo>
                <a:lnTo>
                  <a:pt x="4267149" y="887367"/>
                </a:lnTo>
                <a:lnTo>
                  <a:pt x="4264930" y="904822"/>
                </a:lnTo>
                <a:lnTo>
                  <a:pt x="4268209" y="932112"/>
                </a:lnTo>
                <a:lnTo>
                  <a:pt x="4262713" y="1020830"/>
                </a:lnTo>
                <a:lnTo>
                  <a:pt x="4260591" y="1030666"/>
                </a:lnTo>
                <a:lnTo>
                  <a:pt x="4252877" y="1049181"/>
                </a:lnTo>
                <a:lnTo>
                  <a:pt x="4233301" y="1083028"/>
                </a:lnTo>
                <a:lnTo>
                  <a:pt x="4207071" y="1088525"/>
                </a:lnTo>
                <a:lnTo>
                  <a:pt x="4196174" y="1086307"/>
                </a:lnTo>
                <a:lnTo>
                  <a:pt x="4190678" y="1083028"/>
                </a:lnTo>
                <a:lnTo>
                  <a:pt x="4184120" y="1077628"/>
                </a:lnTo>
                <a:lnTo>
                  <a:pt x="4175345" y="1064514"/>
                </a:lnTo>
                <a:lnTo>
                  <a:pt x="4172066" y="1057956"/>
                </a:lnTo>
                <a:lnTo>
                  <a:pt x="4161169" y="1027386"/>
                </a:lnTo>
                <a:lnTo>
                  <a:pt x="4173223" y="1003376"/>
                </a:lnTo>
                <a:lnTo>
                  <a:pt x="4175345" y="993538"/>
                </a:lnTo>
                <a:lnTo>
                  <a:pt x="4175345" y="986982"/>
                </a:lnTo>
                <a:lnTo>
                  <a:pt x="4179781" y="980424"/>
                </a:lnTo>
                <a:lnTo>
                  <a:pt x="4188459" y="955062"/>
                </a:lnTo>
                <a:lnTo>
                  <a:pt x="4195017" y="925554"/>
                </a:lnTo>
                <a:lnTo>
                  <a:pt x="4204853" y="845901"/>
                </a:lnTo>
                <a:lnTo>
                  <a:pt x="4209192" y="830568"/>
                </a:lnTo>
                <a:lnTo>
                  <a:pt x="4208132" y="805495"/>
                </a:lnTo>
                <a:lnTo>
                  <a:pt x="4206010" y="793248"/>
                </a:lnTo>
                <a:lnTo>
                  <a:pt x="4201574" y="782256"/>
                </a:lnTo>
                <a:lnTo>
                  <a:pt x="4149211" y="839343"/>
                </a:lnTo>
                <a:lnTo>
                  <a:pt x="4119704" y="863355"/>
                </a:lnTo>
                <a:lnTo>
                  <a:pt x="4084698" y="900481"/>
                </a:lnTo>
                <a:lnTo>
                  <a:pt x="4074959" y="909161"/>
                </a:lnTo>
                <a:lnTo>
                  <a:pt x="4053069" y="921215"/>
                </a:lnTo>
                <a:lnTo>
                  <a:pt x="4045450" y="922275"/>
                </a:lnTo>
                <a:lnTo>
                  <a:pt x="4037736" y="922275"/>
                </a:lnTo>
                <a:lnTo>
                  <a:pt x="4030118" y="920154"/>
                </a:lnTo>
                <a:lnTo>
                  <a:pt x="4023560" y="915718"/>
                </a:lnTo>
                <a:lnTo>
                  <a:pt x="4021438" y="909161"/>
                </a:lnTo>
                <a:lnTo>
                  <a:pt x="4020282" y="903761"/>
                </a:lnTo>
                <a:lnTo>
                  <a:pt x="4020282" y="896045"/>
                </a:lnTo>
                <a:lnTo>
                  <a:pt x="4021438" y="889585"/>
                </a:lnTo>
                <a:lnTo>
                  <a:pt x="4025778" y="880810"/>
                </a:lnTo>
                <a:lnTo>
                  <a:pt x="4026839" y="876471"/>
                </a:lnTo>
                <a:lnTo>
                  <a:pt x="4026839" y="870974"/>
                </a:lnTo>
                <a:lnTo>
                  <a:pt x="4047572" y="849179"/>
                </a:lnTo>
                <a:lnTo>
                  <a:pt x="4110927" y="791031"/>
                </a:lnTo>
                <a:lnTo>
                  <a:pt x="4117485" y="776856"/>
                </a:lnTo>
                <a:lnTo>
                  <a:pt x="4127321" y="763741"/>
                </a:lnTo>
                <a:lnTo>
                  <a:pt x="4139375" y="751686"/>
                </a:lnTo>
                <a:lnTo>
                  <a:pt x="4148055" y="737511"/>
                </a:lnTo>
                <a:lnTo>
                  <a:pt x="4153550" y="735293"/>
                </a:lnTo>
                <a:lnTo>
                  <a:pt x="4157891" y="730953"/>
                </a:lnTo>
                <a:lnTo>
                  <a:pt x="4165508" y="721118"/>
                </a:lnTo>
                <a:lnTo>
                  <a:pt x="4169944" y="716779"/>
                </a:lnTo>
                <a:lnTo>
                  <a:pt x="4174284" y="713499"/>
                </a:lnTo>
                <a:lnTo>
                  <a:pt x="4178623" y="711282"/>
                </a:lnTo>
                <a:lnTo>
                  <a:pt x="4185181" y="711282"/>
                </a:lnTo>
                <a:lnTo>
                  <a:pt x="4184120" y="704724"/>
                </a:lnTo>
                <a:lnTo>
                  <a:pt x="4185181" y="698166"/>
                </a:lnTo>
                <a:lnTo>
                  <a:pt x="4189617" y="686209"/>
                </a:lnTo>
                <a:lnTo>
                  <a:pt x="4203792" y="666537"/>
                </a:lnTo>
                <a:lnTo>
                  <a:pt x="4212471" y="659979"/>
                </a:lnTo>
                <a:lnTo>
                  <a:pt x="4227804" y="643586"/>
                </a:lnTo>
                <a:lnTo>
                  <a:pt x="4257311" y="594213"/>
                </a:lnTo>
                <a:close/>
                <a:moveTo>
                  <a:pt x="1028506" y="520915"/>
                </a:moveTo>
                <a:lnTo>
                  <a:pt x="1019224" y="523306"/>
                </a:lnTo>
                <a:lnTo>
                  <a:pt x="1011045" y="527900"/>
                </a:lnTo>
                <a:lnTo>
                  <a:pt x="997167" y="540676"/>
                </a:lnTo>
                <a:lnTo>
                  <a:pt x="1001854" y="552255"/>
                </a:lnTo>
                <a:lnTo>
                  <a:pt x="1007644" y="561537"/>
                </a:lnTo>
                <a:lnTo>
                  <a:pt x="1021522" y="578907"/>
                </a:lnTo>
                <a:lnTo>
                  <a:pt x="1027311" y="577713"/>
                </a:lnTo>
                <a:lnTo>
                  <a:pt x="1031906" y="575415"/>
                </a:lnTo>
                <a:lnTo>
                  <a:pt x="1042384" y="568431"/>
                </a:lnTo>
                <a:lnTo>
                  <a:pt x="1058559" y="552255"/>
                </a:lnTo>
                <a:lnTo>
                  <a:pt x="1059753" y="548763"/>
                </a:lnTo>
                <a:lnTo>
                  <a:pt x="1060948" y="546465"/>
                </a:lnTo>
                <a:lnTo>
                  <a:pt x="1065544" y="541778"/>
                </a:lnTo>
                <a:lnTo>
                  <a:pt x="1067841" y="538378"/>
                </a:lnTo>
                <a:lnTo>
                  <a:pt x="1069037" y="534885"/>
                </a:lnTo>
                <a:lnTo>
                  <a:pt x="1067841" y="532587"/>
                </a:lnTo>
                <a:lnTo>
                  <a:pt x="1059753" y="527900"/>
                </a:lnTo>
                <a:lnTo>
                  <a:pt x="1049277" y="524408"/>
                </a:lnTo>
                <a:close/>
                <a:moveTo>
                  <a:pt x="7074851" y="497775"/>
                </a:moveTo>
                <a:lnTo>
                  <a:pt x="7072549" y="499311"/>
                </a:lnTo>
                <a:lnTo>
                  <a:pt x="7064788" y="500845"/>
                </a:lnTo>
                <a:lnTo>
                  <a:pt x="7059331" y="500845"/>
                </a:lnTo>
                <a:lnTo>
                  <a:pt x="7053192" y="500077"/>
                </a:lnTo>
                <a:lnTo>
                  <a:pt x="7048502" y="500077"/>
                </a:lnTo>
                <a:lnTo>
                  <a:pt x="7043897" y="500845"/>
                </a:lnTo>
                <a:lnTo>
                  <a:pt x="7041595" y="501613"/>
                </a:lnTo>
                <a:lnTo>
                  <a:pt x="7039292" y="503148"/>
                </a:lnTo>
                <a:lnTo>
                  <a:pt x="7037672" y="505450"/>
                </a:lnTo>
                <a:lnTo>
                  <a:pt x="7030765" y="520970"/>
                </a:lnTo>
                <a:lnTo>
                  <a:pt x="7016781" y="544163"/>
                </a:lnTo>
                <a:lnTo>
                  <a:pt x="7010642" y="557209"/>
                </a:lnTo>
                <a:lnTo>
                  <a:pt x="7007657" y="557977"/>
                </a:lnTo>
                <a:lnTo>
                  <a:pt x="7005355" y="559512"/>
                </a:lnTo>
                <a:lnTo>
                  <a:pt x="7003819" y="561814"/>
                </a:lnTo>
                <a:lnTo>
                  <a:pt x="7001517" y="570341"/>
                </a:lnTo>
                <a:lnTo>
                  <a:pt x="6999982" y="573411"/>
                </a:lnTo>
                <a:lnTo>
                  <a:pt x="6998362" y="575714"/>
                </a:lnTo>
                <a:lnTo>
                  <a:pt x="6996828" y="582705"/>
                </a:lnTo>
                <a:lnTo>
                  <a:pt x="6997595" y="585775"/>
                </a:lnTo>
                <a:lnTo>
                  <a:pt x="6998362" y="587396"/>
                </a:lnTo>
                <a:lnTo>
                  <a:pt x="6999982" y="588162"/>
                </a:lnTo>
                <a:lnTo>
                  <a:pt x="7006122" y="588162"/>
                </a:lnTo>
                <a:lnTo>
                  <a:pt x="7012176" y="587396"/>
                </a:lnTo>
                <a:lnTo>
                  <a:pt x="7022238" y="584240"/>
                </a:lnTo>
                <a:lnTo>
                  <a:pt x="7031533" y="578101"/>
                </a:lnTo>
                <a:lnTo>
                  <a:pt x="7057029" y="554225"/>
                </a:lnTo>
                <a:lnTo>
                  <a:pt x="7071013" y="544163"/>
                </a:lnTo>
                <a:lnTo>
                  <a:pt x="7076385" y="541093"/>
                </a:lnTo>
                <a:lnTo>
                  <a:pt x="7100347" y="520202"/>
                </a:lnTo>
                <a:lnTo>
                  <a:pt x="7102734" y="516365"/>
                </a:lnTo>
                <a:lnTo>
                  <a:pt x="7106572" y="512443"/>
                </a:lnTo>
                <a:lnTo>
                  <a:pt x="7108874" y="507838"/>
                </a:lnTo>
                <a:lnTo>
                  <a:pt x="7109641" y="505450"/>
                </a:lnTo>
                <a:lnTo>
                  <a:pt x="7109641" y="503148"/>
                </a:lnTo>
                <a:lnTo>
                  <a:pt x="7106572" y="502380"/>
                </a:lnTo>
                <a:lnTo>
                  <a:pt x="7104269" y="500845"/>
                </a:lnTo>
                <a:lnTo>
                  <a:pt x="7101967" y="500077"/>
                </a:lnTo>
                <a:lnTo>
                  <a:pt x="7100347" y="501613"/>
                </a:lnTo>
                <a:lnTo>
                  <a:pt x="7097277" y="499311"/>
                </a:lnTo>
                <a:lnTo>
                  <a:pt x="7093440" y="498543"/>
                </a:lnTo>
                <a:lnTo>
                  <a:pt x="7087215" y="500077"/>
                </a:lnTo>
                <a:lnTo>
                  <a:pt x="7084145" y="501613"/>
                </a:lnTo>
                <a:lnTo>
                  <a:pt x="7081076" y="501613"/>
                </a:lnTo>
                <a:lnTo>
                  <a:pt x="7077920" y="500845"/>
                </a:lnTo>
                <a:close/>
                <a:moveTo>
                  <a:pt x="3343714" y="413447"/>
                </a:moveTo>
                <a:lnTo>
                  <a:pt x="3336674" y="414218"/>
                </a:lnTo>
                <a:lnTo>
                  <a:pt x="3282667" y="440162"/>
                </a:lnTo>
                <a:lnTo>
                  <a:pt x="3230106" y="479414"/>
                </a:lnTo>
                <a:lnTo>
                  <a:pt x="3218822" y="492722"/>
                </a:lnTo>
                <a:lnTo>
                  <a:pt x="3214675" y="500438"/>
                </a:lnTo>
                <a:lnTo>
                  <a:pt x="3214675" y="502560"/>
                </a:lnTo>
                <a:lnTo>
                  <a:pt x="3217471" y="505356"/>
                </a:lnTo>
                <a:lnTo>
                  <a:pt x="3219593" y="505356"/>
                </a:lnTo>
                <a:lnTo>
                  <a:pt x="3224416" y="504680"/>
                </a:lnTo>
                <a:lnTo>
                  <a:pt x="3239171" y="498316"/>
                </a:lnTo>
                <a:lnTo>
                  <a:pt x="3257399" y="485683"/>
                </a:lnTo>
                <a:lnTo>
                  <a:pt x="3274951" y="471698"/>
                </a:lnTo>
                <a:lnTo>
                  <a:pt x="3293178" y="459739"/>
                </a:lnTo>
                <a:lnTo>
                  <a:pt x="3296651" y="460510"/>
                </a:lnTo>
                <a:lnTo>
                  <a:pt x="3298773" y="459064"/>
                </a:lnTo>
                <a:lnTo>
                  <a:pt x="3300219" y="457617"/>
                </a:lnTo>
                <a:lnTo>
                  <a:pt x="3301569" y="453470"/>
                </a:lnTo>
                <a:lnTo>
                  <a:pt x="3303015" y="451349"/>
                </a:lnTo>
                <a:lnTo>
                  <a:pt x="3305137" y="449902"/>
                </a:lnTo>
                <a:lnTo>
                  <a:pt x="3308609" y="449902"/>
                </a:lnTo>
                <a:lnTo>
                  <a:pt x="3310056" y="447877"/>
                </a:lnTo>
                <a:lnTo>
                  <a:pt x="3312082" y="445755"/>
                </a:lnTo>
                <a:lnTo>
                  <a:pt x="3316324" y="442958"/>
                </a:lnTo>
                <a:lnTo>
                  <a:pt x="3330309" y="436593"/>
                </a:lnTo>
                <a:lnTo>
                  <a:pt x="3334552" y="433796"/>
                </a:lnTo>
                <a:lnTo>
                  <a:pt x="3335999" y="432446"/>
                </a:lnTo>
                <a:lnTo>
                  <a:pt x="3337348" y="430324"/>
                </a:lnTo>
                <a:lnTo>
                  <a:pt x="3338796" y="423959"/>
                </a:lnTo>
                <a:lnTo>
                  <a:pt x="3347186" y="419812"/>
                </a:lnTo>
                <a:lnTo>
                  <a:pt x="3347186" y="418365"/>
                </a:lnTo>
                <a:lnTo>
                  <a:pt x="3346511" y="417016"/>
                </a:lnTo>
                <a:lnTo>
                  <a:pt x="3347186" y="414894"/>
                </a:lnTo>
                <a:lnTo>
                  <a:pt x="3346511" y="414218"/>
                </a:lnTo>
                <a:lnTo>
                  <a:pt x="3345065" y="413447"/>
                </a:lnTo>
                <a:close/>
                <a:moveTo>
                  <a:pt x="992571" y="389124"/>
                </a:moveTo>
                <a:lnTo>
                  <a:pt x="982094" y="393719"/>
                </a:lnTo>
                <a:lnTo>
                  <a:pt x="975201" y="400704"/>
                </a:lnTo>
                <a:lnTo>
                  <a:pt x="971709" y="405300"/>
                </a:lnTo>
                <a:lnTo>
                  <a:pt x="969412" y="409987"/>
                </a:lnTo>
                <a:lnTo>
                  <a:pt x="963529" y="430849"/>
                </a:lnTo>
                <a:lnTo>
                  <a:pt x="960129" y="464210"/>
                </a:lnTo>
                <a:lnTo>
                  <a:pt x="964724" y="471103"/>
                </a:lnTo>
                <a:lnTo>
                  <a:pt x="968216" y="472298"/>
                </a:lnTo>
                <a:lnTo>
                  <a:pt x="972812" y="472298"/>
                </a:lnTo>
                <a:lnTo>
                  <a:pt x="997167" y="444727"/>
                </a:lnTo>
                <a:lnTo>
                  <a:pt x="1012239" y="423864"/>
                </a:lnTo>
                <a:lnTo>
                  <a:pt x="1020327" y="408792"/>
                </a:lnTo>
                <a:lnTo>
                  <a:pt x="1021522" y="403002"/>
                </a:lnTo>
                <a:lnTo>
                  <a:pt x="1008747" y="394915"/>
                </a:lnTo>
                <a:lnTo>
                  <a:pt x="1000658" y="391422"/>
                </a:lnTo>
                <a:close/>
                <a:moveTo>
                  <a:pt x="1946386" y="364981"/>
                </a:moveTo>
                <a:lnTo>
                  <a:pt x="1951365" y="370042"/>
                </a:lnTo>
                <a:lnTo>
                  <a:pt x="1963038" y="378368"/>
                </a:lnTo>
                <a:lnTo>
                  <a:pt x="1969487" y="381634"/>
                </a:lnTo>
                <a:lnTo>
                  <a:pt x="2041076" y="404163"/>
                </a:lnTo>
                <a:lnTo>
                  <a:pt x="2064422" y="415755"/>
                </a:lnTo>
                <a:lnTo>
                  <a:pt x="2068585" y="419101"/>
                </a:lnTo>
                <a:lnTo>
                  <a:pt x="2079196" y="430774"/>
                </a:lnTo>
                <a:lnTo>
                  <a:pt x="2109154" y="476568"/>
                </a:lnTo>
                <a:lnTo>
                  <a:pt x="2115032" y="489874"/>
                </a:lnTo>
                <a:lnTo>
                  <a:pt x="2119195" y="505710"/>
                </a:lnTo>
                <a:lnTo>
                  <a:pt x="2120011" y="514036"/>
                </a:lnTo>
                <a:lnTo>
                  <a:pt x="2116664" y="530689"/>
                </a:lnTo>
                <a:lnTo>
                  <a:pt x="2114215" y="533138"/>
                </a:lnTo>
                <a:lnTo>
                  <a:pt x="2112501" y="548974"/>
                </a:lnTo>
                <a:lnTo>
                  <a:pt x="2112501" y="572320"/>
                </a:lnTo>
                <a:lnTo>
                  <a:pt x="2114215" y="579748"/>
                </a:lnTo>
                <a:lnTo>
                  <a:pt x="2116664" y="585625"/>
                </a:lnTo>
                <a:lnTo>
                  <a:pt x="2120011" y="590604"/>
                </a:lnTo>
                <a:lnTo>
                  <a:pt x="2123358" y="588890"/>
                </a:lnTo>
                <a:lnTo>
                  <a:pt x="2127521" y="588074"/>
                </a:lnTo>
                <a:lnTo>
                  <a:pt x="2135031" y="588074"/>
                </a:lnTo>
                <a:lnTo>
                  <a:pt x="2139194" y="587258"/>
                </a:lnTo>
                <a:lnTo>
                  <a:pt x="2141643" y="586441"/>
                </a:lnTo>
                <a:lnTo>
                  <a:pt x="2144173" y="583911"/>
                </a:lnTo>
                <a:lnTo>
                  <a:pt x="2144173" y="579748"/>
                </a:lnTo>
                <a:lnTo>
                  <a:pt x="2155765" y="571422"/>
                </a:lnTo>
                <a:lnTo>
                  <a:pt x="2193069" y="548974"/>
                </a:lnTo>
                <a:lnTo>
                  <a:pt x="2206375" y="544810"/>
                </a:lnTo>
                <a:lnTo>
                  <a:pt x="2220578" y="543178"/>
                </a:lnTo>
                <a:lnTo>
                  <a:pt x="2228088" y="543178"/>
                </a:lnTo>
                <a:lnTo>
                  <a:pt x="2243026" y="546443"/>
                </a:lnTo>
                <a:lnTo>
                  <a:pt x="2252169" y="550606"/>
                </a:lnTo>
                <a:lnTo>
                  <a:pt x="2254699" y="549790"/>
                </a:lnTo>
                <a:lnTo>
                  <a:pt x="2258862" y="547341"/>
                </a:lnTo>
                <a:lnTo>
                  <a:pt x="2262209" y="543994"/>
                </a:lnTo>
                <a:lnTo>
                  <a:pt x="2266372" y="541464"/>
                </a:lnTo>
                <a:lnTo>
                  <a:pt x="2264658" y="558116"/>
                </a:lnTo>
                <a:lnTo>
                  <a:pt x="2264658" y="566442"/>
                </a:lnTo>
                <a:lnTo>
                  <a:pt x="2272984" y="605543"/>
                </a:lnTo>
                <a:lnTo>
                  <a:pt x="2273801" y="636399"/>
                </a:lnTo>
                <a:lnTo>
                  <a:pt x="2267189" y="722926"/>
                </a:lnTo>
                <a:lnTo>
                  <a:pt x="2258862" y="797045"/>
                </a:lnTo>
                <a:lnTo>
                  <a:pt x="2256332" y="799494"/>
                </a:lnTo>
                <a:lnTo>
                  <a:pt x="2254699" y="802841"/>
                </a:lnTo>
                <a:lnTo>
                  <a:pt x="2252985" y="808881"/>
                </a:lnTo>
                <a:lnTo>
                  <a:pt x="2252169" y="822187"/>
                </a:lnTo>
                <a:lnTo>
                  <a:pt x="2251353" y="827982"/>
                </a:lnTo>
                <a:lnTo>
                  <a:pt x="2249720" y="833778"/>
                </a:lnTo>
                <a:lnTo>
                  <a:pt x="2248006" y="836309"/>
                </a:lnTo>
                <a:lnTo>
                  <a:pt x="2246373" y="837941"/>
                </a:lnTo>
                <a:lnTo>
                  <a:pt x="2243026" y="839655"/>
                </a:lnTo>
                <a:lnTo>
                  <a:pt x="2239680" y="840472"/>
                </a:lnTo>
                <a:lnTo>
                  <a:pt x="2234700" y="843818"/>
                </a:lnTo>
                <a:lnTo>
                  <a:pt x="2226374" y="845451"/>
                </a:lnTo>
                <a:lnTo>
                  <a:pt x="2218864" y="845451"/>
                </a:lnTo>
                <a:lnTo>
                  <a:pt x="2207273" y="840472"/>
                </a:lnTo>
                <a:lnTo>
                  <a:pt x="2177478" y="818840"/>
                </a:lnTo>
                <a:lnTo>
                  <a:pt x="2173315" y="813860"/>
                </a:lnTo>
                <a:lnTo>
                  <a:pt x="2152500" y="772883"/>
                </a:lnTo>
                <a:lnTo>
                  <a:pt x="2149969" y="765373"/>
                </a:lnTo>
                <a:lnTo>
                  <a:pt x="2147439" y="752067"/>
                </a:lnTo>
                <a:lnTo>
                  <a:pt x="2147439" y="745455"/>
                </a:lnTo>
                <a:lnTo>
                  <a:pt x="2150785" y="732068"/>
                </a:lnTo>
                <a:lnTo>
                  <a:pt x="2174131" y="680478"/>
                </a:lnTo>
                <a:lnTo>
                  <a:pt x="2177478" y="666356"/>
                </a:lnTo>
                <a:lnTo>
                  <a:pt x="2175764" y="658847"/>
                </a:lnTo>
                <a:lnTo>
                  <a:pt x="2175764" y="649704"/>
                </a:lnTo>
                <a:lnTo>
                  <a:pt x="2174948" y="644725"/>
                </a:lnTo>
                <a:lnTo>
                  <a:pt x="2173315" y="640562"/>
                </a:lnTo>
                <a:lnTo>
                  <a:pt x="2170785" y="636399"/>
                </a:lnTo>
                <a:lnTo>
                  <a:pt x="2166621" y="633868"/>
                </a:lnTo>
                <a:lnTo>
                  <a:pt x="2161642" y="634684"/>
                </a:lnTo>
                <a:lnTo>
                  <a:pt x="2157479" y="636399"/>
                </a:lnTo>
                <a:lnTo>
                  <a:pt x="2154948" y="638847"/>
                </a:lnTo>
                <a:lnTo>
                  <a:pt x="2151602" y="641378"/>
                </a:lnTo>
                <a:lnTo>
                  <a:pt x="2147439" y="647990"/>
                </a:lnTo>
                <a:lnTo>
                  <a:pt x="2144990" y="650520"/>
                </a:lnTo>
                <a:lnTo>
                  <a:pt x="2141643" y="653051"/>
                </a:lnTo>
                <a:lnTo>
                  <a:pt x="2140827" y="660479"/>
                </a:lnTo>
                <a:lnTo>
                  <a:pt x="2137480" y="674683"/>
                </a:lnTo>
                <a:lnTo>
                  <a:pt x="2124991" y="702110"/>
                </a:lnTo>
                <a:lnTo>
                  <a:pt x="2122542" y="710436"/>
                </a:lnTo>
                <a:lnTo>
                  <a:pt x="2113318" y="768720"/>
                </a:lnTo>
                <a:lnTo>
                  <a:pt x="2099196" y="823819"/>
                </a:lnTo>
                <a:lnTo>
                  <a:pt x="2087523" y="859655"/>
                </a:lnTo>
                <a:cubicBezTo>
                  <a:pt x="2085291" y="861069"/>
                  <a:pt x="2083087" y="862457"/>
                  <a:pt x="2080911" y="863818"/>
                </a:cubicBezTo>
                <a:lnTo>
                  <a:pt x="2075033" y="866266"/>
                </a:lnTo>
                <a:lnTo>
                  <a:pt x="2068585" y="867083"/>
                </a:lnTo>
                <a:lnTo>
                  <a:pt x="2040259" y="866266"/>
                </a:lnTo>
                <a:lnTo>
                  <a:pt x="2032749" y="867981"/>
                </a:lnTo>
                <a:lnTo>
                  <a:pt x="2024423" y="863818"/>
                </a:lnTo>
                <a:lnTo>
                  <a:pt x="2008669" y="852961"/>
                </a:lnTo>
                <a:lnTo>
                  <a:pt x="1988670" y="832962"/>
                </a:lnTo>
                <a:lnTo>
                  <a:pt x="1977813" y="817207"/>
                </a:lnTo>
                <a:lnTo>
                  <a:pt x="1969487" y="800392"/>
                </a:lnTo>
                <a:lnTo>
                  <a:pt x="1961325" y="772883"/>
                </a:lnTo>
                <a:lnTo>
                  <a:pt x="1959691" y="745455"/>
                </a:lnTo>
                <a:lnTo>
                  <a:pt x="1966222" y="730435"/>
                </a:lnTo>
                <a:lnTo>
                  <a:pt x="1971201" y="706273"/>
                </a:lnTo>
                <a:lnTo>
                  <a:pt x="1973650" y="697947"/>
                </a:lnTo>
                <a:lnTo>
                  <a:pt x="1981160" y="683009"/>
                </a:lnTo>
                <a:lnTo>
                  <a:pt x="2004506" y="600563"/>
                </a:lnTo>
                <a:lnTo>
                  <a:pt x="2008669" y="571422"/>
                </a:lnTo>
                <a:lnTo>
                  <a:pt x="2014464" y="552320"/>
                </a:lnTo>
                <a:lnTo>
                  <a:pt x="2014464" y="554769"/>
                </a:lnTo>
                <a:lnTo>
                  <a:pt x="2016097" y="556483"/>
                </a:lnTo>
                <a:lnTo>
                  <a:pt x="2019444" y="560647"/>
                </a:lnTo>
                <a:lnTo>
                  <a:pt x="2025321" y="554769"/>
                </a:lnTo>
                <a:lnTo>
                  <a:pt x="2025321" y="550606"/>
                </a:lnTo>
                <a:lnTo>
                  <a:pt x="2024423" y="548974"/>
                </a:lnTo>
                <a:lnTo>
                  <a:pt x="2022791" y="547341"/>
                </a:lnTo>
                <a:lnTo>
                  <a:pt x="2019444" y="545627"/>
                </a:lnTo>
                <a:lnTo>
                  <a:pt x="2016995" y="543994"/>
                </a:lnTo>
                <a:lnTo>
                  <a:pt x="2020260" y="528158"/>
                </a:lnTo>
                <a:lnTo>
                  <a:pt x="2021158" y="511506"/>
                </a:lnTo>
                <a:lnTo>
                  <a:pt x="2020260" y="494037"/>
                </a:lnTo>
                <a:lnTo>
                  <a:pt x="2016995" y="476568"/>
                </a:lnTo>
                <a:lnTo>
                  <a:pt x="2019444" y="472405"/>
                </a:lnTo>
                <a:lnTo>
                  <a:pt x="2019444" y="464079"/>
                </a:lnTo>
                <a:lnTo>
                  <a:pt x="2011118" y="443264"/>
                </a:lnTo>
                <a:lnTo>
                  <a:pt x="1986139" y="411592"/>
                </a:lnTo>
                <a:lnTo>
                  <a:pt x="1972017" y="395837"/>
                </a:lnTo>
                <a:lnTo>
                  <a:pt x="1963691" y="389143"/>
                </a:lnTo>
                <a:lnTo>
                  <a:pt x="1954712" y="384164"/>
                </a:lnTo>
                <a:lnTo>
                  <a:pt x="1952998" y="378368"/>
                </a:lnTo>
                <a:lnTo>
                  <a:pt x="1950549" y="374205"/>
                </a:lnTo>
                <a:lnTo>
                  <a:pt x="1947202" y="370042"/>
                </a:lnTo>
                <a:lnTo>
                  <a:pt x="1946386" y="367512"/>
                </a:lnTo>
                <a:close/>
                <a:moveTo>
                  <a:pt x="7413415" y="346036"/>
                </a:moveTo>
                <a:lnTo>
                  <a:pt x="7417252" y="347571"/>
                </a:lnTo>
                <a:lnTo>
                  <a:pt x="7421175" y="348339"/>
                </a:lnTo>
                <a:lnTo>
                  <a:pt x="7425013" y="350726"/>
                </a:lnTo>
                <a:lnTo>
                  <a:pt x="7428850" y="353796"/>
                </a:lnTo>
                <a:lnTo>
                  <a:pt x="7435074" y="363091"/>
                </a:lnTo>
                <a:lnTo>
                  <a:pt x="7443602" y="390121"/>
                </a:lnTo>
                <a:lnTo>
                  <a:pt x="7445904" y="395578"/>
                </a:lnTo>
                <a:lnTo>
                  <a:pt x="7448973" y="394811"/>
                </a:lnTo>
                <a:lnTo>
                  <a:pt x="7451957" y="394811"/>
                </a:lnTo>
                <a:lnTo>
                  <a:pt x="7457330" y="391656"/>
                </a:lnTo>
                <a:lnTo>
                  <a:pt x="7465857" y="384749"/>
                </a:lnTo>
                <a:lnTo>
                  <a:pt x="7473616" y="376221"/>
                </a:lnTo>
                <a:lnTo>
                  <a:pt x="7484446" y="370764"/>
                </a:lnTo>
                <a:lnTo>
                  <a:pt x="7486748" y="367695"/>
                </a:lnTo>
                <a:lnTo>
                  <a:pt x="7490671" y="365393"/>
                </a:lnTo>
                <a:lnTo>
                  <a:pt x="7498346" y="362323"/>
                </a:lnTo>
                <a:lnTo>
                  <a:pt x="7499880" y="363857"/>
                </a:lnTo>
                <a:lnTo>
                  <a:pt x="7502268" y="364625"/>
                </a:lnTo>
                <a:lnTo>
                  <a:pt x="7506105" y="364625"/>
                </a:lnTo>
                <a:lnTo>
                  <a:pt x="7509942" y="363091"/>
                </a:lnTo>
                <a:lnTo>
                  <a:pt x="7513864" y="362323"/>
                </a:lnTo>
                <a:lnTo>
                  <a:pt x="7519237" y="365393"/>
                </a:lnTo>
                <a:lnTo>
                  <a:pt x="7535523" y="369230"/>
                </a:lnTo>
                <a:lnTo>
                  <a:pt x="7540896" y="369998"/>
                </a:lnTo>
                <a:lnTo>
                  <a:pt x="7546353" y="371618"/>
                </a:lnTo>
                <a:lnTo>
                  <a:pt x="7550957" y="373920"/>
                </a:lnTo>
                <a:lnTo>
                  <a:pt x="7555648" y="377757"/>
                </a:lnTo>
                <a:lnTo>
                  <a:pt x="7560252" y="379292"/>
                </a:lnTo>
                <a:lnTo>
                  <a:pt x="7568012" y="385516"/>
                </a:lnTo>
                <a:lnTo>
                  <a:pt x="7571081" y="390121"/>
                </a:lnTo>
                <a:lnTo>
                  <a:pt x="7569546" y="399416"/>
                </a:lnTo>
                <a:lnTo>
                  <a:pt x="7564942" y="407943"/>
                </a:lnTo>
                <a:lnTo>
                  <a:pt x="7551725" y="421074"/>
                </a:lnTo>
                <a:lnTo>
                  <a:pt x="7546353" y="423462"/>
                </a:lnTo>
                <a:lnTo>
                  <a:pt x="7509942" y="444353"/>
                </a:lnTo>
                <a:lnTo>
                  <a:pt x="7447438" y="486137"/>
                </a:lnTo>
                <a:lnTo>
                  <a:pt x="7445904" y="485369"/>
                </a:lnTo>
                <a:lnTo>
                  <a:pt x="7443602" y="486137"/>
                </a:lnTo>
                <a:lnTo>
                  <a:pt x="7433539" y="494578"/>
                </a:lnTo>
                <a:lnTo>
                  <a:pt x="7432004" y="500035"/>
                </a:lnTo>
                <a:lnTo>
                  <a:pt x="7429617" y="503872"/>
                </a:lnTo>
                <a:lnTo>
                  <a:pt x="7428082" y="511632"/>
                </a:lnTo>
                <a:lnTo>
                  <a:pt x="7428850" y="515469"/>
                </a:lnTo>
                <a:lnTo>
                  <a:pt x="7426547" y="519392"/>
                </a:lnTo>
                <a:lnTo>
                  <a:pt x="7423477" y="530221"/>
                </a:lnTo>
                <a:lnTo>
                  <a:pt x="7421943" y="534058"/>
                </a:lnTo>
                <a:lnTo>
                  <a:pt x="7407958" y="578058"/>
                </a:lnTo>
                <a:lnTo>
                  <a:pt x="7413415" y="578058"/>
                </a:lnTo>
                <a:lnTo>
                  <a:pt x="7416486" y="577291"/>
                </a:lnTo>
                <a:lnTo>
                  <a:pt x="7418020" y="575670"/>
                </a:lnTo>
                <a:lnTo>
                  <a:pt x="7456562" y="550345"/>
                </a:lnTo>
                <a:lnTo>
                  <a:pt x="7481376" y="549578"/>
                </a:lnTo>
                <a:lnTo>
                  <a:pt x="7497578" y="551880"/>
                </a:lnTo>
                <a:lnTo>
                  <a:pt x="7504570" y="554183"/>
                </a:lnTo>
                <a:lnTo>
                  <a:pt x="7510795" y="558702"/>
                </a:lnTo>
                <a:lnTo>
                  <a:pt x="7515400" y="565609"/>
                </a:lnTo>
                <a:lnTo>
                  <a:pt x="7518469" y="573368"/>
                </a:lnTo>
                <a:lnTo>
                  <a:pt x="7520005" y="581895"/>
                </a:lnTo>
                <a:lnTo>
                  <a:pt x="7518469" y="590422"/>
                </a:lnTo>
                <a:lnTo>
                  <a:pt x="7513864" y="598182"/>
                </a:lnTo>
                <a:lnTo>
                  <a:pt x="7515400" y="603554"/>
                </a:lnTo>
                <a:lnTo>
                  <a:pt x="7515400" y="615151"/>
                </a:lnTo>
                <a:lnTo>
                  <a:pt x="7514632" y="621376"/>
                </a:lnTo>
                <a:lnTo>
                  <a:pt x="7508407" y="645337"/>
                </a:lnTo>
                <a:lnTo>
                  <a:pt x="7509942" y="650027"/>
                </a:lnTo>
                <a:lnTo>
                  <a:pt x="7509942" y="654632"/>
                </a:lnTo>
                <a:lnTo>
                  <a:pt x="7506105" y="671686"/>
                </a:lnTo>
                <a:lnTo>
                  <a:pt x="7506105" y="675523"/>
                </a:lnTo>
                <a:lnTo>
                  <a:pt x="7506873" y="680213"/>
                </a:lnTo>
                <a:lnTo>
                  <a:pt x="7504570" y="681748"/>
                </a:lnTo>
                <a:lnTo>
                  <a:pt x="7503803" y="684050"/>
                </a:lnTo>
                <a:lnTo>
                  <a:pt x="7503035" y="688655"/>
                </a:lnTo>
                <a:lnTo>
                  <a:pt x="7503035" y="694112"/>
                </a:lnTo>
                <a:lnTo>
                  <a:pt x="7499880" y="697182"/>
                </a:lnTo>
                <a:lnTo>
                  <a:pt x="7498346" y="721995"/>
                </a:lnTo>
                <a:lnTo>
                  <a:pt x="7492973" y="745957"/>
                </a:lnTo>
                <a:lnTo>
                  <a:pt x="7494508" y="751329"/>
                </a:lnTo>
                <a:lnTo>
                  <a:pt x="7491439" y="763011"/>
                </a:lnTo>
                <a:lnTo>
                  <a:pt x="7491439" y="766080"/>
                </a:lnTo>
                <a:lnTo>
                  <a:pt x="7492973" y="769150"/>
                </a:lnTo>
                <a:lnTo>
                  <a:pt x="7492973" y="773841"/>
                </a:lnTo>
                <a:lnTo>
                  <a:pt x="7493741" y="778445"/>
                </a:lnTo>
                <a:lnTo>
                  <a:pt x="7495275" y="782282"/>
                </a:lnTo>
                <a:lnTo>
                  <a:pt x="7499880" y="789275"/>
                </a:lnTo>
                <a:lnTo>
                  <a:pt x="7509942" y="798569"/>
                </a:lnTo>
                <a:lnTo>
                  <a:pt x="7546353" y="805391"/>
                </a:lnTo>
                <a:lnTo>
                  <a:pt x="7571081" y="806926"/>
                </a:lnTo>
                <a:lnTo>
                  <a:pt x="7584298" y="806158"/>
                </a:lnTo>
                <a:lnTo>
                  <a:pt x="7607492" y="801639"/>
                </a:lnTo>
                <a:lnTo>
                  <a:pt x="7613631" y="801639"/>
                </a:lnTo>
                <a:lnTo>
                  <a:pt x="7619856" y="800871"/>
                </a:lnTo>
                <a:lnTo>
                  <a:pt x="7643817" y="793964"/>
                </a:lnTo>
                <a:lnTo>
                  <a:pt x="7654647" y="787739"/>
                </a:lnTo>
                <a:lnTo>
                  <a:pt x="7657802" y="787739"/>
                </a:lnTo>
                <a:lnTo>
                  <a:pt x="7660872" y="786972"/>
                </a:lnTo>
                <a:lnTo>
                  <a:pt x="7663174" y="785437"/>
                </a:lnTo>
                <a:lnTo>
                  <a:pt x="7669399" y="778445"/>
                </a:lnTo>
                <a:lnTo>
                  <a:pt x="7675453" y="775375"/>
                </a:lnTo>
                <a:lnTo>
                  <a:pt x="7690888" y="759855"/>
                </a:lnTo>
                <a:lnTo>
                  <a:pt x="7690120" y="758321"/>
                </a:lnTo>
                <a:lnTo>
                  <a:pt x="7690888" y="757553"/>
                </a:lnTo>
                <a:lnTo>
                  <a:pt x="7692422" y="756786"/>
                </a:lnTo>
                <a:lnTo>
                  <a:pt x="7694809" y="756018"/>
                </a:lnTo>
                <a:lnTo>
                  <a:pt x="7695577" y="754484"/>
                </a:lnTo>
                <a:lnTo>
                  <a:pt x="7695577" y="752949"/>
                </a:lnTo>
                <a:lnTo>
                  <a:pt x="7700181" y="741266"/>
                </a:lnTo>
                <a:lnTo>
                  <a:pt x="7702484" y="728902"/>
                </a:lnTo>
                <a:lnTo>
                  <a:pt x="7704018" y="724298"/>
                </a:lnTo>
                <a:lnTo>
                  <a:pt x="7706406" y="720375"/>
                </a:lnTo>
                <a:lnTo>
                  <a:pt x="7707174" y="718073"/>
                </a:lnTo>
                <a:lnTo>
                  <a:pt x="7707174" y="715771"/>
                </a:lnTo>
                <a:lnTo>
                  <a:pt x="7706406" y="713468"/>
                </a:lnTo>
                <a:lnTo>
                  <a:pt x="7704786" y="711166"/>
                </a:lnTo>
                <a:lnTo>
                  <a:pt x="7707941" y="694879"/>
                </a:lnTo>
                <a:lnTo>
                  <a:pt x="7707174" y="650795"/>
                </a:lnTo>
                <a:lnTo>
                  <a:pt x="7707941" y="642267"/>
                </a:lnTo>
                <a:lnTo>
                  <a:pt x="7705639" y="629136"/>
                </a:lnTo>
                <a:lnTo>
                  <a:pt x="7705639" y="623679"/>
                </a:lnTo>
                <a:lnTo>
                  <a:pt x="7706406" y="619074"/>
                </a:lnTo>
                <a:lnTo>
                  <a:pt x="7704018" y="615918"/>
                </a:lnTo>
                <a:lnTo>
                  <a:pt x="7703252" y="612081"/>
                </a:lnTo>
                <a:lnTo>
                  <a:pt x="7700949" y="589656"/>
                </a:lnTo>
                <a:lnTo>
                  <a:pt x="7699414" y="586500"/>
                </a:lnTo>
                <a:lnTo>
                  <a:pt x="7701716" y="585733"/>
                </a:lnTo>
                <a:lnTo>
                  <a:pt x="7704018" y="585733"/>
                </a:lnTo>
                <a:lnTo>
                  <a:pt x="7706406" y="587353"/>
                </a:lnTo>
                <a:lnTo>
                  <a:pt x="7707941" y="588888"/>
                </a:lnTo>
                <a:lnTo>
                  <a:pt x="7711011" y="594259"/>
                </a:lnTo>
                <a:lnTo>
                  <a:pt x="7714848" y="598182"/>
                </a:lnTo>
                <a:lnTo>
                  <a:pt x="7715701" y="602020"/>
                </a:lnTo>
                <a:lnTo>
                  <a:pt x="7717236" y="604322"/>
                </a:lnTo>
                <a:lnTo>
                  <a:pt x="7724143" y="611314"/>
                </a:lnTo>
                <a:lnTo>
                  <a:pt x="7726531" y="612849"/>
                </a:lnTo>
                <a:lnTo>
                  <a:pt x="7728065" y="615918"/>
                </a:lnTo>
                <a:lnTo>
                  <a:pt x="7728833" y="619074"/>
                </a:lnTo>
                <a:lnTo>
                  <a:pt x="7746654" y="643802"/>
                </a:lnTo>
                <a:lnTo>
                  <a:pt x="7762856" y="677825"/>
                </a:lnTo>
                <a:lnTo>
                  <a:pt x="7765159" y="687120"/>
                </a:lnTo>
                <a:lnTo>
                  <a:pt x="7765925" y="693345"/>
                </a:lnTo>
                <a:lnTo>
                  <a:pt x="7773686" y="725832"/>
                </a:lnTo>
                <a:lnTo>
                  <a:pt x="7773686" y="732057"/>
                </a:lnTo>
                <a:lnTo>
                  <a:pt x="7772150" y="738964"/>
                </a:lnTo>
                <a:lnTo>
                  <a:pt x="7772918" y="761391"/>
                </a:lnTo>
                <a:lnTo>
                  <a:pt x="7770616" y="782282"/>
                </a:lnTo>
                <a:lnTo>
                  <a:pt x="7768313" y="793112"/>
                </a:lnTo>
                <a:lnTo>
                  <a:pt x="7761321" y="813917"/>
                </a:lnTo>
                <a:lnTo>
                  <a:pt x="7756631" y="823980"/>
                </a:lnTo>
                <a:lnTo>
                  <a:pt x="7757484" y="828585"/>
                </a:lnTo>
                <a:lnTo>
                  <a:pt x="7755863" y="836344"/>
                </a:lnTo>
                <a:lnTo>
                  <a:pt x="7754329" y="839414"/>
                </a:lnTo>
                <a:lnTo>
                  <a:pt x="7749724" y="846406"/>
                </a:lnTo>
                <a:lnTo>
                  <a:pt x="7746654" y="854165"/>
                </a:lnTo>
                <a:lnTo>
                  <a:pt x="7734972" y="872669"/>
                </a:lnTo>
                <a:lnTo>
                  <a:pt x="7707941" y="906778"/>
                </a:lnTo>
                <a:lnTo>
                  <a:pt x="7692422" y="922979"/>
                </a:lnTo>
                <a:lnTo>
                  <a:pt x="7676988" y="929204"/>
                </a:lnTo>
                <a:lnTo>
                  <a:pt x="7629919" y="940801"/>
                </a:lnTo>
                <a:lnTo>
                  <a:pt x="7625314" y="940033"/>
                </a:lnTo>
                <a:lnTo>
                  <a:pt x="7616019" y="943103"/>
                </a:lnTo>
                <a:lnTo>
                  <a:pt x="7610562" y="946172"/>
                </a:lnTo>
                <a:lnTo>
                  <a:pt x="7550957" y="947793"/>
                </a:lnTo>
                <a:lnTo>
                  <a:pt x="7514632" y="943870"/>
                </a:lnTo>
                <a:lnTo>
                  <a:pt x="7492205" y="937731"/>
                </a:lnTo>
                <a:lnTo>
                  <a:pt x="7472082" y="927669"/>
                </a:lnTo>
                <a:lnTo>
                  <a:pt x="7455028" y="912149"/>
                </a:lnTo>
                <a:lnTo>
                  <a:pt x="7448206" y="902855"/>
                </a:lnTo>
                <a:lnTo>
                  <a:pt x="7435074" y="879662"/>
                </a:lnTo>
                <a:lnTo>
                  <a:pt x="7426547" y="853313"/>
                </a:lnTo>
                <a:lnTo>
                  <a:pt x="7419640" y="786205"/>
                </a:lnTo>
                <a:lnTo>
                  <a:pt x="7421943" y="782282"/>
                </a:lnTo>
                <a:lnTo>
                  <a:pt x="7418788" y="781514"/>
                </a:lnTo>
                <a:lnTo>
                  <a:pt x="7418020" y="779212"/>
                </a:lnTo>
                <a:lnTo>
                  <a:pt x="7417252" y="777677"/>
                </a:lnTo>
                <a:lnTo>
                  <a:pt x="7417252" y="769150"/>
                </a:lnTo>
                <a:lnTo>
                  <a:pt x="7416486" y="766848"/>
                </a:lnTo>
                <a:lnTo>
                  <a:pt x="7414183" y="749794"/>
                </a:lnTo>
                <a:lnTo>
                  <a:pt x="7413415" y="714236"/>
                </a:lnTo>
                <a:lnTo>
                  <a:pt x="7414950" y="695647"/>
                </a:lnTo>
                <a:lnTo>
                  <a:pt x="7416486" y="694112"/>
                </a:lnTo>
                <a:lnTo>
                  <a:pt x="7417252" y="692577"/>
                </a:lnTo>
                <a:lnTo>
                  <a:pt x="7417252" y="691043"/>
                </a:lnTo>
                <a:lnTo>
                  <a:pt x="7416486" y="689422"/>
                </a:lnTo>
                <a:lnTo>
                  <a:pt x="7414950" y="681748"/>
                </a:lnTo>
                <a:lnTo>
                  <a:pt x="7414950" y="676291"/>
                </a:lnTo>
                <a:lnTo>
                  <a:pt x="7415718" y="671686"/>
                </a:lnTo>
                <a:lnTo>
                  <a:pt x="7419640" y="660856"/>
                </a:lnTo>
                <a:lnTo>
                  <a:pt x="7420408" y="656166"/>
                </a:lnTo>
                <a:lnTo>
                  <a:pt x="7420408" y="651561"/>
                </a:lnTo>
                <a:lnTo>
                  <a:pt x="7418788" y="646872"/>
                </a:lnTo>
                <a:lnTo>
                  <a:pt x="7417252" y="645337"/>
                </a:lnTo>
                <a:lnTo>
                  <a:pt x="7414950" y="643802"/>
                </a:lnTo>
                <a:lnTo>
                  <a:pt x="7411113" y="645337"/>
                </a:lnTo>
                <a:lnTo>
                  <a:pt x="7407958" y="646104"/>
                </a:lnTo>
                <a:lnTo>
                  <a:pt x="7397129" y="646104"/>
                </a:lnTo>
                <a:lnTo>
                  <a:pt x="7390222" y="647639"/>
                </a:lnTo>
                <a:lnTo>
                  <a:pt x="7383997" y="654632"/>
                </a:lnTo>
                <a:lnTo>
                  <a:pt x="7381695" y="659322"/>
                </a:lnTo>
                <a:lnTo>
                  <a:pt x="7380160" y="668531"/>
                </a:lnTo>
                <a:lnTo>
                  <a:pt x="7377772" y="678593"/>
                </a:lnTo>
                <a:lnTo>
                  <a:pt x="7371633" y="687120"/>
                </a:lnTo>
                <a:lnTo>
                  <a:pt x="7362338" y="719607"/>
                </a:lnTo>
                <a:lnTo>
                  <a:pt x="7327547" y="813917"/>
                </a:lnTo>
                <a:lnTo>
                  <a:pt x="7323625" y="820057"/>
                </a:lnTo>
                <a:lnTo>
                  <a:pt x="7324393" y="822360"/>
                </a:lnTo>
                <a:lnTo>
                  <a:pt x="7320556" y="832421"/>
                </a:lnTo>
                <a:lnTo>
                  <a:pt x="7300431" y="907545"/>
                </a:lnTo>
                <a:lnTo>
                  <a:pt x="7291904" y="921444"/>
                </a:lnTo>
                <a:lnTo>
                  <a:pt x="7281075" y="933808"/>
                </a:lnTo>
                <a:lnTo>
                  <a:pt x="7267176" y="942336"/>
                </a:lnTo>
                <a:lnTo>
                  <a:pt x="7251656" y="947793"/>
                </a:lnTo>
                <a:lnTo>
                  <a:pt x="7246285" y="948560"/>
                </a:lnTo>
                <a:lnTo>
                  <a:pt x="7237758" y="946172"/>
                </a:lnTo>
                <a:lnTo>
                  <a:pt x="7235455" y="944638"/>
                </a:lnTo>
                <a:lnTo>
                  <a:pt x="7233920" y="943103"/>
                </a:lnTo>
                <a:lnTo>
                  <a:pt x="7229997" y="936963"/>
                </a:lnTo>
                <a:lnTo>
                  <a:pt x="7226331" y="916072"/>
                </a:lnTo>
                <a:lnTo>
                  <a:pt x="7224710" y="911383"/>
                </a:lnTo>
                <a:lnTo>
                  <a:pt x="7222408" y="907545"/>
                </a:lnTo>
                <a:lnTo>
                  <a:pt x="7217037" y="874289"/>
                </a:lnTo>
                <a:lnTo>
                  <a:pt x="7218571" y="868065"/>
                </a:lnTo>
                <a:lnTo>
                  <a:pt x="7220873" y="862608"/>
                </a:lnTo>
                <a:lnTo>
                  <a:pt x="7224710" y="857235"/>
                </a:lnTo>
                <a:lnTo>
                  <a:pt x="7243982" y="839414"/>
                </a:lnTo>
                <a:lnTo>
                  <a:pt x="7252424" y="828585"/>
                </a:lnTo>
                <a:lnTo>
                  <a:pt x="7255579" y="822360"/>
                </a:lnTo>
                <a:lnTo>
                  <a:pt x="7260183" y="809228"/>
                </a:lnTo>
                <a:lnTo>
                  <a:pt x="7267176" y="780748"/>
                </a:lnTo>
                <a:lnTo>
                  <a:pt x="7270245" y="773841"/>
                </a:lnTo>
                <a:lnTo>
                  <a:pt x="7274083" y="759855"/>
                </a:lnTo>
                <a:lnTo>
                  <a:pt x="7277238" y="752949"/>
                </a:lnTo>
                <a:lnTo>
                  <a:pt x="7279540" y="741266"/>
                </a:lnTo>
                <a:lnTo>
                  <a:pt x="7305036" y="660856"/>
                </a:lnTo>
                <a:lnTo>
                  <a:pt x="7307424" y="650027"/>
                </a:lnTo>
                <a:lnTo>
                  <a:pt x="7308191" y="637577"/>
                </a:lnTo>
                <a:lnTo>
                  <a:pt x="7312028" y="620609"/>
                </a:lnTo>
                <a:lnTo>
                  <a:pt x="7314331" y="615918"/>
                </a:lnTo>
                <a:lnTo>
                  <a:pt x="7334454" y="537214"/>
                </a:lnTo>
                <a:lnTo>
                  <a:pt x="7339912" y="511632"/>
                </a:lnTo>
                <a:lnTo>
                  <a:pt x="7344517" y="496198"/>
                </a:lnTo>
                <a:lnTo>
                  <a:pt x="7345284" y="492276"/>
                </a:lnTo>
                <a:lnTo>
                  <a:pt x="7345284" y="485369"/>
                </a:lnTo>
                <a:lnTo>
                  <a:pt x="7343749" y="482214"/>
                </a:lnTo>
                <a:lnTo>
                  <a:pt x="7321322" y="466780"/>
                </a:lnTo>
                <a:lnTo>
                  <a:pt x="7312795" y="457485"/>
                </a:lnTo>
                <a:lnTo>
                  <a:pt x="7309726" y="452028"/>
                </a:lnTo>
                <a:lnTo>
                  <a:pt x="7307424" y="445889"/>
                </a:lnTo>
                <a:lnTo>
                  <a:pt x="7313563" y="444353"/>
                </a:lnTo>
                <a:lnTo>
                  <a:pt x="7320556" y="444353"/>
                </a:lnTo>
                <a:lnTo>
                  <a:pt x="7333687" y="445889"/>
                </a:lnTo>
                <a:lnTo>
                  <a:pt x="7342981" y="445889"/>
                </a:lnTo>
                <a:lnTo>
                  <a:pt x="7345284" y="445121"/>
                </a:lnTo>
                <a:lnTo>
                  <a:pt x="7347672" y="443501"/>
                </a:lnTo>
                <a:lnTo>
                  <a:pt x="7352276" y="438896"/>
                </a:lnTo>
                <a:lnTo>
                  <a:pt x="7353811" y="435059"/>
                </a:lnTo>
                <a:lnTo>
                  <a:pt x="7352276" y="424996"/>
                </a:lnTo>
                <a:lnTo>
                  <a:pt x="7350741" y="419539"/>
                </a:lnTo>
                <a:lnTo>
                  <a:pt x="7346051" y="410246"/>
                </a:lnTo>
                <a:lnTo>
                  <a:pt x="7342981" y="407175"/>
                </a:lnTo>
                <a:lnTo>
                  <a:pt x="7338377" y="404105"/>
                </a:lnTo>
                <a:lnTo>
                  <a:pt x="7329083" y="400951"/>
                </a:lnTo>
                <a:lnTo>
                  <a:pt x="7325927" y="398648"/>
                </a:lnTo>
                <a:lnTo>
                  <a:pt x="7319788" y="392509"/>
                </a:lnTo>
                <a:lnTo>
                  <a:pt x="7310493" y="377757"/>
                </a:lnTo>
                <a:lnTo>
                  <a:pt x="7312028" y="376221"/>
                </a:lnTo>
                <a:lnTo>
                  <a:pt x="7315098" y="376221"/>
                </a:lnTo>
                <a:lnTo>
                  <a:pt x="7317486" y="376989"/>
                </a:lnTo>
                <a:lnTo>
                  <a:pt x="7319020" y="376221"/>
                </a:lnTo>
                <a:lnTo>
                  <a:pt x="7332920" y="361555"/>
                </a:lnTo>
                <a:lnTo>
                  <a:pt x="7342215" y="354563"/>
                </a:lnTo>
                <a:lnTo>
                  <a:pt x="7347672" y="352261"/>
                </a:lnTo>
                <a:lnTo>
                  <a:pt x="7353811" y="351493"/>
                </a:lnTo>
                <a:lnTo>
                  <a:pt x="7360804" y="352261"/>
                </a:lnTo>
                <a:lnTo>
                  <a:pt x="7378625" y="350726"/>
                </a:lnTo>
                <a:lnTo>
                  <a:pt x="7396361" y="346803"/>
                </a:lnTo>
                <a:close/>
                <a:moveTo>
                  <a:pt x="6672762" y="315069"/>
                </a:moveTo>
                <a:lnTo>
                  <a:pt x="6699210" y="315804"/>
                </a:lnTo>
                <a:lnTo>
                  <a:pt x="6724760" y="319722"/>
                </a:lnTo>
                <a:lnTo>
                  <a:pt x="6785084" y="338252"/>
                </a:lnTo>
                <a:lnTo>
                  <a:pt x="6795125" y="345190"/>
                </a:lnTo>
                <a:lnTo>
                  <a:pt x="6803696" y="354496"/>
                </a:lnTo>
                <a:lnTo>
                  <a:pt x="6820674" y="376944"/>
                </a:lnTo>
                <a:lnTo>
                  <a:pt x="6823042" y="389188"/>
                </a:lnTo>
                <a:lnTo>
                  <a:pt x="6819940" y="414738"/>
                </a:lnTo>
                <a:lnTo>
                  <a:pt x="6816022" y="427064"/>
                </a:lnTo>
                <a:lnTo>
                  <a:pt x="6807532" y="431717"/>
                </a:lnTo>
                <a:lnTo>
                  <a:pt x="6790553" y="434084"/>
                </a:lnTo>
                <a:lnTo>
                  <a:pt x="6774227" y="430166"/>
                </a:lnTo>
                <a:lnTo>
                  <a:pt x="6748759" y="420126"/>
                </a:lnTo>
                <a:lnTo>
                  <a:pt x="6741004" y="410085"/>
                </a:lnTo>
                <a:lnTo>
                  <a:pt x="6738637" y="407718"/>
                </a:lnTo>
                <a:lnTo>
                  <a:pt x="6735617" y="406984"/>
                </a:lnTo>
                <a:lnTo>
                  <a:pt x="6732515" y="405433"/>
                </a:lnTo>
                <a:lnTo>
                  <a:pt x="6729413" y="405433"/>
                </a:lnTo>
                <a:lnTo>
                  <a:pt x="6727046" y="397678"/>
                </a:lnTo>
                <a:lnTo>
                  <a:pt x="6720107" y="383883"/>
                </a:lnTo>
                <a:lnTo>
                  <a:pt x="6710801" y="371556"/>
                </a:lnTo>
                <a:lnTo>
                  <a:pt x="6700761" y="360700"/>
                </a:lnTo>
                <a:lnTo>
                  <a:pt x="6694557" y="355312"/>
                </a:lnTo>
                <a:lnTo>
                  <a:pt x="6668844" y="337517"/>
                </a:lnTo>
                <a:lnTo>
                  <a:pt x="6640274" y="323558"/>
                </a:lnTo>
                <a:lnTo>
                  <a:pt x="6644845" y="318906"/>
                </a:lnTo>
                <a:close/>
                <a:moveTo>
                  <a:pt x="4203790" y="302397"/>
                </a:moveTo>
                <a:lnTo>
                  <a:pt x="4212469" y="303458"/>
                </a:lnTo>
                <a:lnTo>
                  <a:pt x="4232142" y="303458"/>
                </a:lnTo>
                <a:lnTo>
                  <a:pt x="4240917" y="304616"/>
                </a:lnTo>
                <a:lnTo>
                  <a:pt x="4248535" y="304616"/>
                </a:lnTo>
                <a:lnTo>
                  <a:pt x="4254032" y="310016"/>
                </a:lnTo>
                <a:lnTo>
                  <a:pt x="4260588" y="313584"/>
                </a:lnTo>
                <a:lnTo>
                  <a:pt x="4272546" y="317924"/>
                </a:lnTo>
                <a:lnTo>
                  <a:pt x="4279104" y="318984"/>
                </a:lnTo>
                <a:lnTo>
                  <a:pt x="4290097" y="325541"/>
                </a:lnTo>
                <a:lnTo>
                  <a:pt x="4294436" y="332099"/>
                </a:lnTo>
                <a:lnTo>
                  <a:pt x="4298776" y="335377"/>
                </a:lnTo>
                <a:lnTo>
                  <a:pt x="4307552" y="339717"/>
                </a:lnTo>
                <a:lnTo>
                  <a:pt x="4308612" y="341935"/>
                </a:lnTo>
                <a:lnTo>
                  <a:pt x="4312951" y="355050"/>
                </a:lnTo>
                <a:lnTo>
                  <a:pt x="4312951" y="364886"/>
                </a:lnTo>
                <a:lnTo>
                  <a:pt x="4307552" y="382340"/>
                </a:lnTo>
                <a:lnTo>
                  <a:pt x="4285661" y="413970"/>
                </a:lnTo>
                <a:lnTo>
                  <a:pt x="4267146" y="432582"/>
                </a:lnTo>
                <a:lnTo>
                  <a:pt x="4248535" y="453314"/>
                </a:lnTo>
                <a:lnTo>
                  <a:pt x="4246413" y="457654"/>
                </a:lnTo>
                <a:lnTo>
                  <a:pt x="4243134" y="460933"/>
                </a:lnTo>
                <a:lnTo>
                  <a:pt x="4226742" y="472986"/>
                </a:lnTo>
                <a:lnTo>
                  <a:pt x="4200511" y="504906"/>
                </a:lnTo>
                <a:lnTo>
                  <a:pt x="4154610" y="542032"/>
                </a:lnTo>
                <a:lnTo>
                  <a:pt x="4134937" y="562765"/>
                </a:lnTo>
                <a:lnTo>
                  <a:pt x="4108804" y="583499"/>
                </a:lnTo>
                <a:lnTo>
                  <a:pt x="4079295" y="599891"/>
                </a:lnTo>
                <a:lnTo>
                  <a:pt x="4076017" y="600952"/>
                </a:lnTo>
                <a:lnTo>
                  <a:pt x="4068399" y="600952"/>
                </a:lnTo>
                <a:lnTo>
                  <a:pt x="4057406" y="596613"/>
                </a:lnTo>
                <a:lnTo>
                  <a:pt x="4049788" y="594395"/>
                </a:lnTo>
                <a:lnTo>
                  <a:pt x="4046508" y="591116"/>
                </a:lnTo>
                <a:lnTo>
                  <a:pt x="4045449" y="587838"/>
                </a:lnTo>
                <a:lnTo>
                  <a:pt x="4043230" y="584558"/>
                </a:lnTo>
                <a:lnTo>
                  <a:pt x="4043230" y="573662"/>
                </a:lnTo>
                <a:lnTo>
                  <a:pt x="4042169" y="564983"/>
                </a:lnTo>
                <a:lnTo>
                  <a:pt x="4045449" y="558426"/>
                </a:lnTo>
                <a:lnTo>
                  <a:pt x="4073800" y="529978"/>
                </a:lnTo>
                <a:lnTo>
                  <a:pt x="4082575" y="518020"/>
                </a:lnTo>
                <a:lnTo>
                  <a:pt x="4103307" y="498348"/>
                </a:lnTo>
                <a:lnTo>
                  <a:pt x="4133877" y="446757"/>
                </a:lnTo>
                <a:lnTo>
                  <a:pt x="4142652" y="434799"/>
                </a:lnTo>
                <a:lnTo>
                  <a:pt x="4153549" y="424963"/>
                </a:lnTo>
                <a:lnTo>
                  <a:pt x="4155766" y="417249"/>
                </a:lnTo>
                <a:lnTo>
                  <a:pt x="4165507" y="404134"/>
                </a:lnTo>
                <a:lnTo>
                  <a:pt x="4166663" y="400856"/>
                </a:lnTo>
                <a:lnTo>
                  <a:pt x="4178622" y="378001"/>
                </a:lnTo>
                <a:lnTo>
                  <a:pt x="4200511" y="342996"/>
                </a:lnTo>
                <a:lnTo>
                  <a:pt x="4203790" y="336438"/>
                </a:lnTo>
                <a:lnTo>
                  <a:pt x="4207069" y="316766"/>
                </a:lnTo>
                <a:lnTo>
                  <a:pt x="4206008" y="310016"/>
                </a:lnTo>
                <a:close/>
                <a:moveTo>
                  <a:pt x="3235024" y="289230"/>
                </a:moveTo>
                <a:lnTo>
                  <a:pt x="3232131" y="290580"/>
                </a:lnTo>
                <a:lnTo>
                  <a:pt x="3227984" y="296945"/>
                </a:lnTo>
                <a:lnTo>
                  <a:pt x="3226537" y="299741"/>
                </a:lnTo>
                <a:lnTo>
                  <a:pt x="3225188" y="301863"/>
                </a:lnTo>
                <a:lnTo>
                  <a:pt x="3223066" y="303214"/>
                </a:lnTo>
                <a:lnTo>
                  <a:pt x="3219593" y="304660"/>
                </a:lnTo>
                <a:lnTo>
                  <a:pt x="3218822" y="310929"/>
                </a:lnTo>
                <a:lnTo>
                  <a:pt x="3216700" y="317294"/>
                </a:lnTo>
                <a:lnTo>
                  <a:pt x="3209756" y="329928"/>
                </a:lnTo>
                <a:lnTo>
                  <a:pt x="3209756" y="331954"/>
                </a:lnTo>
                <a:lnTo>
                  <a:pt x="3211107" y="333400"/>
                </a:lnTo>
                <a:lnTo>
                  <a:pt x="3224416" y="337644"/>
                </a:lnTo>
                <a:lnTo>
                  <a:pt x="3226537" y="335522"/>
                </a:lnTo>
                <a:lnTo>
                  <a:pt x="3240617" y="329928"/>
                </a:lnTo>
                <a:lnTo>
                  <a:pt x="3246212" y="329156"/>
                </a:lnTo>
                <a:lnTo>
                  <a:pt x="3251805" y="327034"/>
                </a:lnTo>
                <a:lnTo>
                  <a:pt x="3256049" y="324238"/>
                </a:lnTo>
                <a:lnTo>
                  <a:pt x="3258074" y="322213"/>
                </a:lnTo>
                <a:lnTo>
                  <a:pt x="3258845" y="319319"/>
                </a:lnTo>
                <a:lnTo>
                  <a:pt x="3260195" y="316523"/>
                </a:lnTo>
                <a:lnTo>
                  <a:pt x="3260195" y="312376"/>
                </a:lnTo>
                <a:lnTo>
                  <a:pt x="3256723" y="304660"/>
                </a:lnTo>
                <a:lnTo>
                  <a:pt x="3253927" y="301092"/>
                </a:lnTo>
                <a:lnTo>
                  <a:pt x="3242644" y="292701"/>
                </a:lnTo>
                <a:close/>
                <a:moveTo>
                  <a:pt x="1738073" y="279146"/>
                </a:moveTo>
                <a:lnTo>
                  <a:pt x="1739787" y="280778"/>
                </a:lnTo>
                <a:lnTo>
                  <a:pt x="1743134" y="281676"/>
                </a:lnTo>
                <a:lnTo>
                  <a:pt x="1745583" y="281676"/>
                </a:lnTo>
                <a:lnTo>
                  <a:pt x="1747297" y="282492"/>
                </a:lnTo>
                <a:lnTo>
                  <a:pt x="1748929" y="284125"/>
                </a:lnTo>
                <a:lnTo>
                  <a:pt x="1752113" y="283309"/>
                </a:lnTo>
                <a:lnTo>
                  <a:pt x="1753746" y="284125"/>
                </a:lnTo>
                <a:lnTo>
                  <a:pt x="1755460" y="285758"/>
                </a:lnTo>
                <a:lnTo>
                  <a:pt x="1755460" y="284125"/>
                </a:lnTo>
                <a:lnTo>
                  <a:pt x="1757909" y="284125"/>
                </a:lnTo>
                <a:lnTo>
                  <a:pt x="1760439" y="284941"/>
                </a:lnTo>
                <a:lnTo>
                  <a:pt x="1761255" y="284941"/>
                </a:lnTo>
                <a:lnTo>
                  <a:pt x="1762072" y="284125"/>
                </a:lnTo>
                <a:lnTo>
                  <a:pt x="1762888" y="285758"/>
                </a:lnTo>
                <a:lnTo>
                  <a:pt x="1766236" y="287472"/>
                </a:lnTo>
                <a:lnTo>
                  <a:pt x="1772928" y="287472"/>
                </a:lnTo>
                <a:lnTo>
                  <a:pt x="1774561" y="288288"/>
                </a:lnTo>
                <a:lnTo>
                  <a:pt x="1775377" y="286656"/>
                </a:lnTo>
                <a:lnTo>
                  <a:pt x="1776194" y="285758"/>
                </a:lnTo>
                <a:lnTo>
                  <a:pt x="1777092" y="285758"/>
                </a:lnTo>
                <a:lnTo>
                  <a:pt x="1778724" y="286656"/>
                </a:lnTo>
                <a:lnTo>
                  <a:pt x="1781256" y="288288"/>
                </a:lnTo>
                <a:lnTo>
                  <a:pt x="1783703" y="288288"/>
                </a:lnTo>
                <a:lnTo>
                  <a:pt x="1783703" y="287472"/>
                </a:lnTo>
                <a:lnTo>
                  <a:pt x="1786234" y="287472"/>
                </a:lnTo>
                <a:lnTo>
                  <a:pt x="1787867" y="289104"/>
                </a:lnTo>
                <a:lnTo>
                  <a:pt x="1789581" y="289921"/>
                </a:lnTo>
                <a:lnTo>
                  <a:pt x="1789581" y="286656"/>
                </a:lnTo>
                <a:lnTo>
                  <a:pt x="1792030" y="284941"/>
                </a:lnTo>
                <a:lnTo>
                  <a:pt x="1794560" y="284941"/>
                </a:lnTo>
                <a:lnTo>
                  <a:pt x="1797009" y="284125"/>
                </a:lnTo>
                <a:lnTo>
                  <a:pt x="1797907" y="285758"/>
                </a:lnTo>
                <a:lnTo>
                  <a:pt x="1800356" y="286656"/>
                </a:lnTo>
                <a:lnTo>
                  <a:pt x="1802886" y="286656"/>
                </a:lnTo>
                <a:lnTo>
                  <a:pt x="1804520" y="285758"/>
                </a:lnTo>
                <a:lnTo>
                  <a:pt x="1806233" y="284125"/>
                </a:lnTo>
                <a:lnTo>
                  <a:pt x="1807049" y="284125"/>
                </a:lnTo>
                <a:lnTo>
                  <a:pt x="1807866" y="284941"/>
                </a:lnTo>
                <a:lnTo>
                  <a:pt x="1811213" y="294084"/>
                </a:lnTo>
                <a:lnTo>
                  <a:pt x="1815376" y="294084"/>
                </a:lnTo>
                <a:lnTo>
                  <a:pt x="1816193" y="292451"/>
                </a:lnTo>
                <a:lnTo>
                  <a:pt x="1816193" y="291635"/>
                </a:lnTo>
                <a:lnTo>
                  <a:pt x="1817008" y="292451"/>
                </a:lnTo>
                <a:lnTo>
                  <a:pt x="1821171" y="292451"/>
                </a:lnTo>
                <a:lnTo>
                  <a:pt x="1821988" y="291635"/>
                </a:lnTo>
                <a:lnTo>
                  <a:pt x="1826151" y="291635"/>
                </a:lnTo>
                <a:lnTo>
                  <a:pt x="1831130" y="294084"/>
                </a:lnTo>
                <a:lnTo>
                  <a:pt x="1836191" y="295798"/>
                </a:lnTo>
                <a:lnTo>
                  <a:pt x="1838640" y="292451"/>
                </a:lnTo>
                <a:lnTo>
                  <a:pt x="1841987" y="295798"/>
                </a:lnTo>
                <a:lnTo>
                  <a:pt x="1845334" y="297431"/>
                </a:lnTo>
                <a:lnTo>
                  <a:pt x="1849497" y="298247"/>
                </a:lnTo>
                <a:lnTo>
                  <a:pt x="1851130" y="299145"/>
                </a:lnTo>
                <a:lnTo>
                  <a:pt x="1851947" y="299961"/>
                </a:lnTo>
                <a:lnTo>
                  <a:pt x="1855292" y="300777"/>
                </a:lnTo>
                <a:lnTo>
                  <a:pt x="1857007" y="301594"/>
                </a:lnTo>
                <a:lnTo>
                  <a:pt x="1861986" y="301594"/>
                </a:lnTo>
                <a:lnTo>
                  <a:pt x="1863619" y="303308"/>
                </a:lnTo>
                <a:lnTo>
                  <a:pt x="1869497" y="305757"/>
                </a:lnTo>
                <a:lnTo>
                  <a:pt x="1872761" y="306573"/>
                </a:lnTo>
                <a:lnTo>
                  <a:pt x="1873659" y="308287"/>
                </a:lnTo>
                <a:lnTo>
                  <a:pt x="1873659" y="309920"/>
                </a:lnTo>
                <a:lnTo>
                  <a:pt x="1878638" y="313267"/>
                </a:lnTo>
                <a:lnTo>
                  <a:pt x="1880271" y="319062"/>
                </a:lnTo>
                <a:lnTo>
                  <a:pt x="1890231" y="329919"/>
                </a:lnTo>
                <a:lnTo>
                  <a:pt x="1891128" y="331552"/>
                </a:lnTo>
                <a:lnTo>
                  <a:pt x="1891128" y="334082"/>
                </a:lnTo>
                <a:lnTo>
                  <a:pt x="1892760" y="337429"/>
                </a:lnTo>
                <a:lnTo>
                  <a:pt x="1895291" y="340776"/>
                </a:lnTo>
                <a:lnTo>
                  <a:pt x="1896107" y="342408"/>
                </a:lnTo>
                <a:lnTo>
                  <a:pt x="1896107" y="344041"/>
                </a:lnTo>
                <a:lnTo>
                  <a:pt x="1895291" y="345755"/>
                </a:lnTo>
                <a:lnTo>
                  <a:pt x="1892760" y="348204"/>
                </a:lnTo>
                <a:lnTo>
                  <a:pt x="1895291" y="349020"/>
                </a:lnTo>
                <a:lnTo>
                  <a:pt x="1896923" y="350735"/>
                </a:lnTo>
                <a:lnTo>
                  <a:pt x="1896923" y="351551"/>
                </a:lnTo>
                <a:lnTo>
                  <a:pt x="1895291" y="353183"/>
                </a:lnTo>
                <a:lnTo>
                  <a:pt x="1895291" y="354898"/>
                </a:lnTo>
                <a:lnTo>
                  <a:pt x="1896923" y="355714"/>
                </a:lnTo>
                <a:lnTo>
                  <a:pt x="1897740" y="356530"/>
                </a:lnTo>
                <a:lnTo>
                  <a:pt x="1898556" y="359877"/>
                </a:lnTo>
                <a:lnTo>
                  <a:pt x="1898556" y="364040"/>
                </a:lnTo>
                <a:lnTo>
                  <a:pt x="1899454" y="365673"/>
                </a:lnTo>
                <a:lnTo>
                  <a:pt x="1901087" y="366571"/>
                </a:lnTo>
                <a:lnTo>
                  <a:pt x="1901087" y="368203"/>
                </a:lnTo>
                <a:lnTo>
                  <a:pt x="1900270" y="369019"/>
                </a:lnTo>
                <a:lnTo>
                  <a:pt x="1899454" y="370734"/>
                </a:lnTo>
                <a:lnTo>
                  <a:pt x="1899454" y="371550"/>
                </a:lnTo>
                <a:lnTo>
                  <a:pt x="1900270" y="373183"/>
                </a:lnTo>
                <a:lnTo>
                  <a:pt x="1900270" y="374897"/>
                </a:lnTo>
                <a:lnTo>
                  <a:pt x="1897740" y="374897"/>
                </a:lnTo>
                <a:lnTo>
                  <a:pt x="1898556" y="379060"/>
                </a:lnTo>
                <a:lnTo>
                  <a:pt x="1895291" y="386488"/>
                </a:lnTo>
                <a:lnTo>
                  <a:pt x="1891944" y="389835"/>
                </a:lnTo>
                <a:lnTo>
                  <a:pt x="1890231" y="389835"/>
                </a:lnTo>
                <a:lnTo>
                  <a:pt x="1885250" y="391549"/>
                </a:lnTo>
                <a:lnTo>
                  <a:pt x="1882801" y="391549"/>
                </a:lnTo>
                <a:lnTo>
                  <a:pt x="1879455" y="393182"/>
                </a:lnTo>
                <a:lnTo>
                  <a:pt x="1871945" y="394814"/>
                </a:lnTo>
                <a:lnTo>
                  <a:pt x="1868598" y="396529"/>
                </a:lnTo>
                <a:lnTo>
                  <a:pt x="1866965" y="398161"/>
                </a:lnTo>
                <a:lnTo>
                  <a:pt x="1860272" y="398161"/>
                </a:lnTo>
                <a:lnTo>
                  <a:pt x="1858639" y="401508"/>
                </a:lnTo>
                <a:lnTo>
                  <a:pt x="1857007" y="402324"/>
                </a:lnTo>
                <a:lnTo>
                  <a:pt x="1854477" y="402324"/>
                </a:lnTo>
                <a:lnTo>
                  <a:pt x="1849497" y="400692"/>
                </a:lnTo>
                <a:lnTo>
                  <a:pt x="1846966" y="400692"/>
                </a:lnTo>
                <a:lnTo>
                  <a:pt x="1845334" y="402324"/>
                </a:lnTo>
                <a:lnTo>
                  <a:pt x="1844517" y="404855"/>
                </a:lnTo>
                <a:lnTo>
                  <a:pt x="1842803" y="406487"/>
                </a:lnTo>
                <a:lnTo>
                  <a:pt x="1841987" y="405671"/>
                </a:lnTo>
                <a:lnTo>
                  <a:pt x="1838640" y="403957"/>
                </a:lnTo>
                <a:lnTo>
                  <a:pt x="1837007" y="401508"/>
                </a:lnTo>
                <a:lnTo>
                  <a:pt x="1836191" y="400692"/>
                </a:lnTo>
                <a:lnTo>
                  <a:pt x="1833661" y="400692"/>
                </a:lnTo>
                <a:lnTo>
                  <a:pt x="1830314" y="403957"/>
                </a:lnTo>
                <a:lnTo>
                  <a:pt x="1827865" y="405671"/>
                </a:lnTo>
                <a:lnTo>
                  <a:pt x="1826151" y="406487"/>
                </a:lnTo>
                <a:lnTo>
                  <a:pt x="1824518" y="406487"/>
                </a:lnTo>
                <a:lnTo>
                  <a:pt x="1821988" y="409018"/>
                </a:lnTo>
                <a:lnTo>
                  <a:pt x="1819540" y="408120"/>
                </a:lnTo>
                <a:lnTo>
                  <a:pt x="1817825" y="407304"/>
                </a:lnTo>
                <a:lnTo>
                  <a:pt x="1817008" y="406487"/>
                </a:lnTo>
                <a:lnTo>
                  <a:pt x="1813661" y="406487"/>
                </a:lnTo>
                <a:lnTo>
                  <a:pt x="1807866" y="410650"/>
                </a:lnTo>
                <a:lnTo>
                  <a:pt x="1806233" y="411467"/>
                </a:lnTo>
                <a:lnTo>
                  <a:pt x="1803703" y="410650"/>
                </a:lnTo>
                <a:lnTo>
                  <a:pt x="1802886" y="413997"/>
                </a:lnTo>
                <a:lnTo>
                  <a:pt x="1793744" y="423956"/>
                </a:lnTo>
                <a:lnTo>
                  <a:pt x="1792030" y="429833"/>
                </a:lnTo>
                <a:lnTo>
                  <a:pt x="1789581" y="430650"/>
                </a:lnTo>
                <a:lnTo>
                  <a:pt x="1787867" y="432282"/>
                </a:lnTo>
                <a:lnTo>
                  <a:pt x="1782887" y="439792"/>
                </a:lnTo>
                <a:lnTo>
                  <a:pt x="1782071" y="440608"/>
                </a:lnTo>
                <a:lnTo>
                  <a:pt x="1779540" y="439792"/>
                </a:lnTo>
                <a:lnTo>
                  <a:pt x="1776194" y="443139"/>
                </a:lnTo>
                <a:lnTo>
                  <a:pt x="1772928" y="445588"/>
                </a:lnTo>
                <a:lnTo>
                  <a:pt x="1771214" y="448935"/>
                </a:lnTo>
                <a:lnTo>
                  <a:pt x="1766236" y="456444"/>
                </a:lnTo>
                <a:lnTo>
                  <a:pt x="1762072" y="460608"/>
                </a:lnTo>
                <a:lnTo>
                  <a:pt x="1758725" y="465587"/>
                </a:lnTo>
                <a:lnTo>
                  <a:pt x="1756276" y="467219"/>
                </a:lnTo>
                <a:lnTo>
                  <a:pt x="1753746" y="468117"/>
                </a:lnTo>
                <a:lnTo>
                  <a:pt x="1752113" y="468934"/>
                </a:lnTo>
                <a:lnTo>
                  <a:pt x="1752113" y="471383"/>
                </a:lnTo>
                <a:lnTo>
                  <a:pt x="1748113" y="473097"/>
                </a:lnTo>
                <a:lnTo>
                  <a:pt x="1743950" y="476444"/>
                </a:lnTo>
                <a:lnTo>
                  <a:pt x="1741420" y="479709"/>
                </a:lnTo>
                <a:lnTo>
                  <a:pt x="1738971" y="484770"/>
                </a:lnTo>
                <a:lnTo>
                  <a:pt x="1739787" y="486402"/>
                </a:lnTo>
                <a:lnTo>
                  <a:pt x="1739787" y="488035"/>
                </a:lnTo>
                <a:lnTo>
                  <a:pt x="1738971" y="492198"/>
                </a:lnTo>
                <a:lnTo>
                  <a:pt x="1736441" y="493096"/>
                </a:lnTo>
                <a:lnTo>
                  <a:pt x="1734808" y="494729"/>
                </a:lnTo>
                <a:lnTo>
                  <a:pt x="1733093" y="495545"/>
                </a:lnTo>
                <a:lnTo>
                  <a:pt x="1731461" y="495545"/>
                </a:lnTo>
                <a:lnTo>
                  <a:pt x="1726481" y="499708"/>
                </a:lnTo>
                <a:lnTo>
                  <a:pt x="1724768" y="501422"/>
                </a:lnTo>
                <a:lnTo>
                  <a:pt x="1723951" y="503871"/>
                </a:lnTo>
                <a:lnTo>
                  <a:pt x="1718155" y="506402"/>
                </a:lnTo>
                <a:lnTo>
                  <a:pt x="1719788" y="508034"/>
                </a:lnTo>
                <a:lnTo>
                  <a:pt x="1717339" y="510565"/>
                </a:lnTo>
                <a:lnTo>
                  <a:pt x="1716441" y="512197"/>
                </a:lnTo>
                <a:lnTo>
                  <a:pt x="1715625" y="512197"/>
                </a:lnTo>
                <a:lnTo>
                  <a:pt x="1714808" y="513013"/>
                </a:lnTo>
                <a:lnTo>
                  <a:pt x="1713177" y="513911"/>
                </a:lnTo>
                <a:lnTo>
                  <a:pt x="1711462" y="513013"/>
                </a:lnTo>
                <a:lnTo>
                  <a:pt x="1712278" y="514728"/>
                </a:lnTo>
                <a:lnTo>
                  <a:pt x="1711462" y="517177"/>
                </a:lnTo>
                <a:lnTo>
                  <a:pt x="1709829" y="519707"/>
                </a:lnTo>
                <a:lnTo>
                  <a:pt x="1709013" y="522156"/>
                </a:lnTo>
                <a:lnTo>
                  <a:pt x="1709013" y="523870"/>
                </a:lnTo>
                <a:lnTo>
                  <a:pt x="1709829" y="524686"/>
                </a:lnTo>
                <a:lnTo>
                  <a:pt x="1711462" y="523054"/>
                </a:lnTo>
                <a:lnTo>
                  <a:pt x="1713992" y="521340"/>
                </a:lnTo>
                <a:lnTo>
                  <a:pt x="1716441" y="521340"/>
                </a:lnTo>
                <a:lnTo>
                  <a:pt x="1717339" y="522156"/>
                </a:lnTo>
                <a:lnTo>
                  <a:pt x="1717339" y="523870"/>
                </a:lnTo>
                <a:lnTo>
                  <a:pt x="1720604" y="524686"/>
                </a:lnTo>
                <a:lnTo>
                  <a:pt x="1728114" y="524686"/>
                </a:lnTo>
                <a:lnTo>
                  <a:pt x="1731461" y="526319"/>
                </a:lnTo>
                <a:lnTo>
                  <a:pt x="1732277" y="525503"/>
                </a:lnTo>
                <a:lnTo>
                  <a:pt x="1733910" y="525503"/>
                </a:lnTo>
                <a:lnTo>
                  <a:pt x="1737256" y="526319"/>
                </a:lnTo>
                <a:lnTo>
                  <a:pt x="1741420" y="526319"/>
                </a:lnTo>
                <a:lnTo>
                  <a:pt x="1743134" y="525503"/>
                </a:lnTo>
                <a:lnTo>
                  <a:pt x="1745583" y="527217"/>
                </a:lnTo>
                <a:lnTo>
                  <a:pt x="1748113" y="527217"/>
                </a:lnTo>
                <a:lnTo>
                  <a:pt x="1755460" y="524686"/>
                </a:lnTo>
                <a:lnTo>
                  <a:pt x="1757909" y="524686"/>
                </a:lnTo>
                <a:lnTo>
                  <a:pt x="1760439" y="526319"/>
                </a:lnTo>
                <a:lnTo>
                  <a:pt x="1762072" y="528850"/>
                </a:lnTo>
                <a:lnTo>
                  <a:pt x="1767051" y="532196"/>
                </a:lnTo>
                <a:lnTo>
                  <a:pt x="1769583" y="532196"/>
                </a:lnTo>
                <a:lnTo>
                  <a:pt x="1772928" y="530482"/>
                </a:lnTo>
                <a:lnTo>
                  <a:pt x="1774561" y="530482"/>
                </a:lnTo>
                <a:lnTo>
                  <a:pt x="1775377" y="531380"/>
                </a:lnTo>
                <a:lnTo>
                  <a:pt x="1775377" y="533013"/>
                </a:lnTo>
                <a:lnTo>
                  <a:pt x="1776194" y="534645"/>
                </a:lnTo>
                <a:lnTo>
                  <a:pt x="1777908" y="533013"/>
                </a:lnTo>
                <a:lnTo>
                  <a:pt x="1779540" y="533829"/>
                </a:lnTo>
                <a:lnTo>
                  <a:pt x="1782071" y="536359"/>
                </a:lnTo>
                <a:lnTo>
                  <a:pt x="1783703" y="537176"/>
                </a:lnTo>
                <a:lnTo>
                  <a:pt x="1783703" y="535543"/>
                </a:lnTo>
                <a:lnTo>
                  <a:pt x="1785418" y="533829"/>
                </a:lnTo>
                <a:lnTo>
                  <a:pt x="1786234" y="533829"/>
                </a:lnTo>
                <a:lnTo>
                  <a:pt x="1791213" y="535543"/>
                </a:lnTo>
                <a:lnTo>
                  <a:pt x="1792030" y="537176"/>
                </a:lnTo>
                <a:lnTo>
                  <a:pt x="1792846" y="537992"/>
                </a:lnTo>
                <a:lnTo>
                  <a:pt x="1796193" y="538808"/>
                </a:lnTo>
                <a:lnTo>
                  <a:pt x="1798723" y="540523"/>
                </a:lnTo>
                <a:lnTo>
                  <a:pt x="1800356" y="541339"/>
                </a:lnTo>
                <a:lnTo>
                  <a:pt x="1801173" y="542971"/>
                </a:lnTo>
                <a:lnTo>
                  <a:pt x="1800356" y="545502"/>
                </a:lnTo>
                <a:lnTo>
                  <a:pt x="1801173" y="547135"/>
                </a:lnTo>
                <a:lnTo>
                  <a:pt x="1802070" y="546318"/>
                </a:lnTo>
                <a:lnTo>
                  <a:pt x="1802886" y="546318"/>
                </a:lnTo>
                <a:lnTo>
                  <a:pt x="1804520" y="547135"/>
                </a:lnTo>
                <a:lnTo>
                  <a:pt x="1811213" y="556359"/>
                </a:lnTo>
                <a:lnTo>
                  <a:pt x="1812845" y="555461"/>
                </a:lnTo>
                <a:lnTo>
                  <a:pt x="1815376" y="556359"/>
                </a:lnTo>
                <a:lnTo>
                  <a:pt x="1818723" y="557991"/>
                </a:lnTo>
                <a:lnTo>
                  <a:pt x="1817825" y="559624"/>
                </a:lnTo>
                <a:lnTo>
                  <a:pt x="1818723" y="560522"/>
                </a:lnTo>
                <a:lnTo>
                  <a:pt x="1820355" y="562971"/>
                </a:lnTo>
                <a:lnTo>
                  <a:pt x="1822886" y="563787"/>
                </a:lnTo>
                <a:lnTo>
                  <a:pt x="1825334" y="565501"/>
                </a:lnTo>
                <a:lnTo>
                  <a:pt x="1827865" y="566317"/>
                </a:lnTo>
                <a:lnTo>
                  <a:pt x="1828681" y="567134"/>
                </a:lnTo>
                <a:lnTo>
                  <a:pt x="1828681" y="570480"/>
                </a:lnTo>
                <a:lnTo>
                  <a:pt x="1829498" y="573011"/>
                </a:lnTo>
                <a:lnTo>
                  <a:pt x="1832844" y="577990"/>
                </a:lnTo>
                <a:lnTo>
                  <a:pt x="1836191" y="580439"/>
                </a:lnTo>
                <a:lnTo>
                  <a:pt x="1837824" y="581256"/>
                </a:lnTo>
                <a:lnTo>
                  <a:pt x="1837824" y="583786"/>
                </a:lnTo>
                <a:lnTo>
                  <a:pt x="1834477" y="587133"/>
                </a:lnTo>
                <a:lnTo>
                  <a:pt x="1834477" y="588765"/>
                </a:lnTo>
                <a:lnTo>
                  <a:pt x="1837007" y="588765"/>
                </a:lnTo>
                <a:lnTo>
                  <a:pt x="1837007" y="590480"/>
                </a:lnTo>
                <a:lnTo>
                  <a:pt x="1838640" y="593745"/>
                </a:lnTo>
                <a:lnTo>
                  <a:pt x="1838640" y="595459"/>
                </a:lnTo>
                <a:lnTo>
                  <a:pt x="1840354" y="597092"/>
                </a:lnTo>
                <a:lnTo>
                  <a:pt x="1840354" y="602071"/>
                </a:lnTo>
                <a:lnTo>
                  <a:pt x="1838640" y="603785"/>
                </a:lnTo>
                <a:lnTo>
                  <a:pt x="1838640" y="606234"/>
                </a:lnTo>
                <a:lnTo>
                  <a:pt x="1837824" y="608765"/>
                </a:lnTo>
                <a:lnTo>
                  <a:pt x="1837824" y="609581"/>
                </a:lnTo>
                <a:lnTo>
                  <a:pt x="1837007" y="610397"/>
                </a:lnTo>
                <a:lnTo>
                  <a:pt x="1838640" y="612111"/>
                </a:lnTo>
                <a:lnTo>
                  <a:pt x="1840354" y="615458"/>
                </a:lnTo>
                <a:lnTo>
                  <a:pt x="1843619" y="620438"/>
                </a:lnTo>
                <a:lnTo>
                  <a:pt x="1842803" y="622886"/>
                </a:lnTo>
                <a:lnTo>
                  <a:pt x="1835293" y="627050"/>
                </a:lnTo>
                <a:lnTo>
                  <a:pt x="1834477" y="627947"/>
                </a:lnTo>
                <a:lnTo>
                  <a:pt x="1834477" y="629580"/>
                </a:lnTo>
                <a:lnTo>
                  <a:pt x="1837007" y="632111"/>
                </a:lnTo>
                <a:lnTo>
                  <a:pt x="1826151" y="648681"/>
                </a:lnTo>
                <a:lnTo>
                  <a:pt x="1826151" y="651212"/>
                </a:lnTo>
                <a:lnTo>
                  <a:pt x="1824518" y="657905"/>
                </a:lnTo>
                <a:lnTo>
                  <a:pt x="1822886" y="659538"/>
                </a:lnTo>
                <a:lnTo>
                  <a:pt x="1822886" y="664517"/>
                </a:lnTo>
                <a:lnTo>
                  <a:pt x="1821171" y="666232"/>
                </a:lnTo>
                <a:lnTo>
                  <a:pt x="1821171" y="669497"/>
                </a:lnTo>
                <a:lnTo>
                  <a:pt x="1819540" y="671211"/>
                </a:lnTo>
                <a:lnTo>
                  <a:pt x="1817825" y="673660"/>
                </a:lnTo>
                <a:lnTo>
                  <a:pt x="1817825" y="675374"/>
                </a:lnTo>
                <a:lnTo>
                  <a:pt x="1818723" y="677007"/>
                </a:lnTo>
                <a:lnTo>
                  <a:pt x="1816193" y="678721"/>
                </a:lnTo>
                <a:lnTo>
                  <a:pt x="1814559" y="683700"/>
                </a:lnTo>
                <a:lnTo>
                  <a:pt x="1812845" y="686149"/>
                </a:lnTo>
                <a:lnTo>
                  <a:pt x="1812845" y="690312"/>
                </a:lnTo>
                <a:lnTo>
                  <a:pt x="1812029" y="693659"/>
                </a:lnTo>
                <a:lnTo>
                  <a:pt x="1808682" y="701169"/>
                </a:lnTo>
                <a:lnTo>
                  <a:pt x="1809498" y="704516"/>
                </a:lnTo>
                <a:lnTo>
                  <a:pt x="1804520" y="715291"/>
                </a:lnTo>
                <a:lnTo>
                  <a:pt x="1805335" y="716107"/>
                </a:lnTo>
                <a:lnTo>
                  <a:pt x="1804520" y="717821"/>
                </a:lnTo>
                <a:lnTo>
                  <a:pt x="1802070" y="719454"/>
                </a:lnTo>
                <a:lnTo>
                  <a:pt x="1800356" y="722801"/>
                </a:lnTo>
                <a:lnTo>
                  <a:pt x="1798723" y="725331"/>
                </a:lnTo>
                <a:lnTo>
                  <a:pt x="1796193" y="727780"/>
                </a:lnTo>
                <a:lnTo>
                  <a:pt x="1796193" y="729494"/>
                </a:lnTo>
                <a:lnTo>
                  <a:pt x="1795376" y="731943"/>
                </a:lnTo>
                <a:lnTo>
                  <a:pt x="1792846" y="735290"/>
                </a:lnTo>
                <a:lnTo>
                  <a:pt x="1790397" y="740269"/>
                </a:lnTo>
                <a:lnTo>
                  <a:pt x="1790397" y="741984"/>
                </a:lnTo>
                <a:lnTo>
                  <a:pt x="1791213" y="744432"/>
                </a:lnTo>
                <a:lnTo>
                  <a:pt x="1787867" y="750310"/>
                </a:lnTo>
                <a:lnTo>
                  <a:pt x="1786234" y="756922"/>
                </a:lnTo>
                <a:lnTo>
                  <a:pt x="1782887" y="763615"/>
                </a:lnTo>
                <a:lnTo>
                  <a:pt x="1780357" y="765248"/>
                </a:lnTo>
                <a:lnTo>
                  <a:pt x="1777908" y="767778"/>
                </a:lnTo>
                <a:lnTo>
                  <a:pt x="1778724" y="767778"/>
                </a:lnTo>
                <a:lnTo>
                  <a:pt x="1779540" y="768595"/>
                </a:lnTo>
                <a:lnTo>
                  <a:pt x="1776194" y="776921"/>
                </a:lnTo>
                <a:lnTo>
                  <a:pt x="1773745" y="775207"/>
                </a:lnTo>
                <a:lnTo>
                  <a:pt x="1770398" y="775207"/>
                </a:lnTo>
                <a:lnTo>
                  <a:pt x="1770398" y="776921"/>
                </a:lnTo>
                <a:lnTo>
                  <a:pt x="1769583" y="778553"/>
                </a:lnTo>
                <a:lnTo>
                  <a:pt x="1768766" y="779370"/>
                </a:lnTo>
                <a:lnTo>
                  <a:pt x="1767051" y="779370"/>
                </a:lnTo>
                <a:lnTo>
                  <a:pt x="1764602" y="780268"/>
                </a:lnTo>
                <a:lnTo>
                  <a:pt x="1762888" y="781900"/>
                </a:lnTo>
                <a:lnTo>
                  <a:pt x="1759623" y="786880"/>
                </a:lnTo>
                <a:lnTo>
                  <a:pt x="1758725" y="789410"/>
                </a:lnTo>
                <a:lnTo>
                  <a:pt x="1756276" y="791043"/>
                </a:lnTo>
                <a:lnTo>
                  <a:pt x="1754563" y="792757"/>
                </a:lnTo>
                <a:lnTo>
                  <a:pt x="1751297" y="792757"/>
                </a:lnTo>
                <a:lnTo>
                  <a:pt x="1751297" y="794390"/>
                </a:lnTo>
                <a:lnTo>
                  <a:pt x="1750562" y="794390"/>
                </a:lnTo>
                <a:lnTo>
                  <a:pt x="1749746" y="798553"/>
                </a:lnTo>
                <a:lnTo>
                  <a:pt x="1748113" y="802716"/>
                </a:lnTo>
                <a:lnTo>
                  <a:pt x="1745583" y="806879"/>
                </a:lnTo>
                <a:lnTo>
                  <a:pt x="1742236" y="811042"/>
                </a:lnTo>
                <a:lnTo>
                  <a:pt x="1734808" y="818552"/>
                </a:lnTo>
                <a:lnTo>
                  <a:pt x="1731461" y="822715"/>
                </a:lnTo>
                <a:lnTo>
                  <a:pt x="1728930" y="826878"/>
                </a:lnTo>
                <a:lnTo>
                  <a:pt x="1727298" y="828511"/>
                </a:lnTo>
                <a:lnTo>
                  <a:pt x="1721421" y="830143"/>
                </a:lnTo>
                <a:lnTo>
                  <a:pt x="1719788" y="832674"/>
                </a:lnTo>
                <a:lnTo>
                  <a:pt x="1718972" y="835204"/>
                </a:lnTo>
                <a:lnTo>
                  <a:pt x="1718155" y="836020"/>
                </a:lnTo>
                <a:lnTo>
                  <a:pt x="1713992" y="836020"/>
                </a:lnTo>
                <a:lnTo>
                  <a:pt x="1712278" y="837653"/>
                </a:lnTo>
                <a:lnTo>
                  <a:pt x="1710645" y="838469"/>
                </a:lnTo>
                <a:lnTo>
                  <a:pt x="1708115" y="838469"/>
                </a:lnTo>
                <a:lnTo>
                  <a:pt x="1705666" y="843530"/>
                </a:lnTo>
                <a:lnTo>
                  <a:pt x="1702319" y="847693"/>
                </a:lnTo>
                <a:lnTo>
                  <a:pt x="1698972" y="850142"/>
                </a:lnTo>
                <a:lnTo>
                  <a:pt x="1693993" y="851857"/>
                </a:lnTo>
                <a:lnTo>
                  <a:pt x="1692360" y="850959"/>
                </a:lnTo>
                <a:lnTo>
                  <a:pt x="1690646" y="850959"/>
                </a:lnTo>
                <a:lnTo>
                  <a:pt x="1688197" y="852673"/>
                </a:lnTo>
                <a:lnTo>
                  <a:pt x="1686484" y="853489"/>
                </a:lnTo>
                <a:lnTo>
                  <a:pt x="1683136" y="852673"/>
                </a:lnTo>
                <a:lnTo>
                  <a:pt x="1679871" y="853489"/>
                </a:lnTo>
                <a:lnTo>
                  <a:pt x="1678157" y="854305"/>
                </a:lnTo>
                <a:lnTo>
                  <a:pt x="1675708" y="856836"/>
                </a:lnTo>
                <a:lnTo>
                  <a:pt x="1672361" y="860999"/>
                </a:lnTo>
                <a:lnTo>
                  <a:pt x="1667382" y="862632"/>
                </a:lnTo>
                <a:lnTo>
                  <a:pt x="1664851" y="865162"/>
                </a:lnTo>
                <a:lnTo>
                  <a:pt x="1663220" y="865978"/>
                </a:lnTo>
                <a:lnTo>
                  <a:pt x="1660688" y="867611"/>
                </a:lnTo>
                <a:lnTo>
                  <a:pt x="1660688" y="868427"/>
                </a:lnTo>
                <a:lnTo>
                  <a:pt x="1659872" y="870141"/>
                </a:lnTo>
                <a:lnTo>
                  <a:pt x="1667382" y="872590"/>
                </a:lnTo>
                <a:lnTo>
                  <a:pt x="1669831" y="872590"/>
                </a:lnTo>
                <a:lnTo>
                  <a:pt x="1670647" y="868427"/>
                </a:lnTo>
                <a:lnTo>
                  <a:pt x="1671545" y="867611"/>
                </a:lnTo>
                <a:lnTo>
                  <a:pt x="1673177" y="867611"/>
                </a:lnTo>
                <a:lnTo>
                  <a:pt x="1675708" y="870141"/>
                </a:lnTo>
                <a:lnTo>
                  <a:pt x="1678157" y="873488"/>
                </a:lnTo>
                <a:lnTo>
                  <a:pt x="1682320" y="874305"/>
                </a:lnTo>
                <a:lnTo>
                  <a:pt x="1684034" y="875121"/>
                </a:lnTo>
                <a:lnTo>
                  <a:pt x="1686484" y="874305"/>
                </a:lnTo>
                <a:lnTo>
                  <a:pt x="1689830" y="870958"/>
                </a:lnTo>
                <a:lnTo>
                  <a:pt x="1692360" y="870958"/>
                </a:lnTo>
                <a:lnTo>
                  <a:pt x="1693177" y="872590"/>
                </a:lnTo>
                <a:lnTo>
                  <a:pt x="1694809" y="872590"/>
                </a:lnTo>
                <a:lnTo>
                  <a:pt x="1703135" y="870958"/>
                </a:lnTo>
                <a:lnTo>
                  <a:pt x="1706482" y="870958"/>
                </a:lnTo>
                <a:lnTo>
                  <a:pt x="1709013" y="871774"/>
                </a:lnTo>
                <a:lnTo>
                  <a:pt x="1710645" y="870958"/>
                </a:lnTo>
                <a:lnTo>
                  <a:pt x="1713992" y="868427"/>
                </a:lnTo>
                <a:lnTo>
                  <a:pt x="1715625" y="867611"/>
                </a:lnTo>
                <a:lnTo>
                  <a:pt x="1717339" y="867611"/>
                </a:lnTo>
                <a:lnTo>
                  <a:pt x="1718155" y="868427"/>
                </a:lnTo>
                <a:lnTo>
                  <a:pt x="1719788" y="870958"/>
                </a:lnTo>
                <a:lnTo>
                  <a:pt x="1720604" y="870958"/>
                </a:lnTo>
                <a:lnTo>
                  <a:pt x="1723951" y="867611"/>
                </a:lnTo>
                <a:lnTo>
                  <a:pt x="1724768" y="865978"/>
                </a:lnTo>
                <a:lnTo>
                  <a:pt x="1727298" y="865978"/>
                </a:lnTo>
                <a:lnTo>
                  <a:pt x="1730644" y="869325"/>
                </a:lnTo>
                <a:lnTo>
                  <a:pt x="1731461" y="869325"/>
                </a:lnTo>
                <a:lnTo>
                  <a:pt x="1736441" y="867611"/>
                </a:lnTo>
                <a:lnTo>
                  <a:pt x="1738971" y="867611"/>
                </a:lnTo>
                <a:lnTo>
                  <a:pt x="1743950" y="869325"/>
                </a:lnTo>
                <a:lnTo>
                  <a:pt x="1748113" y="871774"/>
                </a:lnTo>
                <a:lnTo>
                  <a:pt x="1750562" y="871774"/>
                </a:lnTo>
                <a:lnTo>
                  <a:pt x="1752929" y="870958"/>
                </a:lnTo>
                <a:lnTo>
                  <a:pt x="1756276" y="867611"/>
                </a:lnTo>
                <a:lnTo>
                  <a:pt x="1757909" y="868427"/>
                </a:lnTo>
                <a:lnTo>
                  <a:pt x="1760439" y="872590"/>
                </a:lnTo>
                <a:lnTo>
                  <a:pt x="1762072" y="870141"/>
                </a:lnTo>
                <a:lnTo>
                  <a:pt x="1763786" y="868427"/>
                </a:lnTo>
                <a:lnTo>
                  <a:pt x="1766236" y="866795"/>
                </a:lnTo>
                <a:lnTo>
                  <a:pt x="1767051" y="866795"/>
                </a:lnTo>
                <a:lnTo>
                  <a:pt x="1768766" y="867611"/>
                </a:lnTo>
                <a:lnTo>
                  <a:pt x="1770398" y="865162"/>
                </a:lnTo>
                <a:lnTo>
                  <a:pt x="1772031" y="864346"/>
                </a:lnTo>
                <a:lnTo>
                  <a:pt x="1779540" y="864346"/>
                </a:lnTo>
                <a:lnTo>
                  <a:pt x="1782071" y="863448"/>
                </a:lnTo>
                <a:lnTo>
                  <a:pt x="1783703" y="862632"/>
                </a:lnTo>
                <a:lnTo>
                  <a:pt x="1783703" y="864346"/>
                </a:lnTo>
                <a:lnTo>
                  <a:pt x="1784520" y="865162"/>
                </a:lnTo>
                <a:lnTo>
                  <a:pt x="1787050" y="865162"/>
                </a:lnTo>
                <a:lnTo>
                  <a:pt x="1790397" y="865978"/>
                </a:lnTo>
                <a:lnTo>
                  <a:pt x="1791213" y="866795"/>
                </a:lnTo>
                <a:lnTo>
                  <a:pt x="1792030" y="868427"/>
                </a:lnTo>
                <a:lnTo>
                  <a:pt x="1792846" y="866795"/>
                </a:lnTo>
                <a:lnTo>
                  <a:pt x="1792846" y="865978"/>
                </a:lnTo>
                <a:lnTo>
                  <a:pt x="1795376" y="864346"/>
                </a:lnTo>
                <a:lnTo>
                  <a:pt x="1800356" y="869325"/>
                </a:lnTo>
                <a:lnTo>
                  <a:pt x="1801173" y="869325"/>
                </a:lnTo>
                <a:lnTo>
                  <a:pt x="1802070" y="868427"/>
                </a:lnTo>
                <a:lnTo>
                  <a:pt x="1803703" y="868427"/>
                </a:lnTo>
                <a:lnTo>
                  <a:pt x="1805335" y="869325"/>
                </a:lnTo>
                <a:lnTo>
                  <a:pt x="1807049" y="869325"/>
                </a:lnTo>
                <a:lnTo>
                  <a:pt x="1807866" y="867611"/>
                </a:lnTo>
                <a:lnTo>
                  <a:pt x="1809498" y="867611"/>
                </a:lnTo>
                <a:lnTo>
                  <a:pt x="1811213" y="868427"/>
                </a:lnTo>
                <a:lnTo>
                  <a:pt x="1812845" y="868427"/>
                </a:lnTo>
                <a:lnTo>
                  <a:pt x="1814559" y="866795"/>
                </a:lnTo>
                <a:lnTo>
                  <a:pt x="1815376" y="865162"/>
                </a:lnTo>
                <a:lnTo>
                  <a:pt x="1816193" y="865162"/>
                </a:lnTo>
                <a:lnTo>
                  <a:pt x="1819540" y="864346"/>
                </a:lnTo>
                <a:lnTo>
                  <a:pt x="1821171" y="866795"/>
                </a:lnTo>
                <a:lnTo>
                  <a:pt x="1822886" y="867611"/>
                </a:lnTo>
                <a:lnTo>
                  <a:pt x="1825334" y="868427"/>
                </a:lnTo>
                <a:lnTo>
                  <a:pt x="1826967" y="869325"/>
                </a:lnTo>
                <a:lnTo>
                  <a:pt x="1828681" y="868427"/>
                </a:lnTo>
                <a:lnTo>
                  <a:pt x="1833661" y="863448"/>
                </a:lnTo>
                <a:lnTo>
                  <a:pt x="1835293" y="862632"/>
                </a:lnTo>
                <a:lnTo>
                  <a:pt x="1837007" y="863448"/>
                </a:lnTo>
                <a:lnTo>
                  <a:pt x="1838640" y="866795"/>
                </a:lnTo>
                <a:lnTo>
                  <a:pt x="1841987" y="868427"/>
                </a:lnTo>
                <a:lnTo>
                  <a:pt x="1847782" y="870141"/>
                </a:lnTo>
                <a:lnTo>
                  <a:pt x="1850313" y="868427"/>
                </a:lnTo>
                <a:lnTo>
                  <a:pt x="1848680" y="865162"/>
                </a:lnTo>
                <a:lnTo>
                  <a:pt x="1849497" y="864346"/>
                </a:lnTo>
                <a:lnTo>
                  <a:pt x="1851130" y="863448"/>
                </a:lnTo>
                <a:lnTo>
                  <a:pt x="1856109" y="868427"/>
                </a:lnTo>
                <a:lnTo>
                  <a:pt x="1858639" y="867611"/>
                </a:lnTo>
                <a:lnTo>
                  <a:pt x="1861986" y="867611"/>
                </a:lnTo>
                <a:lnTo>
                  <a:pt x="1866965" y="868427"/>
                </a:lnTo>
                <a:lnTo>
                  <a:pt x="1869497" y="869325"/>
                </a:lnTo>
                <a:lnTo>
                  <a:pt x="1871945" y="868427"/>
                </a:lnTo>
                <a:lnTo>
                  <a:pt x="1873659" y="867611"/>
                </a:lnTo>
                <a:lnTo>
                  <a:pt x="1875292" y="864346"/>
                </a:lnTo>
                <a:lnTo>
                  <a:pt x="1878638" y="864346"/>
                </a:lnTo>
                <a:lnTo>
                  <a:pt x="1881985" y="865162"/>
                </a:lnTo>
                <a:lnTo>
                  <a:pt x="1887781" y="867611"/>
                </a:lnTo>
                <a:lnTo>
                  <a:pt x="1893576" y="869325"/>
                </a:lnTo>
                <a:lnTo>
                  <a:pt x="1896107" y="868427"/>
                </a:lnTo>
                <a:lnTo>
                  <a:pt x="1898556" y="866795"/>
                </a:lnTo>
                <a:lnTo>
                  <a:pt x="1900270" y="866795"/>
                </a:lnTo>
                <a:lnTo>
                  <a:pt x="1901087" y="868427"/>
                </a:lnTo>
                <a:lnTo>
                  <a:pt x="1901904" y="869325"/>
                </a:lnTo>
                <a:lnTo>
                  <a:pt x="1903617" y="868427"/>
                </a:lnTo>
                <a:lnTo>
                  <a:pt x="1905249" y="866795"/>
                </a:lnTo>
                <a:lnTo>
                  <a:pt x="1905249" y="865162"/>
                </a:lnTo>
                <a:lnTo>
                  <a:pt x="1906882" y="864346"/>
                </a:lnTo>
                <a:lnTo>
                  <a:pt x="1910229" y="864346"/>
                </a:lnTo>
                <a:lnTo>
                  <a:pt x="1910229" y="865162"/>
                </a:lnTo>
                <a:lnTo>
                  <a:pt x="1916922" y="865162"/>
                </a:lnTo>
                <a:lnTo>
                  <a:pt x="1920269" y="865978"/>
                </a:lnTo>
                <a:lnTo>
                  <a:pt x="1922718" y="868427"/>
                </a:lnTo>
                <a:lnTo>
                  <a:pt x="1922718" y="869325"/>
                </a:lnTo>
                <a:lnTo>
                  <a:pt x="1923534" y="870141"/>
                </a:lnTo>
                <a:lnTo>
                  <a:pt x="1923534" y="868427"/>
                </a:lnTo>
                <a:lnTo>
                  <a:pt x="1925249" y="866795"/>
                </a:lnTo>
                <a:lnTo>
                  <a:pt x="1926065" y="866795"/>
                </a:lnTo>
                <a:lnTo>
                  <a:pt x="1927698" y="865978"/>
                </a:lnTo>
                <a:lnTo>
                  <a:pt x="1931044" y="865978"/>
                </a:lnTo>
                <a:lnTo>
                  <a:pt x="1933575" y="865162"/>
                </a:lnTo>
                <a:lnTo>
                  <a:pt x="1938554" y="867611"/>
                </a:lnTo>
                <a:lnTo>
                  <a:pt x="1941003" y="868427"/>
                </a:lnTo>
                <a:lnTo>
                  <a:pt x="1943534" y="867611"/>
                </a:lnTo>
                <a:lnTo>
                  <a:pt x="1946880" y="867611"/>
                </a:lnTo>
                <a:lnTo>
                  <a:pt x="1949329" y="868427"/>
                </a:lnTo>
                <a:lnTo>
                  <a:pt x="1952676" y="870141"/>
                </a:lnTo>
                <a:lnTo>
                  <a:pt x="1954391" y="870141"/>
                </a:lnTo>
                <a:lnTo>
                  <a:pt x="1956023" y="869325"/>
                </a:lnTo>
                <a:lnTo>
                  <a:pt x="1957655" y="870958"/>
                </a:lnTo>
                <a:lnTo>
                  <a:pt x="1959370" y="871774"/>
                </a:lnTo>
                <a:lnTo>
                  <a:pt x="1965165" y="871774"/>
                </a:lnTo>
                <a:lnTo>
                  <a:pt x="1966881" y="872590"/>
                </a:lnTo>
                <a:lnTo>
                  <a:pt x="1967696" y="874305"/>
                </a:lnTo>
                <a:lnTo>
                  <a:pt x="1971043" y="875937"/>
                </a:lnTo>
                <a:lnTo>
                  <a:pt x="1975206" y="876753"/>
                </a:lnTo>
                <a:lnTo>
                  <a:pt x="1981818" y="876753"/>
                </a:lnTo>
                <a:lnTo>
                  <a:pt x="1983532" y="874305"/>
                </a:lnTo>
                <a:lnTo>
                  <a:pt x="1986797" y="874305"/>
                </a:lnTo>
                <a:lnTo>
                  <a:pt x="1987695" y="875937"/>
                </a:lnTo>
                <a:lnTo>
                  <a:pt x="1988348" y="876753"/>
                </a:lnTo>
                <a:lnTo>
                  <a:pt x="1990797" y="878468"/>
                </a:lnTo>
                <a:lnTo>
                  <a:pt x="1992511" y="879284"/>
                </a:lnTo>
                <a:lnTo>
                  <a:pt x="1993327" y="880100"/>
                </a:lnTo>
                <a:lnTo>
                  <a:pt x="1993327" y="884263"/>
                </a:lnTo>
                <a:lnTo>
                  <a:pt x="1994144" y="885080"/>
                </a:lnTo>
                <a:lnTo>
                  <a:pt x="1995776" y="885978"/>
                </a:lnTo>
                <a:lnTo>
                  <a:pt x="1997490" y="887610"/>
                </a:lnTo>
                <a:lnTo>
                  <a:pt x="1999939" y="886794"/>
                </a:lnTo>
                <a:lnTo>
                  <a:pt x="2002470" y="886794"/>
                </a:lnTo>
                <a:lnTo>
                  <a:pt x="2005000" y="887610"/>
                </a:lnTo>
                <a:lnTo>
                  <a:pt x="2007449" y="887610"/>
                </a:lnTo>
                <a:lnTo>
                  <a:pt x="2006633" y="890141"/>
                </a:lnTo>
                <a:lnTo>
                  <a:pt x="2005000" y="890957"/>
                </a:lnTo>
                <a:lnTo>
                  <a:pt x="2004103" y="892590"/>
                </a:lnTo>
                <a:lnTo>
                  <a:pt x="2004103" y="893406"/>
                </a:lnTo>
                <a:lnTo>
                  <a:pt x="2005000" y="894304"/>
                </a:lnTo>
                <a:lnTo>
                  <a:pt x="2006633" y="894304"/>
                </a:lnTo>
                <a:lnTo>
                  <a:pt x="2009980" y="895936"/>
                </a:lnTo>
                <a:lnTo>
                  <a:pt x="2010796" y="897569"/>
                </a:lnTo>
                <a:lnTo>
                  <a:pt x="2012429" y="895936"/>
                </a:lnTo>
                <a:lnTo>
                  <a:pt x="2014143" y="895120"/>
                </a:lnTo>
                <a:lnTo>
                  <a:pt x="2016592" y="894304"/>
                </a:lnTo>
                <a:lnTo>
                  <a:pt x="2019122" y="892590"/>
                </a:lnTo>
                <a:lnTo>
                  <a:pt x="2022469" y="897569"/>
                </a:lnTo>
                <a:lnTo>
                  <a:pt x="2026632" y="899283"/>
                </a:lnTo>
                <a:lnTo>
                  <a:pt x="2028265" y="900916"/>
                </a:lnTo>
                <a:lnTo>
                  <a:pt x="2029979" y="901732"/>
                </a:lnTo>
                <a:lnTo>
                  <a:pt x="2030795" y="904262"/>
                </a:lnTo>
                <a:lnTo>
                  <a:pt x="2030795" y="907609"/>
                </a:lnTo>
                <a:lnTo>
                  <a:pt x="2037407" y="905895"/>
                </a:lnTo>
                <a:lnTo>
                  <a:pt x="2039938" y="906793"/>
                </a:lnTo>
                <a:lnTo>
                  <a:pt x="2041570" y="907609"/>
                </a:lnTo>
                <a:lnTo>
                  <a:pt x="2042468" y="909242"/>
                </a:lnTo>
                <a:lnTo>
                  <a:pt x="2043285" y="910058"/>
                </a:lnTo>
                <a:lnTo>
                  <a:pt x="2042468" y="910956"/>
                </a:lnTo>
                <a:lnTo>
                  <a:pt x="2041570" y="910956"/>
                </a:lnTo>
                <a:lnTo>
                  <a:pt x="2041570" y="912589"/>
                </a:lnTo>
                <a:lnTo>
                  <a:pt x="2043285" y="913405"/>
                </a:lnTo>
                <a:lnTo>
                  <a:pt x="2044101" y="914221"/>
                </a:lnTo>
                <a:lnTo>
                  <a:pt x="2047448" y="915119"/>
                </a:lnTo>
                <a:lnTo>
                  <a:pt x="2049897" y="915119"/>
                </a:lnTo>
                <a:lnTo>
                  <a:pt x="2050713" y="916752"/>
                </a:lnTo>
                <a:lnTo>
                  <a:pt x="2051611" y="919282"/>
                </a:lnTo>
                <a:lnTo>
                  <a:pt x="2051611" y="921731"/>
                </a:lnTo>
                <a:lnTo>
                  <a:pt x="2052427" y="923445"/>
                </a:lnTo>
                <a:lnTo>
                  <a:pt x="2052427" y="921731"/>
                </a:lnTo>
                <a:lnTo>
                  <a:pt x="2053243" y="920915"/>
                </a:lnTo>
                <a:lnTo>
                  <a:pt x="2057406" y="919282"/>
                </a:lnTo>
                <a:lnTo>
                  <a:pt x="2059039" y="920915"/>
                </a:lnTo>
                <a:lnTo>
                  <a:pt x="2061569" y="922547"/>
                </a:lnTo>
                <a:lnTo>
                  <a:pt x="2070712" y="927527"/>
                </a:lnTo>
                <a:lnTo>
                  <a:pt x="2073242" y="930057"/>
                </a:lnTo>
                <a:lnTo>
                  <a:pt x="2074875" y="932588"/>
                </a:lnTo>
                <a:lnTo>
                  <a:pt x="2084017" y="932588"/>
                </a:lnTo>
                <a:lnTo>
                  <a:pt x="2086548" y="934220"/>
                </a:lnTo>
                <a:lnTo>
                  <a:pt x="2084017" y="936751"/>
                </a:lnTo>
                <a:lnTo>
                  <a:pt x="2084017" y="943363"/>
                </a:lnTo>
                <a:lnTo>
                  <a:pt x="2082385" y="944179"/>
                </a:lnTo>
                <a:lnTo>
                  <a:pt x="2084017" y="946710"/>
                </a:lnTo>
                <a:lnTo>
                  <a:pt x="2085732" y="947526"/>
                </a:lnTo>
                <a:lnTo>
                  <a:pt x="2092344" y="947526"/>
                </a:lnTo>
                <a:lnTo>
                  <a:pt x="2094058" y="949240"/>
                </a:lnTo>
                <a:lnTo>
                  <a:pt x="2094058" y="953403"/>
                </a:lnTo>
                <a:lnTo>
                  <a:pt x="2094874" y="955036"/>
                </a:lnTo>
                <a:lnTo>
                  <a:pt x="2095690" y="958383"/>
                </a:lnTo>
                <a:lnTo>
                  <a:pt x="2096507" y="960015"/>
                </a:lnTo>
                <a:lnTo>
                  <a:pt x="2096507" y="961730"/>
                </a:lnTo>
                <a:lnTo>
                  <a:pt x="2095690" y="963362"/>
                </a:lnTo>
                <a:lnTo>
                  <a:pt x="2094058" y="964995"/>
                </a:lnTo>
                <a:lnTo>
                  <a:pt x="2094874" y="966709"/>
                </a:lnTo>
                <a:lnTo>
                  <a:pt x="2096507" y="969158"/>
                </a:lnTo>
                <a:lnTo>
                  <a:pt x="2096507" y="973321"/>
                </a:lnTo>
                <a:lnTo>
                  <a:pt x="2094874" y="974219"/>
                </a:lnTo>
                <a:lnTo>
                  <a:pt x="2095690" y="977484"/>
                </a:lnTo>
                <a:lnTo>
                  <a:pt x="2096507" y="979198"/>
                </a:lnTo>
                <a:lnTo>
                  <a:pt x="2094874" y="980014"/>
                </a:lnTo>
                <a:lnTo>
                  <a:pt x="2098221" y="982545"/>
                </a:lnTo>
                <a:lnTo>
                  <a:pt x="2099037" y="985157"/>
                </a:lnTo>
                <a:lnTo>
                  <a:pt x="2098221" y="987688"/>
                </a:lnTo>
                <a:lnTo>
                  <a:pt x="2096507" y="990136"/>
                </a:lnTo>
                <a:lnTo>
                  <a:pt x="2092344" y="993483"/>
                </a:lnTo>
                <a:lnTo>
                  <a:pt x="2086548" y="999279"/>
                </a:lnTo>
                <a:lnTo>
                  <a:pt x="2084915" y="1000177"/>
                </a:lnTo>
                <a:lnTo>
                  <a:pt x="2084017" y="1001809"/>
                </a:lnTo>
                <a:lnTo>
                  <a:pt x="2084017" y="1004340"/>
                </a:lnTo>
                <a:lnTo>
                  <a:pt x="2083201" y="1005156"/>
                </a:lnTo>
                <a:lnTo>
                  <a:pt x="2081569" y="1003442"/>
                </a:lnTo>
                <a:lnTo>
                  <a:pt x="2081569" y="1001809"/>
                </a:lnTo>
                <a:lnTo>
                  <a:pt x="2080752" y="1000993"/>
                </a:lnTo>
                <a:lnTo>
                  <a:pt x="2079038" y="1003442"/>
                </a:lnTo>
                <a:lnTo>
                  <a:pt x="2079038" y="1005156"/>
                </a:lnTo>
                <a:lnTo>
                  <a:pt x="2079854" y="1006789"/>
                </a:lnTo>
                <a:lnTo>
                  <a:pt x="2082385" y="1006789"/>
                </a:lnTo>
                <a:lnTo>
                  <a:pt x="2084017" y="1008503"/>
                </a:lnTo>
                <a:lnTo>
                  <a:pt x="2084915" y="1010136"/>
                </a:lnTo>
                <a:lnTo>
                  <a:pt x="2085732" y="1012666"/>
                </a:lnTo>
                <a:lnTo>
                  <a:pt x="2084915" y="1015115"/>
                </a:lnTo>
                <a:lnTo>
                  <a:pt x="2084915" y="1018462"/>
                </a:lnTo>
                <a:lnTo>
                  <a:pt x="2084017" y="1021809"/>
                </a:lnTo>
                <a:lnTo>
                  <a:pt x="2082385" y="1023441"/>
                </a:lnTo>
                <a:lnTo>
                  <a:pt x="2077406" y="1021809"/>
                </a:lnTo>
                <a:lnTo>
                  <a:pt x="2075691" y="1022625"/>
                </a:lnTo>
                <a:lnTo>
                  <a:pt x="2074875" y="1025155"/>
                </a:lnTo>
                <a:lnTo>
                  <a:pt x="2072426" y="1025972"/>
                </a:lnTo>
                <a:lnTo>
                  <a:pt x="2074059" y="1027604"/>
                </a:lnTo>
                <a:lnTo>
                  <a:pt x="2074059" y="1029319"/>
                </a:lnTo>
                <a:lnTo>
                  <a:pt x="2071528" y="1030135"/>
                </a:lnTo>
                <a:lnTo>
                  <a:pt x="2069896" y="1030951"/>
                </a:lnTo>
                <a:lnTo>
                  <a:pt x="2065733" y="1030951"/>
                </a:lnTo>
                <a:lnTo>
                  <a:pt x="2067365" y="1033482"/>
                </a:lnTo>
                <a:lnTo>
                  <a:pt x="2067365" y="1034298"/>
                </a:lnTo>
                <a:lnTo>
                  <a:pt x="2066549" y="1035114"/>
                </a:lnTo>
                <a:lnTo>
                  <a:pt x="2065733" y="1036747"/>
                </a:lnTo>
                <a:lnTo>
                  <a:pt x="2063202" y="1036747"/>
                </a:lnTo>
                <a:lnTo>
                  <a:pt x="2061569" y="1035930"/>
                </a:lnTo>
                <a:lnTo>
                  <a:pt x="2059039" y="1035114"/>
                </a:lnTo>
                <a:lnTo>
                  <a:pt x="2058223" y="1035930"/>
                </a:lnTo>
                <a:lnTo>
                  <a:pt x="2057406" y="1037645"/>
                </a:lnTo>
                <a:lnTo>
                  <a:pt x="2053243" y="1035114"/>
                </a:lnTo>
                <a:lnTo>
                  <a:pt x="2053243" y="1036747"/>
                </a:lnTo>
                <a:lnTo>
                  <a:pt x="2051611" y="1038461"/>
                </a:lnTo>
                <a:lnTo>
                  <a:pt x="2044917" y="1038461"/>
                </a:lnTo>
                <a:lnTo>
                  <a:pt x="2043285" y="1039277"/>
                </a:lnTo>
                <a:lnTo>
                  <a:pt x="2043285" y="1038461"/>
                </a:lnTo>
                <a:lnTo>
                  <a:pt x="2040754" y="1035930"/>
                </a:lnTo>
                <a:lnTo>
                  <a:pt x="2032428" y="1033482"/>
                </a:lnTo>
                <a:lnTo>
                  <a:pt x="2030795" y="1031767"/>
                </a:lnTo>
                <a:lnTo>
                  <a:pt x="2025816" y="1034298"/>
                </a:lnTo>
                <a:lnTo>
                  <a:pt x="2023285" y="1036747"/>
                </a:lnTo>
                <a:lnTo>
                  <a:pt x="2022469" y="1039277"/>
                </a:lnTo>
                <a:lnTo>
                  <a:pt x="2019939" y="1039277"/>
                </a:lnTo>
                <a:lnTo>
                  <a:pt x="2019122" y="1037645"/>
                </a:lnTo>
                <a:lnTo>
                  <a:pt x="2016592" y="1034298"/>
                </a:lnTo>
                <a:lnTo>
                  <a:pt x="2015775" y="1032584"/>
                </a:lnTo>
                <a:lnTo>
                  <a:pt x="2012429" y="1030951"/>
                </a:lnTo>
                <a:lnTo>
                  <a:pt x="2009980" y="1031767"/>
                </a:lnTo>
                <a:lnTo>
                  <a:pt x="2008266" y="1030951"/>
                </a:lnTo>
                <a:lnTo>
                  <a:pt x="2007449" y="1031767"/>
                </a:lnTo>
                <a:lnTo>
                  <a:pt x="2005817" y="1032584"/>
                </a:lnTo>
                <a:lnTo>
                  <a:pt x="2001654" y="1031767"/>
                </a:lnTo>
                <a:lnTo>
                  <a:pt x="1999939" y="1030135"/>
                </a:lnTo>
                <a:lnTo>
                  <a:pt x="2000837" y="1028421"/>
                </a:lnTo>
                <a:lnTo>
                  <a:pt x="2001654" y="1027604"/>
                </a:lnTo>
                <a:lnTo>
                  <a:pt x="2002470" y="1025972"/>
                </a:lnTo>
                <a:lnTo>
                  <a:pt x="1996674" y="1025972"/>
                </a:lnTo>
                <a:lnTo>
                  <a:pt x="1996674" y="1029319"/>
                </a:lnTo>
                <a:lnTo>
                  <a:pt x="1994960" y="1030135"/>
                </a:lnTo>
                <a:lnTo>
                  <a:pt x="1993327" y="1030135"/>
                </a:lnTo>
                <a:lnTo>
                  <a:pt x="1990797" y="1030951"/>
                </a:lnTo>
                <a:lnTo>
                  <a:pt x="1989164" y="1030951"/>
                </a:lnTo>
                <a:lnTo>
                  <a:pt x="1988348" y="1032584"/>
                </a:lnTo>
                <a:lnTo>
                  <a:pt x="1986797" y="1030951"/>
                </a:lnTo>
                <a:lnTo>
                  <a:pt x="1984348" y="1030135"/>
                </a:lnTo>
                <a:lnTo>
                  <a:pt x="1979369" y="1030135"/>
                </a:lnTo>
                <a:lnTo>
                  <a:pt x="1978472" y="1030951"/>
                </a:lnTo>
                <a:lnTo>
                  <a:pt x="1979369" y="1031767"/>
                </a:lnTo>
                <a:lnTo>
                  <a:pt x="1979369" y="1032584"/>
                </a:lnTo>
                <a:lnTo>
                  <a:pt x="1978472" y="1033482"/>
                </a:lnTo>
                <a:lnTo>
                  <a:pt x="1977655" y="1032584"/>
                </a:lnTo>
                <a:lnTo>
                  <a:pt x="1976022" y="1031767"/>
                </a:lnTo>
                <a:lnTo>
                  <a:pt x="1971859" y="1031767"/>
                </a:lnTo>
                <a:lnTo>
                  <a:pt x="1969328" y="1030135"/>
                </a:lnTo>
                <a:lnTo>
                  <a:pt x="1966881" y="1027604"/>
                </a:lnTo>
                <a:lnTo>
                  <a:pt x="1963533" y="1025972"/>
                </a:lnTo>
                <a:lnTo>
                  <a:pt x="1961002" y="1025972"/>
                </a:lnTo>
                <a:lnTo>
                  <a:pt x="1961002" y="1027604"/>
                </a:lnTo>
                <a:lnTo>
                  <a:pt x="1960186" y="1029319"/>
                </a:lnTo>
                <a:lnTo>
                  <a:pt x="1957655" y="1028421"/>
                </a:lnTo>
                <a:lnTo>
                  <a:pt x="1956023" y="1027604"/>
                </a:lnTo>
                <a:lnTo>
                  <a:pt x="1950227" y="1021809"/>
                </a:lnTo>
                <a:lnTo>
                  <a:pt x="1945166" y="1021809"/>
                </a:lnTo>
                <a:lnTo>
                  <a:pt x="1942717" y="1025155"/>
                </a:lnTo>
                <a:lnTo>
                  <a:pt x="1938554" y="1019278"/>
                </a:lnTo>
                <a:lnTo>
                  <a:pt x="1936922" y="1020094"/>
                </a:lnTo>
                <a:lnTo>
                  <a:pt x="1935207" y="1020094"/>
                </a:lnTo>
                <a:lnTo>
                  <a:pt x="1929412" y="1014299"/>
                </a:lnTo>
                <a:lnTo>
                  <a:pt x="1926065" y="1012666"/>
                </a:lnTo>
                <a:lnTo>
                  <a:pt x="1926065" y="1010136"/>
                </a:lnTo>
                <a:lnTo>
                  <a:pt x="1924432" y="1010136"/>
                </a:lnTo>
                <a:lnTo>
                  <a:pt x="1922718" y="1010952"/>
                </a:lnTo>
                <a:lnTo>
                  <a:pt x="1920269" y="1012666"/>
                </a:lnTo>
                <a:lnTo>
                  <a:pt x="1916107" y="1012666"/>
                </a:lnTo>
                <a:lnTo>
                  <a:pt x="1914392" y="1010136"/>
                </a:lnTo>
                <a:lnTo>
                  <a:pt x="1913576" y="1011768"/>
                </a:lnTo>
                <a:lnTo>
                  <a:pt x="1911943" y="1012666"/>
                </a:lnTo>
                <a:lnTo>
                  <a:pt x="1909413" y="1012666"/>
                </a:lnTo>
                <a:lnTo>
                  <a:pt x="1903617" y="1011768"/>
                </a:lnTo>
                <a:lnTo>
                  <a:pt x="1902719" y="1010136"/>
                </a:lnTo>
                <a:lnTo>
                  <a:pt x="1901904" y="1010136"/>
                </a:lnTo>
                <a:lnTo>
                  <a:pt x="1900270" y="1010952"/>
                </a:lnTo>
                <a:lnTo>
                  <a:pt x="1897740" y="1011768"/>
                </a:lnTo>
                <a:lnTo>
                  <a:pt x="1896107" y="1011768"/>
                </a:lnTo>
                <a:lnTo>
                  <a:pt x="1895291" y="1010136"/>
                </a:lnTo>
                <a:lnTo>
                  <a:pt x="1891944" y="1006789"/>
                </a:lnTo>
                <a:lnTo>
                  <a:pt x="1886964" y="1005156"/>
                </a:lnTo>
                <a:lnTo>
                  <a:pt x="1882801" y="1002626"/>
                </a:lnTo>
                <a:lnTo>
                  <a:pt x="1881087" y="1000993"/>
                </a:lnTo>
                <a:lnTo>
                  <a:pt x="1879455" y="998463"/>
                </a:lnTo>
                <a:lnTo>
                  <a:pt x="1877822" y="999279"/>
                </a:lnTo>
                <a:lnTo>
                  <a:pt x="1876108" y="999279"/>
                </a:lnTo>
                <a:lnTo>
                  <a:pt x="1871945" y="995197"/>
                </a:lnTo>
                <a:lnTo>
                  <a:pt x="1871128" y="995197"/>
                </a:lnTo>
                <a:lnTo>
                  <a:pt x="1871128" y="998463"/>
                </a:lnTo>
                <a:lnTo>
                  <a:pt x="1869497" y="999279"/>
                </a:lnTo>
                <a:lnTo>
                  <a:pt x="1866965" y="998463"/>
                </a:lnTo>
                <a:lnTo>
                  <a:pt x="1865333" y="1000993"/>
                </a:lnTo>
                <a:lnTo>
                  <a:pt x="1863619" y="1001809"/>
                </a:lnTo>
                <a:lnTo>
                  <a:pt x="1861986" y="1001809"/>
                </a:lnTo>
                <a:lnTo>
                  <a:pt x="1861986" y="1000177"/>
                </a:lnTo>
                <a:lnTo>
                  <a:pt x="1861170" y="999279"/>
                </a:lnTo>
                <a:lnTo>
                  <a:pt x="1854477" y="999279"/>
                </a:lnTo>
                <a:lnTo>
                  <a:pt x="1853660" y="997646"/>
                </a:lnTo>
                <a:lnTo>
                  <a:pt x="1851947" y="999279"/>
                </a:lnTo>
                <a:lnTo>
                  <a:pt x="1849497" y="999279"/>
                </a:lnTo>
                <a:lnTo>
                  <a:pt x="1847782" y="1000177"/>
                </a:lnTo>
                <a:lnTo>
                  <a:pt x="1837824" y="1000177"/>
                </a:lnTo>
                <a:lnTo>
                  <a:pt x="1837007" y="998463"/>
                </a:lnTo>
                <a:lnTo>
                  <a:pt x="1836191" y="997646"/>
                </a:lnTo>
                <a:lnTo>
                  <a:pt x="1836191" y="996830"/>
                </a:lnTo>
                <a:lnTo>
                  <a:pt x="1834477" y="997646"/>
                </a:lnTo>
                <a:lnTo>
                  <a:pt x="1835293" y="999279"/>
                </a:lnTo>
                <a:lnTo>
                  <a:pt x="1835293" y="1000993"/>
                </a:lnTo>
                <a:lnTo>
                  <a:pt x="1834477" y="1002626"/>
                </a:lnTo>
                <a:lnTo>
                  <a:pt x="1832844" y="1004340"/>
                </a:lnTo>
                <a:lnTo>
                  <a:pt x="1831130" y="1006789"/>
                </a:lnTo>
                <a:lnTo>
                  <a:pt x="1829498" y="1006789"/>
                </a:lnTo>
                <a:lnTo>
                  <a:pt x="1828681" y="1005973"/>
                </a:lnTo>
                <a:lnTo>
                  <a:pt x="1826967" y="1003442"/>
                </a:lnTo>
                <a:lnTo>
                  <a:pt x="1825334" y="1004340"/>
                </a:lnTo>
                <a:lnTo>
                  <a:pt x="1822886" y="1006789"/>
                </a:lnTo>
                <a:lnTo>
                  <a:pt x="1821988" y="1003442"/>
                </a:lnTo>
                <a:lnTo>
                  <a:pt x="1819540" y="1002626"/>
                </a:lnTo>
                <a:lnTo>
                  <a:pt x="1816193" y="1002626"/>
                </a:lnTo>
                <a:lnTo>
                  <a:pt x="1811213" y="1004340"/>
                </a:lnTo>
                <a:lnTo>
                  <a:pt x="1809498" y="1006789"/>
                </a:lnTo>
                <a:lnTo>
                  <a:pt x="1807866" y="1003442"/>
                </a:lnTo>
                <a:lnTo>
                  <a:pt x="1797907" y="1001809"/>
                </a:lnTo>
                <a:lnTo>
                  <a:pt x="1797009" y="1000993"/>
                </a:lnTo>
                <a:lnTo>
                  <a:pt x="1795376" y="1002626"/>
                </a:lnTo>
                <a:lnTo>
                  <a:pt x="1792846" y="1003442"/>
                </a:lnTo>
                <a:lnTo>
                  <a:pt x="1787867" y="1005973"/>
                </a:lnTo>
                <a:lnTo>
                  <a:pt x="1787050" y="1003442"/>
                </a:lnTo>
                <a:lnTo>
                  <a:pt x="1785418" y="1002626"/>
                </a:lnTo>
                <a:lnTo>
                  <a:pt x="1782071" y="1004340"/>
                </a:lnTo>
                <a:lnTo>
                  <a:pt x="1780357" y="1003442"/>
                </a:lnTo>
                <a:lnTo>
                  <a:pt x="1777908" y="998463"/>
                </a:lnTo>
                <a:lnTo>
                  <a:pt x="1777092" y="997646"/>
                </a:lnTo>
                <a:lnTo>
                  <a:pt x="1775377" y="996830"/>
                </a:lnTo>
                <a:lnTo>
                  <a:pt x="1773745" y="998463"/>
                </a:lnTo>
                <a:lnTo>
                  <a:pt x="1771214" y="1000177"/>
                </a:lnTo>
                <a:lnTo>
                  <a:pt x="1770398" y="1000177"/>
                </a:lnTo>
                <a:lnTo>
                  <a:pt x="1769583" y="1000993"/>
                </a:lnTo>
                <a:lnTo>
                  <a:pt x="1767867" y="1000177"/>
                </a:lnTo>
                <a:lnTo>
                  <a:pt x="1767051" y="998463"/>
                </a:lnTo>
                <a:lnTo>
                  <a:pt x="1765419" y="998463"/>
                </a:lnTo>
                <a:lnTo>
                  <a:pt x="1761255" y="1002626"/>
                </a:lnTo>
                <a:lnTo>
                  <a:pt x="1757909" y="1002626"/>
                </a:lnTo>
                <a:lnTo>
                  <a:pt x="1755460" y="1004340"/>
                </a:lnTo>
                <a:lnTo>
                  <a:pt x="1753746" y="1005156"/>
                </a:lnTo>
                <a:lnTo>
                  <a:pt x="1751297" y="1004340"/>
                </a:lnTo>
                <a:lnTo>
                  <a:pt x="1750562" y="1002626"/>
                </a:lnTo>
                <a:lnTo>
                  <a:pt x="1748929" y="1000993"/>
                </a:lnTo>
                <a:lnTo>
                  <a:pt x="1747297" y="1001809"/>
                </a:lnTo>
                <a:lnTo>
                  <a:pt x="1743134" y="1001809"/>
                </a:lnTo>
                <a:lnTo>
                  <a:pt x="1740603" y="1002626"/>
                </a:lnTo>
                <a:lnTo>
                  <a:pt x="1738971" y="999279"/>
                </a:lnTo>
                <a:lnTo>
                  <a:pt x="1738971" y="998463"/>
                </a:lnTo>
                <a:lnTo>
                  <a:pt x="1737256" y="997646"/>
                </a:lnTo>
                <a:lnTo>
                  <a:pt x="1730644" y="998463"/>
                </a:lnTo>
                <a:lnTo>
                  <a:pt x="1728114" y="1000177"/>
                </a:lnTo>
                <a:lnTo>
                  <a:pt x="1727298" y="1001809"/>
                </a:lnTo>
                <a:lnTo>
                  <a:pt x="1727298" y="1003442"/>
                </a:lnTo>
                <a:lnTo>
                  <a:pt x="1721421" y="997646"/>
                </a:lnTo>
                <a:lnTo>
                  <a:pt x="1719788" y="996830"/>
                </a:lnTo>
                <a:lnTo>
                  <a:pt x="1718155" y="996830"/>
                </a:lnTo>
                <a:lnTo>
                  <a:pt x="1717339" y="997646"/>
                </a:lnTo>
                <a:lnTo>
                  <a:pt x="1715625" y="1000177"/>
                </a:lnTo>
                <a:lnTo>
                  <a:pt x="1714808" y="998463"/>
                </a:lnTo>
                <a:lnTo>
                  <a:pt x="1713177" y="997646"/>
                </a:lnTo>
                <a:lnTo>
                  <a:pt x="1708115" y="999279"/>
                </a:lnTo>
                <a:lnTo>
                  <a:pt x="1707299" y="999279"/>
                </a:lnTo>
                <a:lnTo>
                  <a:pt x="1705666" y="998463"/>
                </a:lnTo>
                <a:lnTo>
                  <a:pt x="1705666" y="1000993"/>
                </a:lnTo>
                <a:lnTo>
                  <a:pt x="1704850" y="1002626"/>
                </a:lnTo>
                <a:lnTo>
                  <a:pt x="1702319" y="1004340"/>
                </a:lnTo>
                <a:lnTo>
                  <a:pt x="1699789" y="1004340"/>
                </a:lnTo>
                <a:lnTo>
                  <a:pt x="1698157" y="1003442"/>
                </a:lnTo>
                <a:lnTo>
                  <a:pt x="1694809" y="1000993"/>
                </a:lnTo>
                <a:lnTo>
                  <a:pt x="1692360" y="997646"/>
                </a:lnTo>
                <a:lnTo>
                  <a:pt x="1690646" y="996830"/>
                </a:lnTo>
                <a:lnTo>
                  <a:pt x="1688197" y="996830"/>
                </a:lnTo>
                <a:lnTo>
                  <a:pt x="1684850" y="1000177"/>
                </a:lnTo>
                <a:lnTo>
                  <a:pt x="1683136" y="1000993"/>
                </a:lnTo>
                <a:lnTo>
                  <a:pt x="1673994" y="1000993"/>
                </a:lnTo>
                <a:lnTo>
                  <a:pt x="1671545" y="1001809"/>
                </a:lnTo>
                <a:lnTo>
                  <a:pt x="1668198" y="1000177"/>
                </a:lnTo>
                <a:lnTo>
                  <a:pt x="1667382" y="1000993"/>
                </a:lnTo>
                <a:lnTo>
                  <a:pt x="1665668" y="1001809"/>
                </a:lnTo>
                <a:lnTo>
                  <a:pt x="1660688" y="1000177"/>
                </a:lnTo>
                <a:lnTo>
                  <a:pt x="1659872" y="1000993"/>
                </a:lnTo>
                <a:lnTo>
                  <a:pt x="1659056" y="1002626"/>
                </a:lnTo>
                <a:lnTo>
                  <a:pt x="1659872" y="1005156"/>
                </a:lnTo>
                <a:lnTo>
                  <a:pt x="1659872" y="1007605"/>
                </a:lnTo>
                <a:lnTo>
                  <a:pt x="1658239" y="1010136"/>
                </a:lnTo>
                <a:lnTo>
                  <a:pt x="1655709" y="1010136"/>
                </a:lnTo>
                <a:lnTo>
                  <a:pt x="1654076" y="1012666"/>
                </a:lnTo>
                <a:lnTo>
                  <a:pt x="1653178" y="1010952"/>
                </a:lnTo>
                <a:lnTo>
                  <a:pt x="1651547" y="1010136"/>
                </a:lnTo>
                <a:lnTo>
                  <a:pt x="1648200" y="1010952"/>
                </a:lnTo>
                <a:lnTo>
                  <a:pt x="1641587" y="1013482"/>
                </a:lnTo>
                <a:lnTo>
                  <a:pt x="1640689" y="1014299"/>
                </a:lnTo>
                <a:lnTo>
                  <a:pt x="1634893" y="1014299"/>
                </a:lnTo>
                <a:lnTo>
                  <a:pt x="1633261" y="1011768"/>
                </a:lnTo>
                <a:lnTo>
                  <a:pt x="1631547" y="1006789"/>
                </a:lnTo>
                <a:lnTo>
                  <a:pt x="1628200" y="1005973"/>
                </a:lnTo>
                <a:lnTo>
                  <a:pt x="1625751" y="1006789"/>
                </a:lnTo>
                <a:lnTo>
                  <a:pt x="1619874" y="1006789"/>
                </a:lnTo>
                <a:lnTo>
                  <a:pt x="1617425" y="1005973"/>
                </a:lnTo>
                <a:lnTo>
                  <a:pt x="1616608" y="1004340"/>
                </a:lnTo>
                <a:lnTo>
                  <a:pt x="1615710" y="1003442"/>
                </a:lnTo>
                <a:lnTo>
                  <a:pt x="1613263" y="1003442"/>
                </a:lnTo>
                <a:lnTo>
                  <a:pt x="1609915" y="1004340"/>
                </a:lnTo>
                <a:lnTo>
                  <a:pt x="1609099" y="1004340"/>
                </a:lnTo>
                <a:lnTo>
                  <a:pt x="1607384" y="1002626"/>
                </a:lnTo>
                <a:lnTo>
                  <a:pt x="1605752" y="1002626"/>
                </a:lnTo>
                <a:lnTo>
                  <a:pt x="1604119" y="1003442"/>
                </a:lnTo>
                <a:lnTo>
                  <a:pt x="1601590" y="1005156"/>
                </a:lnTo>
                <a:lnTo>
                  <a:pt x="1599140" y="1010136"/>
                </a:lnTo>
                <a:lnTo>
                  <a:pt x="1597426" y="1008503"/>
                </a:lnTo>
                <a:lnTo>
                  <a:pt x="1595793" y="1007605"/>
                </a:lnTo>
                <a:lnTo>
                  <a:pt x="1592446" y="1006789"/>
                </a:lnTo>
                <a:lnTo>
                  <a:pt x="1589099" y="1005156"/>
                </a:lnTo>
                <a:lnTo>
                  <a:pt x="1588283" y="1004340"/>
                </a:lnTo>
                <a:lnTo>
                  <a:pt x="1587467" y="1002626"/>
                </a:lnTo>
                <a:lnTo>
                  <a:pt x="1585753" y="1002626"/>
                </a:lnTo>
                <a:lnTo>
                  <a:pt x="1584936" y="1003442"/>
                </a:lnTo>
                <a:lnTo>
                  <a:pt x="1583304" y="1005973"/>
                </a:lnTo>
                <a:lnTo>
                  <a:pt x="1580773" y="1008503"/>
                </a:lnTo>
                <a:lnTo>
                  <a:pt x="1578324" y="1007605"/>
                </a:lnTo>
                <a:lnTo>
                  <a:pt x="1577426" y="1009319"/>
                </a:lnTo>
                <a:lnTo>
                  <a:pt x="1575794" y="1010136"/>
                </a:lnTo>
                <a:lnTo>
                  <a:pt x="1574977" y="1009319"/>
                </a:lnTo>
                <a:lnTo>
                  <a:pt x="1574161" y="1007605"/>
                </a:lnTo>
                <a:lnTo>
                  <a:pt x="1570814" y="1007605"/>
                </a:lnTo>
                <a:lnTo>
                  <a:pt x="1569100" y="1006789"/>
                </a:lnTo>
                <a:lnTo>
                  <a:pt x="1569998" y="1008503"/>
                </a:lnTo>
                <a:lnTo>
                  <a:pt x="1570814" y="1012666"/>
                </a:lnTo>
                <a:lnTo>
                  <a:pt x="1564121" y="1012666"/>
                </a:lnTo>
                <a:lnTo>
                  <a:pt x="1563304" y="1011768"/>
                </a:lnTo>
                <a:lnTo>
                  <a:pt x="1563304" y="1010136"/>
                </a:lnTo>
                <a:lnTo>
                  <a:pt x="1561672" y="1011768"/>
                </a:lnTo>
                <a:lnTo>
                  <a:pt x="1559141" y="1011768"/>
                </a:lnTo>
                <a:lnTo>
                  <a:pt x="1554978" y="1010136"/>
                </a:lnTo>
                <a:lnTo>
                  <a:pt x="1554162" y="1009319"/>
                </a:lnTo>
                <a:lnTo>
                  <a:pt x="1553346" y="1007605"/>
                </a:lnTo>
                <a:lnTo>
                  <a:pt x="1551633" y="1006789"/>
                </a:lnTo>
                <a:lnTo>
                  <a:pt x="1550816" y="1005973"/>
                </a:lnTo>
                <a:lnTo>
                  <a:pt x="1547469" y="1006789"/>
                </a:lnTo>
                <a:lnTo>
                  <a:pt x="1544122" y="1008503"/>
                </a:lnTo>
                <a:lnTo>
                  <a:pt x="1541673" y="1009319"/>
                </a:lnTo>
                <a:lnTo>
                  <a:pt x="1540040" y="1009319"/>
                </a:lnTo>
                <a:lnTo>
                  <a:pt x="1537510" y="1008503"/>
                </a:lnTo>
                <a:lnTo>
                  <a:pt x="1537510" y="1010952"/>
                </a:lnTo>
                <a:lnTo>
                  <a:pt x="1536693" y="1011768"/>
                </a:lnTo>
                <a:lnTo>
                  <a:pt x="1533347" y="1014299"/>
                </a:lnTo>
                <a:lnTo>
                  <a:pt x="1531714" y="1012666"/>
                </a:lnTo>
                <a:lnTo>
                  <a:pt x="1530816" y="1014299"/>
                </a:lnTo>
                <a:lnTo>
                  <a:pt x="1529183" y="1015931"/>
                </a:lnTo>
                <a:lnTo>
                  <a:pt x="1526653" y="1016829"/>
                </a:lnTo>
                <a:lnTo>
                  <a:pt x="1518327" y="1016829"/>
                </a:lnTo>
                <a:lnTo>
                  <a:pt x="1516694" y="1018462"/>
                </a:lnTo>
                <a:lnTo>
                  <a:pt x="1514164" y="1018462"/>
                </a:lnTo>
                <a:lnTo>
                  <a:pt x="1509348" y="1020094"/>
                </a:lnTo>
                <a:lnTo>
                  <a:pt x="1508531" y="1020992"/>
                </a:lnTo>
                <a:lnTo>
                  <a:pt x="1506899" y="1020094"/>
                </a:lnTo>
                <a:lnTo>
                  <a:pt x="1493593" y="1025972"/>
                </a:lnTo>
                <a:lnTo>
                  <a:pt x="1491879" y="1025972"/>
                </a:lnTo>
                <a:lnTo>
                  <a:pt x="1491879" y="1026788"/>
                </a:lnTo>
                <a:lnTo>
                  <a:pt x="1490246" y="1030135"/>
                </a:lnTo>
                <a:lnTo>
                  <a:pt x="1489430" y="1030951"/>
                </a:lnTo>
                <a:lnTo>
                  <a:pt x="1488532" y="1030951"/>
                </a:lnTo>
                <a:lnTo>
                  <a:pt x="1486084" y="1028421"/>
                </a:lnTo>
                <a:lnTo>
                  <a:pt x="1483554" y="1027604"/>
                </a:lnTo>
                <a:lnTo>
                  <a:pt x="1481920" y="1028421"/>
                </a:lnTo>
                <a:lnTo>
                  <a:pt x="1479390" y="1027604"/>
                </a:lnTo>
                <a:lnTo>
                  <a:pt x="1471881" y="1033482"/>
                </a:lnTo>
                <a:lnTo>
                  <a:pt x="1467717" y="1030135"/>
                </a:lnTo>
                <a:lnTo>
                  <a:pt x="1466900" y="1030135"/>
                </a:lnTo>
                <a:lnTo>
                  <a:pt x="1466084" y="1030951"/>
                </a:lnTo>
                <a:lnTo>
                  <a:pt x="1465268" y="1033482"/>
                </a:lnTo>
                <a:lnTo>
                  <a:pt x="1465268" y="1035930"/>
                </a:lnTo>
                <a:lnTo>
                  <a:pt x="1463554" y="1036747"/>
                </a:lnTo>
                <a:lnTo>
                  <a:pt x="1461921" y="1036747"/>
                </a:lnTo>
                <a:lnTo>
                  <a:pt x="1461921" y="1038461"/>
                </a:lnTo>
                <a:lnTo>
                  <a:pt x="1461105" y="1039277"/>
                </a:lnTo>
                <a:lnTo>
                  <a:pt x="1458574" y="1040094"/>
                </a:lnTo>
                <a:lnTo>
                  <a:pt x="1441106" y="1036747"/>
                </a:lnTo>
                <a:lnTo>
                  <a:pt x="1439473" y="1040094"/>
                </a:lnTo>
                <a:lnTo>
                  <a:pt x="1436942" y="1042624"/>
                </a:lnTo>
                <a:lnTo>
                  <a:pt x="1433597" y="1042624"/>
                </a:lnTo>
                <a:lnTo>
                  <a:pt x="1430330" y="1040910"/>
                </a:lnTo>
                <a:lnTo>
                  <a:pt x="1426984" y="1040910"/>
                </a:lnTo>
                <a:lnTo>
                  <a:pt x="1425269" y="1041808"/>
                </a:lnTo>
                <a:lnTo>
                  <a:pt x="1424453" y="1043440"/>
                </a:lnTo>
                <a:lnTo>
                  <a:pt x="1420290" y="1042624"/>
                </a:lnTo>
                <a:lnTo>
                  <a:pt x="1413678" y="1042624"/>
                </a:lnTo>
                <a:lnTo>
                  <a:pt x="1409516" y="1041808"/>
                </a:lnTo>
                <a:lnTo>
                  <a:pt x="1408617" y="1043440"/>
                </a:lnTo>
                <a:lnTo>
                  <a:pt x="1406984" y="1045073"/>
                </a:lnTo>
                <a:lnTo>
                  <a:pt x="1405352" y="1045971"/>
                </a:lnTo>
                <a:lnTo>
                  <a:pt x="1402821" y="1045971"/>
                </a:lnTo>
                <a:lnTo>
                  <a:pt x="1397843" y="1046787"/>
                </a:lnTo>
                <a:lnTo>
                  <a:pt x="1395313" y="1048420"/>
                </a:lnTo>
                <a:lnTo>
                  <a:pt x="1393679" y="1050134"/>
                </a:lnTo>
                <a:lnTo>
                  <a:pt x="1389516" y="1049236"/>
                </a:lnTo>
                <a:lnTo>
                  <a:pt x="1385353" y="1050134"/>
                </a:lnTo>
                <a:lnTo>
                  <a:pt x="1382006" y="1051767"/>
                </a:lnTo>
                <a:lnTo>
                  <a:pt x="1378659" y="1054297"/>
                </a:lnTo>
                <a:lnTo>
                  <a:pt x="1377027" y="1051767"/>
                </a:lnTo>
                <a:lnTo>
                  <a:pt x="1374496" y="1050950"/>
                </a:lnTo>
                <a:lnTo>
                  <a:pt x="1368700" y="1052583"/>
                </a:lnTo>
                <a:lnTo>
                  <a:pt x="1369517" y="1055113"/>
                </a:lnTo>
                <a:lnTo>
                  <a:pt x="1368700" y="1056746"/>
                </a:lnTo>
                <a:lnTo>
                  <a:pt x="1367068" y="1056746"/>
                </a:lnTo>
                <a:lnTo>
                  <a:pt x="1364537" y="1058379"/>
                </a:lnTo>
                <a:lnTo>
                  <a:pt x="1361190" y="1058379"/>
                </a:lnTo>
                <a:lnTo>
                  <a:pt x="1359559" y="1060093"/>
                </a:lnTo>
                <a:lnTo>
                  <a:pt x="1357027" y="1061725"/>
                </a:lnTo>
                <a:lnTo>
                  <a:pt x="1355395" y="1062542"/>
                </a:lnTo>
                <a:lnTo>
                  <a:pt x="1352864" y="1062542"/>
                </a:lnTo>
                <a:lnTo>
                  <a:pt x="1347886" y="1063440"/>
                </a:lnTo>
                <a:lnTo>
                  <a:pt x="1346252" y="1063440"/>
                </a:lnTo>
                <a:lnTo>
                  <a:pt x="1344539" y="1064256"/>
                </a:lnTo>
                <a:lnTo>
                  <a:pt x="1342906" y="1065888"/>
                </a:lnTo>
                <a:lnTo>
                  <a:pt x="1342089" y="1068419"/>
                </a:lnTo>
                <a:lnTo>
                  <a:pt x="1327886" y="1074215"/>
                </a:lnTo>
                <a:lnTo>
                  <a:pt x="1312949" y="1084255"/>
                </a:lnTo>
                <a:lnTo>
                  <a:pt x="1310417" y="1084255"/>
                </a:lnTo>
                <a:lnTo>
                  <a:pt x="1307968" y="1085071"/>
                </a:lnTo>
                <a:lnTo>
                  <a:pt x="1302907" y="1090051"/>
                </a:lnTo>
                <a:lnTo>
                  <a:pt x="1300458" y="1091683"/>
                </a:lnTo>
                <a:lnTo>
                  <a:pt x="1297929" y="1091683"/>
                </a:lnTo>
                <a:lnTo>
                  <a:pt x="1295479" y="1090867"/>
                </a:lnTo>
                <a:lnTo>
                  <a:pt x="1288785" y="1094214"/>
                </a:lnTo>
                <a:lnTo>
                  <a:pt x="1281275" y="1096744"/>
                </a:lnTo>
                <a:lnTo>
                  <a:pt x="1279643" y="1095846"/>
                </a:lnTo>
                <a:lnTo>
                  <a:pt x="1274010" y="1098377"/>
                </a:lnTo>
                <a:lnTo>
                  <a:pt x="1267317" y="1103356"/>
                </a:lnTo>
                <a:lnTo>
                  <a:pt x="1264787" y="1104173"/>
                </a:lnTo>
                <a:lnTo>
                  <a:pt x="1259807" y="1104173"/>
                </a:lnTo>
                <a:lnTo>
                  <a:pt x="1257358" y="1105070"/>
                </a:lnTo>
                <a:lnTo>
                  <a:pt x="1256460" y="1105887"/>
                </a:lnTo>
                <a:lnTo>
                  <a:pt x="1254828" y="1106703"/>
                </a:lnTo>
                <a:lnTo>
                  <a:pt x="1251481" y="1106703"/>
                </a:lnTo>
                <a:lnTo>
                  <a:pt x="1248134" y="1105887"/>
                </a:lnTo>
                <a:lnTo>
                  <a:pt x="1229033" y="1110050"/>
                </a:lnTo>
                <a:lnTo>
                  <a:pt x="1225686" y="1109234"/>
                </a:lnTo>
                <a:lnTo>
                  <a:pt x="1224870" y="1110866"/>
                </a:lnTo>
                <a:lnTo>
                  <a:pt x="1224053" y="1111682"/>
                </a:lnTo>
                <a:lnTo>
                  <a:pt x="1221523" y="1111682"/>
                </a:lnTo>
                <a:lnTo>
                  <a:pt x="1220707" y="1110866"/>
                </a:lnTo>
                <a:lnTo>
                  <a:pt x="1219890" y="1110866"/>
                </a:lnTo>
                <a:lnTo>
                  <a:pt x="1218177" y="1111682"/>
                </a:lnTo>
                <a:lnTo>
                  <a:pt x="1216543" y="1113315"/>
                </a:lnTo>
                <a:lnTo>
                  <a:pt x="1214911" y="1113315"/>
                </a:lnTo>
                <a:lnTo>
                  <a:pt x="1208217" y="1112499"/>
                </a:lnTo>
                <a:lnTo>
                  <a:pt x="1204870" y="1112499"/>
                </a:lnTo>
                <a:lnTo>
                  <a:pt x="1202422" y="1113315"/>
                </a:lnTo>
                <a:lnTo>
                  <a:pt x="1200707" y="1112499"/>
                </a:lnTo>
                <a:lnTo>
                  <a:pt x="1199891" y="1112499"/>
                </a:lnTo>
                <a:lnTo>
                  <a:pt x="1197361" y="1115029"/>
                </a:lnTo>
                <a:lnTo>
                  <a:pt x="1196544" y="1115029"/>
                </a:lnTo>
                <a:lnTo>
                  <a:pt x="1194913" y="1113315"/>
                </a:lnTo>
                <a:lnTo>
                  <a:pt x="1192381" y="1112499"/>
                </a:lnTo>
                <a:lnTo>
                  <a:pt x="1189932" y="1113315"/>
                </a:lnTo>
                <a:lnTo>
                  <a:pt x="1188218" y="1114213"/>
                </a:lnTo>
                <a:lnTo>
                  <a:pt x="1184055" y="1113315"/>
                </a:lnTo>
                <a:lnTo>
                  <a:pt x="1179076" y="1111682"/>
                </a:lnTo>
                <a:lnTo>
                  <a:pt x="1177443" y="1110866"/>
                </a:lnTo>
                <a:lnTo>
                  <a:pt x="1174913" y="1111682"/>
                </a:lnTo>
                <a:lnTo>
                  <a:pt x="1172382" y="1108336"/>
                </a:lnTo>
                <a:lnTo>
                  <a:pt x="1169117" y="1105070"/>
                </a:lnTo>
                <a:lnTo>
                  <a:pt x="1165770" y="1102540"/>
                </a:lnTo>
                <a:lnTo>
                  <a:pt x="1163240" y="1099193"/>
                </a:lnTo>
                <a:lnTo>
                  <a:pt x="1161607" y="1095846"/>
                </a:lnTo>
                <a:lnTo>
                  <a:pt x="1159076" y="1092581"/>
                </a:lnTo>
                <a:lnTo>
                  <a:pt x="1157444" y="1089234"/>
                </a:lnTo>
                <a:lnTo>
                  <a:pt x="1157444" y="1085071"/>
                </a:lnTo>
                <a:lnTo>
                  <a:pt x="1155812" y="1084255"/>
                </a:lnTo>
                <a:lnTo>
                  <a:pt x="1154913" y="1082541"/>
                </a:lnTo>
                <a:lnTo>
                  <a:pt x="1154913" y="1073398"/>
                </a:lnTo>
                <a:lnTo>
                  <a:pt x="1153281" y="1071766"/>
                </a:lnTo>
                <a:lnTo>
                  <a:pt x="1154913" y="1070868"/>
                </a:lnTo>
                <a:lnTo>
                  <a:pt x="1155812" y="1069235"/>
                </a:lnTo>
                <a:lnTo>
                  <a:pt x="1154913" y="1066705"/>
                </a:lnTo>
                <a:lnTo>
                  <a:pt x="1153281" y="1064256"/>
                </a:lnTo>
                <a:lnTo>
                  <a:pt x="1155812" y="1061725"/>
                </a:lnTo>
                <a:lnTo>
                  <a:pt x="1162423" y="1060093"/>
                </a:lnTo>
                <a:lnTo>
                  <a:pt x="1165770" y="1060093"/>
                </a:lnTo>
                <a:lnTo>
                  <a:pt x="1166586" y="1060909"/>
                </a:lnTo>
                <a:lnTo>
                  <a:pt x="1168220" y="1061725"/>
                </a:lnTo>
                <a:lnTo>
                  <a:pt x="1170749" y="1065888"/>
                </a:lnTo>
                <a:lnTo>
                  <a:pt x="1172382" y="1066705"/>
                </a:lnTo>
                <a:lnTo>
                  <a:pt x="1174913" y="1067603"/>
                </a:lnTo>
                <a:lnTo>
                  <a:pt x="1177443" y="1067603"/>
                </a:lnTo>
                <a:lnTo>
                  <a:pt x="1180708" y="1068419"/>
                </a:lnTo>
                <a:lnTo>
                  <a:pt x="1183239" y="1068419"/>
                </a:lnTo>
                <a:lnTo>
                  <a:pt x="1185769" y="1067603"/>
                </a:lnTo>
                <a:lnTo>
                  <a:pt x="1194913" y="1062542"/>
                </a:lnTo>
                <a:lnTo>
                  <a:pt x="1197361" y="1061725"/>
                </a:lnTo>
                <a:lnTo>
                  <a:pt x="1199891" y="1061725"/>
                </a:lnTo>
                <a:lnTo>
                  <a:pt x="1202422" y="1060093"/>
                </a:lnTo>
                <a:lnTo>
                  <a:pt x="1209034" y="1058379"/>
                </a:lnTo>
                <a:lnTo>
                  <a:pt x="1211564" y="1056746"/>
                </a:lnTo>
                <a:lnTo>
                  <a:pt x="1214013" y="1055930"/>
                </a:lnTo>
                <a:lnTo>
                  <a:pt x="1215727" y="1054297"/>
                </a:lnTo>
                <a:lnTo>
                  <a:pt x="1224053" y="1052583"/>
                </a:lnTo>
                <a:lnTo>
                  <a:pt x="1227319" y="1049236"/>
                </a:lnTo>
                <a:lnTo>
                  <a:pt x="1229850" y="1049236"/>
                </a:lnTo>
                <a:lnTo>
                  <a:pt x="1231482" y="1048420"/>
                </a:lnTo>
                <a:lnTo>
                  <a:pt x="1238175" y="1043440"/>
                </a:lnTo>
                <a:lnTo>
                  <a:pt x="1240706" y="1042624"/>
                </a:lnTo>
                <a:lnTo>
                  <a:pt x="1243155" y="1043440"/>
                </a:lnTo>
                <a:lnTo>
                  <a:pt x="1248134" y="1039277"/>
                </a:lnTo>
                <a:lnTo>
                  <a:pt x="1252297" y="1038461"/>
                </a:lnTo>
                <a:lnTo>
                  <a:pt x="1255644" y="1038461"/>
                </a:lnTo>
                <a:lnTo>
                  <a:pt x="1257358" y="1036747"/>
                </a:lnTo>
                <a:lnTo>
                  <a:pt x="1259807" y="1035114"/>
                </a:lnTo>
                <a:lnTo>
                  <a:pt x="1263154" y="1033482"/>
                </a:lnTo>
                <a:lnTo>
                  <a:pt x="1265684" y="1033482"/>
                </a:lnTo>
                <a:lnTo>
                  <a:pt x="1265684" y="1031767"/>
                </a:lnTo>
                <a:lnTo>
                  <a:pt x="1268949" y="1031767"/>
                </a:lnTo>
                <a:lnTo>
                  <a:pt x="1272296" y="1030135"/>
                </a:lnTo>
                <a:lnTo>
                  <a:pt x="1275643" y="1027604"/>
                </a:lnTo>
                <a:lnTo>
                  <a:pt x="1279643" y="1026788"/>
                </a:lnTo>
                <a:lnTo>
                  <a:pt x="1280459" y="1025155"/>
                </a:lnTo>
                <a:lnTo>
                  <a:pt x="1282092" y="1024257"/>
                </a:lnTo>
                <a:lnTo>
                  <a:pt x="1284622" y="1023441"/>
                </a:lnTo>
                <a:lnTo>
                  <a:pt x="1288785" y="1023441"/>
                </a:lnTo>
                <a:lnTo>
                  <a:pt x="1289602" y="1021809"/>
                </a:lnTo>
                <a:lnTo>
                  <a:pt x="1291316" y="1021809"/>
                </a:lnTo>
                <a:lnTo>
                  <a:pt x="1293765" y="1019278"/>
                </a:lnTo>
                <a:lnTo>
                  <a:pt x="1295479" y="1016829"/>
                </a:lnTo>
                <a:lnTo>
                  <a:pt x="1296295" y="1016829"/>
                </a:lnTo>
                <a:lnTo>
                  <a:pt x="1297929" y="1017646"/>
                </a:lnTo>
                <a:lnTo>
                  <a:pt x="1300458" y="1015115"/>
                </a:lnTo>
                <a:lnTo>
                  <a:pt x="1298744" y="1013482"/>
                </a:lnTo>
                <a:lnTo>
                  <a:pt x="1303805" y="1014299"/>
                </a:lnTo>
                <a:lnTo>
                  <a:pt x="1307070" y="1014299"/>
                </a:lnTo>
                <a:lnTo>
                  <a:pt x="1309602" y="1013482"/>
                </a:lnTo>
                <a:lnTo>
                  <a:pt x="1314580" y="1009319"/>
                </a:lnTo>
                <a:lnTo>
                  <a:pt x="1319560" y="1006789"/>
                </a:lnTo>
                <a:lnTo>
                  <a:pt x="1326253" y="1001809"/>
                </a:lnTo>
                <a:lnTo>
                  <a:pt x="1329600" y="1002626"/>
                </a:lnTo>
                <a:lnTo>
                  <a:pt x="1339559" y="996014"/>
                </a:lnTo>
                <a:lnTo>
                  <a:pt x="1345354" y="993483"/>
                </a:lnTo>
                <a:lnTo>
                  <a:pt x="1347886" y="991851"/>
                </a:lnTo>
                <a:lnTo>
                  <a:pt x="1349517" y="990136"/>
                </a:lnTo>
                <a:lnTo>
                  <a:pt x="1352048" y="990136"/>
                </a:lnTo>
                <a:lnTo>
                  <a:pt x="1354579" y="991034"/>
                </a:lnTo>
                <a:lnTo>
                  <a:pt x="1354579" y="989320"/>
                </a:lnTo>
                <a:lnTo>
                  <a:pt x="1355395" y="987688"/>
                </a:lnTo>
                <a:lnTo>
                  <a:pt x="1357844" y="985973"/>
                </a:lnTo>
                <a:lnTo>
                  <a:pt x="1361190" y="984341"/>
                </a:lnTo>
                <a:lnTo>
                  <a:pt x="1362906" y="982545"/>
                </a:lnTo>
                <a:lnTo>
                  <a:pt x="1380373" y="974219"/>
                </a:lnTo>
                <a:lnTo>
                  <a:pt x="1385353" y="973321"/>
                </a:lnTo>
                <a:lnTo>
                  <a:pt x="1390332" y="971688"/>
                </a:lnTo>
                <a:lnTo>
                  <a:pt x="1400291" y="962546"/>
                </a:lnTo>
                <a:lnTo>
                  <a:pt x="1402005" y="961730"/>
                </a:lnTo>
                <a:lnTo>
                  <a:pt x="1404454" y="961730"/>
                </a:lnTo>
                <a:lnTo>
                  <a:pt x="1409516" y="963362"/>
                </a:lnTo>
                <a:lnTo>
                  <a:pt x="1411148" y="960832"/>
                </a:lnTo>
                <a:lnTo>
                  <a:pt x="1413678" y="958383"/>
                </a:lnTo>
                <a:lnTo>
                  <a:pt x="1415311" y="959199"/>
                </a:lnTo>
                <a:lnTo>
                  <a:pt x="1416943" y="959199"/>
                </a:lnTo>
                <a:lnTo>
                  <a:pt x="1419474" y="957566"/>
                </a:lnTo>
                <a:lnTo>
                  <a:pt x="1421107" y="955852"/>
                </a:lnTo>
                <a:lnTo>
                  <a:pt x="1422821" y="955036"/>
                </a:lnTo>
                <a:lnTo>
                  <a:pt x="1424453" y="955852"/>
                </a:lnTo>
                <a:lnTo>
                  <a:pt x="1426167" y="952505"/>
                </a:lnTo>
                <a:lnTo>
                  <a:pt x="1428616" y="950873"/>
                </a:lnTo>
                <a:lnTo>
                  <a:pt x="1430330" y="950873"/>
                </a:lnTo>
                <a:lnTo>
                  <a:pt x="1431147" y="951689"/>
                </a:lnTo>
                <a:lnTo>
                  <a:pt x="1431963" y="954220"/>
                </a:lnTo>
                <a:lnTo>
                  <a:pt x="1433597" y="951689"/>
                </a:lnTo>
                <a:lnTo>
                  <a:pt x="1435310" y="950057"/>
                </a:lnTo>
                <a:lnTo>
                  <a:pt x="1437759" y="949240"/>
                </a:lnTo>
                <a:lnTo>
                  <a:pt x="1440289" y="949240"/>
                </a:lnTo>
                <a:lnTo>
                  <a:pt x="1445270" y="948342"/>
                </a:lnTo>
                <a:lnTo>
                  <a:pt x="1446901" y="947526"/>
                </a:lnTo>
                <a:lnTo>
                  <a:pt x="1447800" y="945077"/>
                </a:lnTo>
                <a:lnTo>
                  <a:pt x="1451962" y="947526"/>
                </a:lnTo>
                <a:lnTo>
                  <a:pt x="1451962" y="945893"/>
                </a:lnTo>
                <a:lnTo>
                  <a:pt x="1453595" y="945077"/>
                </a:lnTo>
                <a:lnTo>
                  <a:pt x="1456125" y="944179"/>
                </a:lnTo>
                <a:lnTo>
                  <a:pt x="1458574" y="942547"/>
                </a:lnTo>
                <a:lnTo>
                  <a:pt x="1459390" y="941730"/>
                </a:lnTo>
                <a:lnTo>
                  <a:pt x="1459390" y="940016"/>
                </a:lnTo>
                <a:lnTo>
                  <a:pt x="1461105" y="939200"/>
                </a:lnTo>
                <a:lnTo>
                  <a:pt x="1461921" y="939200"/>
                </a:lnTo>
                <a:lnTo>
                  <a:pt x="1464451" y="941730"/>
                </a:lnTo>
                <a:lnTo>
                  <a:pt x="1465268" y="941730"/>
                </a:lnTo>
                <a:lnTo>
                  <a:pt x="1465268" y="940016"/>
                </a:lnTo>
                <a:lnTo>
                  <a:pt x="1466084" y="940016"/>
                </a:lnTo>
                <a:lnTo>
                  <a:pt x="1468615" y="938384"/>
                </a:lnTo>
                <a:lnTo>
                  <a:pt x="1471064" y="937567"/>
                </a:lnTo>
                <a:lnTo>
                  <a:pt x="1471881" y="936751"/>
                </a:lnTo>
                <a:lnTo>
                  <a:pt x="1471881" y="935853"/>
                </a:lnTo>
                <a:lnTo>
                  <a:pt x="1484369" y="930057"/>
                </a:lnTo>
                <a:lnTo>
                  <a:pt x="1487716" y="927527"/>
                </a:lnTo>
                <a:lnTo>
                  <a:pt x="1489430" y="925894"/>
                </a:lnTo>
                <a:lnTo>
                  <a:pt x="1500205" y="920915"/>
                </a:lnTo>
                <a:lnTo>
                  <a:pt x="1501838" y="919282"/>
                </a:lnTo>
                <a:lnTo>
                  <a:pt x="1504368" y="919282"/>
                </a:lnTo>
                <a:lnTo>
                  <a:pt x="1506001" y="920915"/>
                </a:lnTo>
                <a:lnTo>
                  <a:pt x="1507715" y="920099"/>
                </a:lnTo>
                <a:lnTo>
                  <a:pt x="1511878" y="915935"/>
                </a:lnTo>
                <a:lnTo>
                  <a:pt x="1512694" y="915935"/>
                </a:lnTo>
                <a:lnTo>
                  <a:pt x="1514164" y="916752"/>
                </a:lnTo>
                <a:lnTo>
                  <a:pt x="1515879" y="919282"/>
                </a:lnTo>
                <a:lnTo>
                  <a:pt x="1516694" y="918384"/>
                </a:lnTo>
                <a:lnTo>
                  <a:pt x="1518327" y="918384"/>
                </a:lnTo>
                <a:lnTo>
                  <a:pt x="1519225" y="917568"/>
                </a:lnTo>
                <a:lnTo>
                  <a:pt x="1517511" y="914221"/>
                </a:lnTo>
                <a:lnTo>
                  <a:pt x="1514164" y="910058"/>
                </a:lnTo>
                <a:lnTo>
                  <a:pt x="1512694" y="910058"/>
                </a:lnTo>
                <a:lnTo>
                  <a:pt x="1511062" y="909242"/>
                </a:lnTo>
                <a:lnTo>
                  <a:pt x="1507715" y="905895"/>
                </a:lnTo>
                <a:lnTo>
                  <a:pt x="1500205" y="902630"/>
                </a:lnTo>
                <a:lnTo>
                  <a:pt x="1498574" y="900099"/>
                </a:lnTo>
                <a:lnTo>
                  <a:pt x="1486900" y="895120"/>
                </a:lnTo>
                <a:lnTo>
                  <a:pt x="1485267" y="892590"/>
                </a:lnTo>
                <a:lnTo>
                  <a:pt x="1482737" y="890957"/>
                </a:lnTo>
                <a:lnTo>
                  <a:pt x="1478573" y="889243"/>
                </a:lnTo>
                <a:lnTo>
                  <a:pt x="1471064" y="890957"/>
                </a:lnTo>
                <a:lnTo>
                  <a:pt x="1471064" y="888426"/>
                </a:lnTo>
                <a:lnTo>
                  <a:pt x="1469431" y="887610"/>
                </a:lnTo>
                <a:lnTo>
                  <a:pt x="1464451" y="885978"/>
                </a:lnTo>
                <a:lnTo>
                  <a:pt x="1461921" y="886794"/>
                </a:lnTo>
                <a:lnTo>
                  <a:pt x="1459390" y="886794"/>
                </a:lnTo>
                <a:lnTo>
                  <a:pt x="1458574" y="884263"/>
                </a:lnTo>
                <a:lnTo>
                  <a:pt x="1457758" y="882631"/>
                </a:lnTo>
                <a:lnTo>
                  <a:pt x="1454411" y="882631"/>
                </a:lnTo>
                <a:lnTo>
                  <a:pt x="1448615" y="876753"/>
                </a:lnTo>
                <a:lnTo>
                  <a:pt x="1445270" y="875121"/>
                </a:lnTo>
                <a:lnTo>
                  <a:pt x="1442738" y="875937"/>
                </a:lnTo>
                <a:lnTo>
                  <a:pt x="1441106" y="873488"/>
                </a:lnTo>
                <a:lnTo>
                  <a:pt x="1437759" y="866795"/>
                </a:lnTo>
                <a:lnTo>
                  <a:pt x="1436942" y="865978"/>
                </a:lnTo>
                <a:lnTo>
                  <a:pt x="1435310" y="865162"/>
                </a:lnTo>
                <a:lnTo>
                  <a:pt x="1431147" y="860999"/>
                </a:lnTo>
                <a:lnTo>
                  <a:pt x="1426984" y="860999"/>
                </a:lnTo>
                <a:lnTo>
                  <a:pt x="1423637" y="858469"/>
                </a:lnTo>
                <a:lnTo>
                  <a:pt x="1418657" y="856020"/>
                </a:lnTo>
                <a:lnTo>
                  <a:pt x="1416943" y="856020"/>
                </a:lnTo>
                <a:lnTo>
                  <a:pt x="1415311" y="854305"/>
                </a:lnTo>
                <a:lnTo>
                  <a:pt x="1415311" y="851857"/>
                </a:lnTo>
                <a:lnTo>
                  <a:pt x="1414494" y="847693"/>
                </a:lnTo>
                <a:lnTo>
                  <a:pt x="1414494" y="845979"/>
                </a:lnTo>
                <a:lnTo>
                  <a:pt x="1413678" y="843530"/>
                </a:lnTo>
                <a:lnTo>
                  <a:pt x="1411964" y="842632"/>
                </a:lnTo>
                <a:lnTo>
                  <a:pt x="1409516" y="841000"/>
                </a:lnTo>
                <a:lnTo>
                  <a:pt x="1405352" y="841000"/>
                </a:lnTo>
                <a:lnTo>
                  <a:pt x="1402005" y="839367"/>
                </a:lnTo>
                <a:lnTo>
                  <a:pt x="1402005" y="831857"/>
                </a:lnTo>
                <a:lnTo>
                  <a:pt x="1398658" y="830143"/>
                </a:lnTo>
                <a:lnTo>
                  <a:pt x="1397026" y="826878"/>
                </a:lnTo>
                <a:lnTo>
                  <a:pt x="1396128" y="824347"/>
                </a:lnTo>
                <a:lnTo>
                  <a:pt x="1397843" y="819368"/>
                </a:lnTo>
                <a:lnTo>
                  <a:pt x="1400291" y="816838"/>
                </a:lnTo>
                <a:lnTo>
                  <a:pt x="1394496" y="809409"/>
                </a:lnTo>
                <a:lnTo>
                  <a:pt x="1392863" y="805246"/>
                </a:lnTo>
                <a:lnTo>
                  <a:pt x="1392863" y="803532"/>
                </a:lnTo>
                <a:lnTo>
                  <a:pt x="1393679" y="801083"/>
                </a:lnTo>
                <a:lnTo>
                  <a:pt x="1391148" y="791859"/>
                </a:lnTo>
                <a:lnTo>
                  <a:pt x="1391148" y="790226"/>
                </a:lnTo>
                <a:lnTo>
                  <a:pt x="1391965" y="788594"/>
                </a:lnTo>
                <a:lnTo>
                  <a:pt x="1391965" y="786063"/>
                </a:lnTo>
                <a:lnTo>
                  <a:pt x="1390332" y="783533"/>
                </a:lnTo>
                <a:lnTo>
                  <a:pt x="1387802" y="778553"/>
                </a:lnTo>
                <a:lnTo>
                  <a:pt x="1386169" y="776105"/>
                </a:lnTo>
                <a:lnTo>
                  <a:pt x="1385353" y="772758"/>
                </a:lnTo>
                <a:lnTo>
                  <a:pt x="1385353" y="770227"/>
                </a:lnTo>
                <a:lnTo>
                  <a:pt x="1386169" y="767778"/>
                </a:lnTo>
                <a:lnTo>
                  <a:pt x="1386169" y="764432"/>
                </a:lnTo>
                <a:lnTo>
                  <a:pt x="1386985" y="762717"/>
                </a:lnTo>
                <a:lnTo>
                  <a:pt x="1388700" y="761085"/>
                </a:lnTo>
                <a:lnTo>
                  <a:pt x="1391148" y="759452"/>
                </a:lnTo>
                <a:lnTo>
                  <a:pt x="1392863" y="758554"/>
                </a:lnTo>
                <a:lnTo>
                  <a:pt x="1393679" y="756922"/>
                </a:lnTo>
                <a:lnTo>
                  <a:pt x="1392863" y="753575"/>
                </a:lnTo>
                <a:lnTo>
                  <a:pt x="1391965" y="751942"/>
                </a:lnTo>
                <a:lnTo>
                  <a:pt x="1390332" y="751126"/>
                </a:lnTo>
                <a:lnTo>
                  <a:pt x="1388700" y="751126"/>
                </a:lnTo>
                <a:lnTo>
                  <a:pt x="1386985" y="751942"/>
                </a:lnTo>
                <a:lnTo>
                  <a:pt x="1385353" y="756922"/>
                </a:lnTo>
                <a:lnTo>
                  <a:pt x="1382823" y="756922"/>
                </a:lnTo>
                <a:lnTo>
                  <a:pt x="1384536" y="755289"/>
                </a:lnTo>
                <a:lnTo>
                  <a:pt x="1384536" y="753575"/>
                </a:lnTo>
                <a:lnTo>
                  <a:pt x="1385353" y="748595"/>
                </a:lnTo>
                <a:lnTo>
                  <a:pt x="1383640" y="748595"/>
                </a:lnTo>
                <a:lnTo>
                  <a:pt x="1382823" y="747779"/>
                </a:lnTo>
                <a:lnTo>
                  <a:pt x="1382823" y="746147"/>
                </a:lnTo>
                <a:lnTo>
                  <a:pt x="1383640" y="745249"/>
                </a:lnTo>
                <a:lnTo>
                  <a:pt x="1385353" y="746147"/>
                </a:lnTo>
                <a:lnTo>
                  <a:pt x="1386169" y="746963"/>
                </a:lnTo>
                <a:lnTo>
                  <a:pt x="1387802" y="747779"/>
                </a:lnTo>
                <a:lnTo>
                  <a:pt x="1389516" y="746147"/>
                </a:lnTo>
                <a:lnTo>
                  <a:pt x="1386985" y="745249"/>
                </a:lnTo>
                <a:lnTo>
                  <a:pt x="1386169" y="743616"/>
                </a:lnTo>
                <a:lnTo>
                  <a:pt x="1386169" y="742800"/>
                </a:lnTo>
                <a:lnTo>
                  <a:pt x="1386985" y="741086"/>
                </a:lnTo>
                <a:lnTo>
                  <a:pt x="1388700" y="738637"/>
                </a:lnTo>
                <a:lnTo>
                  <a:pt x="1389516" y="736923"/>
                </a:lnTo>
                <a:lnTo>
                  <a:pt x="1388700" y="735290"/>
                </a:lnTo>
                <a:lnTo>
                  <a:pt x="1390332" y="733657"/>
                </a:lnTo>
                <a:lnTo>
                  <a:pt x="1391148" y="735290"/>
                </a:lnTo>
                <a:lnTo>
                  <a:pt x="1394496" y="738637"/>
                </a:lnTo>
                <a:lnTo>
                  <a:pt x="1396128" y="739453"/>
                </a:lnTo>
                <a:lnTo>
                  <a:pt x="1397026" y="740269"/>
                </a:lnTo>
                <a:lnTo>
                  <a:pt x="1397026" y="741984"/>
                </a:lnTo>
                <a:lnTo>
                  <a:pt x="1396128" y="744432"/>
                </a:lnTo>
                <a:lnTo>
                  <a:pt x="1397843" y="745249"/>
                </a:lnTo>
                <a:lnTo>
                  <a:pt x="1400291" y="745249"/>
                </a:lnTo>
                <a:lnTo>
                  <a:pt x="1402821" y="744432"/>
                </a:lnTo>
                <a:lnTo>
                  <a:pt x="1403638" y="743616"/>
                </a:lnTo>
                <a:lnTo>
                  <a:pt x="1403638" y="741984"/>
                </a:lnTo>
                <a:lnTo>
                  <a:pt x="1404454" y="740269"/>
                </a:lnTo>
                <a:lnTo>
                  <a:pt x="1404454" y="739453"/>
                </a:lnTo>
                <a:lnTo>
                  <a:pt x="1406168" y="739453"/>
                </a:lnTo>
                <a:lnTo>
                  <a:pt x="1407801" y="736106"/>
                </a:lnTo>
                <a:lnTo>
                  <a:pt x="1411964" y="730311"/>
                </a:lnTo>
                <a:lnTo>
                  <a:pt x="1412780" y="728596"/>
                </a:lnTo>
                <a:lnTo>
                  <a:pt x="1412780" y="726964"/>
                </a:lnTo>
                <a:lnTo>
                  <a:pt x="1416943" y="728596"/>
                </a:lnTo>
                <a:lnTo>
                  <a:pt x="1416943" y="726964"/>
                </a:lnTo>
                <a:lnTo>
                  <a:pt x="1418657" y="726147"/>
                </a:lnTo>
                <a:lnTo>
                  <a:pt x="1420290" y="726147"/>
                </a:lnTo>
                <a:lnTo>
                  <a:pt x="1421107" y="724433"/>
                </a:lnTo>
                <a:lnTo>
                  <a:pt x="1419474" y="723617"/>
                </a:lnTo>
                <a:lnTo>
                  <a:pt x="1418657" y="724433"/>
                </a:lnTo>
                <a:lnTo>
                  <a:pt x="1416943" y="721168"/>
                </a:lnTo>
                <a:lnTo>
                  <a:pt x="1415311" y="721168"/>
                </a:lnTo>
                <a:lnTo>
                  <a:pt x="1416127" y="720270"/>
                </a:lnTo>
                <a:lnTo>
                  <a:pt x="1419474" y="720270"/>
                </a:lnTo>
                <a:lnTo>
                  <a:pt x="1420290" y="719454"/>
                </a:lnTo>
                <a:lnTo>
                  <a:pt x="1419474" y="718638"/>
                </a:lnTo>
                <a:lnTo>
                  <a:pt x="1422004" y="716107"/>
                </a:lnTo>
                <a:lnTo>
                  <a:pt x="1423637" y="713658"/>
                </a:lnTo>
                <a:lnTo>
                  <a:pt x="1432780" y="697006"/>
                </a:lnTo>
                <a:lnTo>
                  <a:pt x="1436127" y="694475"/>
                </a:lnTo>
                <a:lnTo>
                  <a:pt x="1435310" y="692843"/>
                </a:lnTo>
                <a:lnTo>
                  <a:pt x="1435310" y="692026"/>
                </a:lnTo>
                <a:lnTo>
                  <a:pt x="1436942" y="689496"/>
                </a:lnTo>
                <a:lnTo>
                  <a:pt x="1439473" y="687863"/>
                </a:lnTo>
                <a:lnTo>
                  <a:pt x="1440289" y="687047"/>
                </a:lnTo>
                <a:lnTo>
                  <a:pt x="1440289" y="686149"/>
                </a:lnTo>
                <a:lnTo>
                  <a:pt x="1441922" y="682884"/>
                </a:lnTo>
                <a:lnTo>
                  <a:pt x="1441922" y="681170"/>
                </a:lnTo>
                <a:lnTo>
                  <a:pt x="1444452" y="680353"/>
                </a:lnTo>
                <a:lnTo>
                  <a:pt x="1447800" y="677007"/>
                </a:lnTo>
                <a:lnTo>
                  <a:pt x="1448615" y="675374"/>
                </a:lnTo>
                <a:lnTo>
                  <a:pt x="1449432" y="670395"/>
                </a:lnTo>
                <a:lnTo>
                  <a:pt x="1449432" y="665334"/>
                </a:lnTo>
                <a:lnTo>
                  <a:pt x="1451962" y="666232"/>
                </a:lnTo>
                <a:lnTo>
                  <a:pt x="1453595" y="665334"/>
                </a:lnTo>
                <a:lnTo>
                  <a:pt x="1454411" y="663701"/>
                </a:lnTo>
                <a:lnTo>
                  <a:pt x="1455227" y="662885"/>
                </a:lnTo>
                <a:lnTo>
                  <a:pt x="1454411" y="661171"/>
                </a:lnTo>
                <a:lnTo>
                  <a:pt x="1454411" y="662069"/>
                </a:lnTo>
                <a:lnTo>
                  <a:pt x="1453595" y="662885"/>
                </a:lnTo>
                <a:lnTo>
                  <a:pt x="1452778" y="662069"/>
                </a:lnTo>
                <a:lnTo>
                  <a:pt x="1453595" y="661171"/>
                </a:lnTo>
                <a:lnTo>
                  <a:pt x="1454411" y="659538"/>
                </a:lnTo>
                <a:lnTo>
                  <a:pt x="1455227" y="659538"/>
                </a:lnTo>
                <a:lnTo>
                  <a:pt x="1456125" y="660354"/>
                </a:lnTo>
                <a:lnTo>
                  <a:pt x="1456125" y="661171"/>
                </a:lnTo>
                <a:lnTo>
                  <a:pt x="1456942" y="660354"/>
                </a:lnTo>
                <a:lnTo>
                  <a:pt x="1457758" y="658722"/>
                </a:lnTo>
                <a:lnTo>
                  <a:pt x="1462737" y="655375"/>
                </a:lnTo>
                <a:lnTo>
                  <a:pt x="1462737" y="653742"/>
                </a:lnTo>
                <a:lnTo>
                  <a:pt x="1461921" y="652028"/>
                </a:lnTo>
                <a:lnTo>
                  <a:pt x="1463554" y="652028"/>
                </a:lnTo>
                <a:lnTo>
                  <a:pt x="1463554" y="654559"/>
                </a:lnTo>
                <a:lnTo>
                  <a:pt x="1464451" y="654559"/>
                </a:lnTo>
                <a:lnTo>
                  <a:pt x="1466084" y="653742"/>
                </a:lnTo>
                <a:lnTo>
                  <a:pt x="1467717" y="652028"/>
                </a:lnTo>
                <a:lnTo>
                  <a:pt x="1467717" y="650396"/>
                </a:lnTo>
                <a:lnTo>
                  <a:pt x="1466900" y="649579"/>
                </a:lnTo>
                <a:lnTo>
                  <a:pt x="1467717" y="647865"/>
                </a:lnTo>
                <a:lnTo>
                  <a:pt x="1469431" y="645416"/>
                </a:lnTo>
                <a:lnTo>
                  <a:pt x="1470247" y="642886"/>
                </a:lnTo>
                <a:lnTo>
                  <a:pt x="1471064" y="641253"/>
                </a:lnTo>
                <a:lnTo>
                  <a:pt x="1472778" y="639539"/>
                </a:lnTo>
                <a:lnTo>
                  <a:pt x="1475227" y="637906"/>
                </a:lnTo>
                <a:lnTo>
                  <a:pt x="1478573" y="636192"/>
                </a:lnTo>
                <a:lnTo>
                  <a:pt x="1479390" y="634559"/>
                </a:lnTo>
                <a:lnTo>
                  <a:pt x="1479390" y="632111"/>
                </a:lnTo>
                <a:lnTo>
                  <a:pt x="1481920" y="632111"/>
                </a:lnTo>
                <a:lnTo>
                  <a:pt x="1481920" y="627947"/>
                </a:lnTo>
                <a:lnTo>
                  <a:pt x="1482737" y="625417"/>
                </a:lnTo>
                <a:lnTo>
                  <a:pt x="1483554" y="623784"/>
                </a:lnTo>
                <a:lnTo>
                  <a:pt x="1485267" y="622070"/>
                </a:lnTo>
                <a:lnTo>
                  <a:pt x="1491879" y="617091"/>
                </a:lnTo>
                <a:lnTo>
                  <a:pt x="1493593" y="616274"/>
                </a:lnTo>
                <a:lnTo>
                  <a:pt x="1494409" y="613744"/>
                </a:lnTo>
                <a:lnTo>
                  <a:pt x="1495227" y="607948"/>
                </a:lnTo>
                <a:lnTo>
                  <a:pt x="1496042" y="605418"/>
                </a:lnTo>
                <a:lnTo>
                  <a:pt x="1498574" y="602969"/>
                </a:lnTo>
                <a:lnTo>
                  <a:pt x="1501838" y="604602"/>
                </a:lnTo>
                <a:lnTo>
                  <a:pt x="1504368" y="607948"/>
                </a:lnTo>
                <a:lnTo>
                  <a:pt x="1506001" y="609581"/>
                </a:lnTo>
                <a:lnTo>
                  <a:pt x="1507715" y="610397"/>
                </a:lnTo>
                <a:lnTo>
                  <a:pt x="1511878" y="610397"/>
                </a:lnTo>
                <a:lnTo>
                  <a:pt x="1508531" y="602071"/>
                </a:lnTo>
                <a:lnTo>
                  <a:pt x="1505184" y="602969"/>
                </a:lnTo>
                <a:lnTo>
                  <a:pt x="1504368" y="602071"/>
                </a:lnTo>
                <a:lnTo>
                  <a:pt x="1502736" y="601255"/>
                </a:lnTo>
                <a:lnTo>
                  <a:pt x="1506001" y="597908"/>
                </a:lnTo>
                <a:lnTo>
                  <a:pt x="1509348" y="589582"/>
                </a:lnTo>
                <a:lnTo>
                  <a:pt x="1511878" y="585419"/>
                </a:lnTo>
                <a:lnTo>
                  <a:pt x="1511878" y="584602"/>
                </a:lnTo>
                <a:lnTo>
                  <a:pt x="1512694" y="582970"/>
                </a:lnTo>
                <a:lnTo>
                  <a:pt x="1515062" y="580439"/>
                </a:lnTo>
                <a:lnTo>
                  <a:pt x="1517511" y="578807"/>
                </a:lnTo>
                <a:lnTo>
                  <a:pt x="1519225" y="577092"/>
                </a:lnTo>
                <a:lnTo>
                  <a:pt x="1519225" y="575460"/>
                </a:lnTo>
                <a:lnTo>
                  <a:pt x="1520857" y="574644"/>
                </a:lnTo>
                <a:lnTo>
                  <a:pt x="1520857" y="573827"/>
                </a:lnTo>
                <a:lnTo>
                  <a:pt x="1521674" y="572113"/>
                </a:lnTo>
                <a:lnTo>
                  <a:pt x="1521674" y="571297"/>
                </a:lnTo>
                <a:lnTo>
                  <a:pt x="1522490" y="570480"/>
                </a:lnTo>
                <a:lnTo>
                  <a:pt x="1523388" y="570480"/>
                </a:lnTo>
                <a:lnTo>
                  <a:pt x="1524204" y="567134"/>
                </a:lnTo>
                <a:lnTo>
                  <a:pt x="1525837" y="565501"/>
                </a:lnTo>
                <a:lnTo>
                  <a:pt x="1527552" y="567134"/>
                </a:lnTo>
                <a:lnTo>
                  <a:pt x="1531714" y="567134"/>
                </a:lnTo>
                <a:lnTo>
                  <a:pt x="1534163" y="566317"/>
                </a:lnTo>
                <a:lnTo>
                  <a:pt x="1537510" y="561338"/>
                </a:lnTo>
                <a:lnTo>
                  <a:pt x="1538326" y="560522"/>
                </a:lnTo>
                <a:lnTo>
                  <a:pt x="1540040" y="560522"/>
                </a:lnTo>
                <a:lnTo>
                  <a:pt x="1544122" y="557175"/>
                </a:lnTo>
                <a:lnTo>
                  <a:pt x="1545020" y="555461"/>
                </a:lnTo>
                <a:lnTo>
                  <a:pt x="1545020" y="553012"/>
                </a:lnTo>
                <a:lnTo>
                  <a:pt x="1543305" y="552196"/>
                </a:lnTo>
                <a:lnTo>
                  <a:pt x="1545836" y="551298"/>
                </a:lnTo>
                <a:lnTo>
                  <a:pt x="1547469" y="552196"/>
                </a:lnTo>
                <a:lnTo>
                  <a:pt x="1549183" y="555461"/>
                </a:lnTo>
                <a:lnTo>
                  <a:pt x="1552448" y="555461"/>
                </a:lnTo>
                <a:lnTo>
                  <a:pt x="1552448" y="553828"/>
                </a:lnTo>
                <a:lnTo>
                  <a:pt x="1553346" y="553828"/>
                </a:lnTo>
                <a:lnTo>
                  <a:pt x="1553346" y="547135"/>
                </a:lnTo>
                <a:lnTo>
                  <a:pt x="1554162" y="544686"/>
                </a:lnTo>
                <a:lnTo>
                  <a:pt x="1556611" y="547135"/>
                </a:lnTo>
                <a:lnTo>
                  <a:pt x="1558325" y="546318"/>
                </a:lnTo>
                <a:lnTo>
                  <a:pt x="1560774" y="541339"/>
                </a:lnTo>
                <a:lnTo>
                  <a:pt x="1563304" y="543869"/>
                </a:lnTo>
                <a:lnTo>
                  <a:pt x="1564937" y="542155"/>
                </a:lnTo>
                <a:lnTo>
                  <a:pt x="1564121" y="539706"/>
                </a:lnTo>
                <a:lnTo>
                  <a:pt x="1562489" y="536359"/>
                </a:lnTo>
                <a:lnTo>
                  <a:pt x="1563304" y="534645"/>
                </a:lnTo>
                <a:lnTo>
                  <a:pt x="1564937" y="536359"/>
                </a:lnTo>
                <a:lnTo>
                  <a:pt x="1566651" y="533013"/>
                </a:lnTo>
                <a:lnTo>
                  <a:pt x="1567468" y="529666"/>
                </a:lnTo>
                <a:lnTo>
                  <a:pt x="1566651" y="521340"/>
                </a:lnTo>
                <a:lnTo>
                  <a:pt x="1568284" y="521340"/>
                </a:lnTo>
                <a:lnTo>
                  <a:pt x="1569998" y="520523"/>
                </a:lnTo>
                <a:lnTo>
                  <a:pt x="1569998" y="518891"/>
                </a:lnTo>
                <a:lnTo>
                  <a:pt x="1568284" y="515544"/>
                </a:lnTo>
                <a:lnTo>
                  <a:pt x="1569998" y="513911"/>
                </a:lnTo>
                <a:lnTo>
                  <a:pt x="1571631" y="518075"/>
                </a:lnTo>
                <a:lnTo>
                  <a:pt x="1577426" y="516360"/>
                </a:lnTo>
                <a:lnTo>
                  <a:pt x="1580773" y="514728"/>
                </a:lnTo>
                <a:lnTo>
                  <a:pt x="1581589" y="513911"/>
                </a:lnTo>
                <a:lnTo>
                  <a:pt x="1581589" y="512197"/>
                </a:lnTo>
                <a:lnTo>
                  <a:pt x="1579957" y="508850"/>
                </a:lnTo>
                <a:lnTo>
                  <a:pt x="1579957" y="503871"/>
                </a:lnTo>
                <a:lnTo>
                  <a:pt x="1581589" y="501422"/>
                </a:lnTo>
                <a:lnTo>
                  <a:pt x="1595793" y="486402"/>
                </a:lnTo>
                <a:lnTo>
                  <a:pt x="1599140" y="479709"/>
                </a:lnTo>
                <a:lnTo>
                  <a:pt x="1599956" y="478892"/>
                </a:lnTo>
                <a:lnTo>
                  <a:pt x="1601590" y="478076"/>
                </a:lnTo>
                <a:lnTo>
                  <a:pt x="1604119" y="478076"/>
                </a:lnTo>
                <a:lnTo>
                  <a:pt x="1606568" y="477260"/>
                </a:lnTo>
                <a:lnTo>
                  <a:pt x="1607384" y="476444"/>
                </a:lnTo>
                <a:lnTo>
                  <a:pt x="1607384" y="474729"/>
                </a:lnTo>
                <a:lnTo>
                  <a:pt x="1606568" y="473913"/>
                </a:lnTo>
                <a:lnTo>
                  <a:pt x="1604935" y="473913"/>
                </a:lnTo>
                <a:lnTo>
                  <a:pt x="1603221" y="474729"/>
                </a:lnTo>
                <a:lnTo>
                  <a:pt x="1601590" y="476444"/>
                </a:lnTo>
                <a:lnTo>
                  <a:pt x="1599140" y="471383"/>
                </a:lnTo>
                <a:lnTo>
                  <a:pt x="1602405" y="470566"/>
                </a:lnTo>
                <a:lnTo>
                  <a:pt x="1608282" y="470566"/>
                </a:lnTo>
                <a:lnTo>
                  <a:pt x="1610731" y="468934"/>
                </a:lnTo>
                <a:lnTo>
                  <a:pt x="1609915" y="466403"/>
                </a:lnTo>
                <a:lnTo>
                  <a:pt x="1609915" y="463954"/>
                </a:lnTo>
                <a:lnTo>
                  <a:pt x="1609099" y="462240"/>
                </a:lnTo>
                <a:lnTo>
                  <a:pt x="1606568" y="462240"/>
                </a:lnTo>
                <a:lnTo>
                  <a:pt x="1605752" y="461424"/>
                </a:lnTo>
                <a:lnTo>
                  <a:pt x="1605752" y="459791"/>
                </a:lnTo>
                <a:lnTo>
                  <a:pt x="1612446" y="458077"/>
                </a:lnTo>
                <a:lnTo>
                  <a:pt x="1617425" y="458077"/>
                </a:lnTo>
                <a:lnTo>
                  <a:pt x="1618241" y="459791"/>
                </a:lnTo>
                <a:lnTo>
                  <a:pt x="1621588" y="458077"/>
                </a:lnTo>
                <a:lnTo>
                  <a:pt x="1622404" y="455628"/>
                </a:lnTo>
                <a:lnTo>
                  <a:pt x="1624037" y="452281"/>
                </a:lnTo>
                <a:lnTo>
                  <a:pt x="1626567" y="449751"/>
                </a:lnTo>
                <a:lnTo>
                  <a:pt x="1626567" y="445588"/>
                </a:lnTo>
                <a:lnTo>
                  <a:pt x="1627383" y="443955"/>
                </a:lnTo>
                <a:lnTo>
                  <a:pt x="1629914" y="443139"/>
                </a:lnTo>
                <a:lnTo>
                  <a:pt x="1631547" y="442323"/>
                </a:lnTo>
                <a:lnTo>
                  <a:pt x="1634077" y="438159"/>
                </a:lnTo>
                <a:lnTo>
                  <a:pt x="1633261" y="436445"/>
                </a:lnTo>
                <a:lnTo>
                  <a:pt x="1634077" y="436445"/>
                </a:lnTo>
                <a:lnTo>
                  <a:pt x="1634893" y="434813"/>
                </a:lnTo>
                <a:lnTo>
                  <a:pt x="1634893" y="435629"/>
                </a:lnTo>
                <a:lnTo>
                  <a:pt x="1636527" y="436445"/>
                </a:lnTo>
                <a:lnTo>
                  <a:pt x="1638240" y="435629"/>
                </a:lnTo>
                <a:lnTo>
                  <a:pt x="1639057" y="433996"/>
                </a:lnTo>
                <a:lnTo>
                  <a:pt x="1639873" y="431466"/>
                </a:lnTo>
                <a:lnTo>
                  <a:pt x="1643220" y="428119"/>
                </a:lnTo>
                <a:lnTo>
                  <a:pt x="1645750" y="428119"/>
                </a:lnTo>
                <a:lnTo>
                  <a:pt x="1646566" y="426486"/>
                </a:lnTo>
                <a:lnTo>
                  <a:pt x="1647383" y="423956"/>
                </a:lnTo>
                <a:lnTo>
                  <a:pt x="1648200" y="422323"/>
                </a:lnTo>
                <a:lnTo>
                  <a:pt x="1649015" y="421507"/>
                </a:lnTo>
                <a:lnTo>
                  <a:pt x="1650730" y="420609"/>
                </a:lnTo>
                <a:lnTo>
                  <a:pt x="1649913" y="418160"/>
                </a:lnTo>
                <a:lnTo>
                  <a:pt x="1649913" y="416446"/>
                </a:lnTo>
                <a:lnTo>
                  <a:pt x="1650730" y="415630"/>
                </a:lnTo>
                <a:lnTo>
                  <a:pt x="1652362" y="416446"/>
                </a:lnTo>
                <a:lnTo>
                  <a:pt x="1654076" y="418160"/>
                </a:lnTo>
                <a:lnTo>
                  <a:pt x="1654893" y="416446"/>
                </a:lnTo>
                <a:lnTo>
                  <a:pt x="1654076" y="415630"/>
                </a:lnTo>
                <a:lnTo>
                  <a:pt x="1653178" y="413181"/>
                </a:lnTo>
                <a:lnTo>
                  <a:pt x="1654893" y="409834"/>
                </a:lnTo>
                <a:lnTo>
                  <a:pt x="1657341" y="407304"/>
                </a:lnTo>
                <a:lnTo>
                  <a:pt x="1658239" y="405671"/>
                </a:lnTo>
                <a:lnTo>
                  <a:pt x="1658239" y="403141"/>
                </a:lnTo>
                <a:lnTo>
                  <a:pt x="1656525" y="402324"/>
                </a:lnTo>
                <a:lnTo>
                  <a:pt x="1654076" y="403957"/>
                </a:lnTo>
                <a:lnTo>
                  <a:pt x="1646566" y="406487"/>
                </a:lnTo>
                <a:lnTo>
                  <a:pt x="1645750" y="407304"/>
                </a:lnTo>
                <a:lnTo>
                  <a:pt x="1645750" y="409018"/>
                </a:lnTo>
                <a:lnTo>
                  <a:pt x="1646566" y="413181"/>
                </a:lnTo>
                <a:lnTo>
                  <a:pt x="1636527" y="415630"/>
                </a:lnTo>
                <a:lnTo>
                  <a:pt x="1634893" y="417344"/>
                </a:lnTo>
                <a:lnTo>
                  <a:pt x="1634077" y="418977"/>
                </a:lnTo>
                <a:lnTo>
                  <a:pt x="1634893" y="420609"/>
                </a:lnTo>
                <a:lnTo>
                  <a:pt x="1633261" y="420609"/>
                </a:lnTo>
                <a:lnTo>
                  <a:pt x="1631547" y="421507"/>
                </a:lnTo>
                <a:lnTo>
                  <a:pt x="1628200" y="423956"/>
                </a:lnTo>
                <a:lnTo>
                  <a:pt x="1620772" y="423956"/>
                </a:lnTo>
                <a:lnTo>
                  <a:pt x="1617425" y="424772"/>
                </a:lnTo>
                <a:lnTo>
                  <a:pt x="1613263" y="426486"/>
                </a:lnTo>
                <a:lnTo>
                  <a:pt x="1611547" y="424772"/>
                </a:lnTo>
                <a:lnTo>
                  <a:pt x="1610731" y="427303"/>
                </a:lnTo>
                <a:lnTo>
                  <a:pt x="1609099" y="428119"/>
                </a:lnTo>
                <a:lnTo>
                  <a:pt x="1606568" y="428935"/>
                </a:lnTo>
                <a:lnTo>
                  <a:pt x="1603221" y="430650"/>
                </a:lnTo>
                <a:lnTo>
                  <a:pt x="1600773" y="430650"/>
                </a:lnTo>
                <a:lnTo>
                  <a:pt x="1599956" y="431466"/>
                </a:lnTo>
                <a:lnTo>
                  <a:pt x="1598243" y="431466"/>
                </a:lnTo>
                <a:lnTo>
                  <a:pt x="1595793" y="429833"/>
                </a:lnTo>
                <a:lnTo>
                  <a:pt x="1594977" y="428935"/>
                </a:lnTo>
                <a:lnTo>
                  <a:pt x="1593262" y="428119"/>
                </a:lnTo>
                <a:lnTo>
                  <a:pt x="1592446" y="428935"/>
                </a:lnTo>
                <a:lnTo>
                  <a:pt x="1591630" y="430650"/>
                </a:lnTo>
                <a:lnTo>
                  <a:pt x="1589099" y="429833"/>
                </a:lnTo>
                <a:lnTo>
                  <a:pt x="1587467" y="430650"/>
                </a:lnTo>
                <a:lnTo>
                  <a:pt x="1582487" y="431466"/>
                </a:lnTo>
                <a:lnTo>
                  <a:pt x="1579141" y="433098"/>
                </a:lnTo>
                <a:lnTo>
                  <a:pt x="1575794" y="433098"/>
                </a:lnTo>
                <a:lnTo>
                  <a:pt x="1572447" y="433996"/>
                </a:lnTo>
                <a:lnTo>
                  <a:pt x="1570814" y="435629"/>
                </a:lnTo>
                <a:lnTo>
                  <a:pt x="1569998" y="437262"/>
                </a:lnTo>
                <a:lnTo>
                  <a:pt x="1568284" y="436445"/>
                </a:lnTo>
                <a:lnTo>
                  <a:pt x="1566651" y="437262"/>
                </a:lnTo>
                <a:lnTo>
                  <a:pt x="1563304" y="438159"/>
                </a:lnTo>
                <a:lnTo>
                  <a:pt x="1559958" y="438159"/>
                </a:lnTo>
                <a:lnTo>
                  <a:pt x="1559141" y="437262"/>
                </a:lnTo>
                <a:lnTo>
                  <a:pt x="1557509" y="436445"/>
                </a:lnTo>
                <a:lnTo>
                  <a:pt x="1556611" y="438159"/>
                </a:lnTo>
                <a:lnTo>
                  <a:pt x="1555795" y="438976"/>
                </a:lnTo>
                <a:lnTo>
                  <a:pt x="1554162" y="439792"/>
                </a:lnTo>
                <a:lnTo>
                  <a:pt x="1550816" y="439792"/>
                </a:lnTo>
                <a:lnTo>
                  <a:pt x="1549183" y="441425"/>
                </a:lnTo>
                <a:lnTo>
                  <a:pt x="1548286" y="439792"/>
                </a:lnTo>
                <a:lnTo>
                  <a:pt x="1547469" y="438976"/>
                </a:lnTo>
                <a:lnTo>
                  <a:pt x="1545836" y="438976"/>
                </a:lnTo>
                <a:lnTo>
                  <a:pt x="1543305" y="440608"/>
                </a:lnTo>
                <a:lnTo>
                  <a:pt x="1540856" y="441425"/>
                </a:lnTo>
                <a:lnTo>
                  <a:pt x="1537510" y="439792"/>
                </a:lnTo>
                <a:lnTo>
                  <a:pt x="1525837" y="438159"/>
                </a:lnTo>
                <a:lnTo>
                  <a:pt x="1524204" y="439792"/>
                </a:lnTo>
                <a:lnTo>
                  <a:pt x="1523388" y="438159"/>
                </a:lnTo>
                <a:lnTo>
                  <a:pt x="1521674" y="437262"/>
                </a:lnTo>
                <a:lnTo>
                  <a:pt x="1517511" y="437262"/>
                </a:lnTo>
                <a:lnTo>
                  <a:pt x="1519225" y="433996"/>
                </a:lnTo>
                <a:lnTo>
                  <a:pt x="1518327" y="433098"/>
                </a:lnTo>
                <a:lnTo>
                  <a:pt x="1513511" y="435629"/>
                </a:lnTo>
                <a:lnTo>
                  <a:pt x="1511878" y="435629"/>
                </a:lnTo>
                <a:lnTo>
                  <a:pt x="1509348" y="432282"/>
                </a:lnTo>
                <a:lnTo>
                  <a:pt x="1507715" y="428935"/>
                </a:lnTo>
                <a:lnTo>
                  <a:pt x="1504368" y="425670"/>
                </a:lnTo>
                <a:lnTo>
                  <a:pt x="1500205" y="425670"/>
                </a:lnTo>
                <a:lnTo>
                  <a:pt x="1496858" y="423956"/>
                </a:lnTo>
                <a:lnTo>
                  <a:pt x="1493593" y="421507"/>
                </a:lnTo>
                <a:lnTo>
                  <a:pt x="1491063" y="418977"/>
                </a:lnTo>
                <a:lnTo>
                  <a:pt x="1488532" y="418977"/>
                </a:lnTo>
                <a:lnTo>
                  <a:pt x="1486900" y="419793"/>
                </a:lnTo>
                <a:lnTo>
                  <a:pt x="1481920" y="408120"/>
                </a:lnTo>
                <a:lnTo>
                  <a:pt x="1478573" y="403141"/>
                </a:lnTo>
                <a:lnTo>
                  <a:pt x="1476043" y="401508"/>
                </a:lnTo>
                <a:lnTo>
                  <a:pt x="1472778" y="400692"/>
                </a:lnTo>
                <a:lnTo>
                  <a:pt x="1473594" y="398977"/>
                </a:lnTo>
                <a:lnTo>
                  <a:pt x="1473594" y="397345"/>
                </a:lnTo>
                <a:lnTo>
                  <a:pt x="1472778" y="395712"/>
                </a:lnTo>
                <a:lnTo>
                  <a:pt x="1470247" y="394814"/>
                </a:lnTo>
                <a:lnTo>
                  <a:pt x="1469431" y="392365"/>
                </a:lnTo>
                <a:lnTo>
                  <a:pt x="1468615" y="390651"/>
                </a:lnTo>
                <a:lnTo>
                  <a:pt x="1466900" y="389835"/>
                </a:lnTo>
                <a:lnTo>
                  <a:pt x="1463554" y="389019"/>
                </a:lnTo>
                <a:lnTo>
                  <a:pt x="1461921" y="388202"/>
                </a:lnTo>
                <a:lnTo>
                  <a:pt x="1461105" y="387386"/>
                </a:lnTo>
                <a:lnTo>
                  <a:pt x="1461105" y="386488"/>
                </a:lnTo>
                <a:lnTo>
                  <a:pt x="1463554" y="384856"/>
                </a:lnTo>
                <a:lnTo>
                  <a:pt x="1464451" y="383223"/>
                </a:lnTo>
                <a:lnTo>
                  <a:pt x="1464451" y="381509"/>
                </a:lnTo>
                <a:lnTo>
                  <a:pt x="1462737" y="374897"/>
                </a:lnTo>
                <a:lnTo>
                  <a:pt x="1463554" y="373183"/>
                </a:lnTo>
                <a:lnTo>
                  <a:pt x="1465268" y="372366"/>
                </a:lnTo>
                <a:lnTo>
                  <a:pt x="1463554" y="370734"/>
                </a:lnTo>
                <a:lnTo>
                  <a:pt x="1461921" y="367387"/>
                </a:lnTo>
                <a:lnTo>
                  <a:pt x="1462737" y="366571"/>
                </a:lnTo>
                <a:lnTo>
                  <a:pt x="1463554" y="363224"/>
                </a:lnTo>
                <a:lnTo>
                  <a:pt x="1463554" y="361510"/>
                </a:lnTo>
                <a:lnTo>
                  <a:pt x="1461921" y="359877"/>
                </a:lnTo>
                <a:lnTo>
                  <a:pt x="1465268" y="354898"/>
                </a:lnTo>
                <a:lnTo>
                  <a:pt x="1470247" y="350735"/>
                </a:lnTo>
                <a:lnTo>
                  <a:pt x="1467717" y="347388"/>
                </a:lnTo>
                <a:lnTo>
                  <a:pt x="1467717" y="344041"/>
                </a:lnTo>
                <a:lnTo>
                  <a:pt x="1471064" y="344041"/>
                </a:lnTo>
                <a:lnTo>
                  <a:pt x="1474410" y="340776"/>
                </a:lnTo>
                <a:lnTo>
                  <a:pt x="1476941" y="339062"/>
                </a:lnTo>
                <a:lnTo>
                  <a:pt x="1477757" y="339878"/>
                </a:lnTo>
                <a:lnTo>
                  <a:pt x="1479390" y="339878"/>
                </a:lnTo>
                <a:lnTo>
                  <a:pt x="1481104" y="339062"/>
                </a:lnTo>
                <a:lnTo>
                  <a:pt x="1483554" y="338245"/>
                </a:lnTo>
                <a:lnTo>
                  <a:pt x="1486900" y="339878"/>
                </a:lnTo>
                <a:lnTo>
                  <a:pt x="1491879" y="338245"/>
                </a:lnTo>
                <a:lnTo>
                  <a:pt x="1494409" y="338245"/>
                </a:lnTo>
                <a:lnTo>
                  <a:pt x="1497675" y="341592"/>
                </a:lnTo>
                <a:lnTo>
                  <a:pt x="1497675" y="344041"/>
                </a:lnTo>
                <a:lnTo>
                  <a:pt x="1498574" y="344857"/>
                </a:lnTo>
                <a:lnTo>
                  <a:pt x="1501021" y="344857"/>
                </a:lnTo>
                <a:lnTo>
                  <a:pt x="1505184" y="349918"/>
                </a:lnTo>
                <a:lnTo>
                  <a:pt x="1507715" y="351551"/>
                </a:lnTo>
                <a:lnTo>
                  <a:pt x="1509348" y="352367"/>
                </a:lnTo>
                <a:lnTo>
                  <a:pt x="1511062" y="351551"/>
                </a:lnTo>
                <a:lnTo>
                  <a:pt x="1511878" y="351551"/>
                </a:lnTo>
                <a:lnTo>
                  <a:pt x="1511878" y="349918"/>
                </a:lnTo>
                <a:lnTo>
                  <a:pt x="1513511" y="350735"/>
                </a:lnTo>
                <a:lnTo>
                  <a:pt x="1514164" y="352367"/>
                </a:lnTo>
                <a:lnTo>
                  <a:pt x="1515879" y="354081"/>
                </a:lnTo>
                <a:lnTo>
                  <a:pt x="1517511" y="354898"/>
                </a:lnTo>
                <a:lnTo>
                  <a:pt x="1520041" y="354081"/>
                </a:lnTo>
                <a:lnTo>
                  <a:pt x="1523388" y="354081"/>
                </a:lnTo>
                <a:lnTo>
                  <a:pt x="1525837" y="354898"/>
                </a:lnTo>
                <a:lnTo>
                  <a:pt x="1529183" y="356530"/>
                </a:lnTo>
                <a:lnTo>
                  <a:pt x="1534979" y="355714"/>
                </a:lnTo>
                <a:lnTo>
                  <a:pt x="1536693" y="356530"/>
                </a:lnTo>
                <a:lnTo>
                  <a:pt x="1539142" y="358244"/>
                </a:lnTo>
                <a:lnTo>
                  <a:pt x="1540856" y="357347"/>
                </a:lnTo>
                <a:lnTo>
                  <a:pt x="1545836" y="355714"/>
                </a:lnTo>
                <a:lnTo>
                  <a:pt x="1547469" y="356530"/>
                </a:lnTo>
                <a:lnTo>
                  <a:pt x="1548286" y="357347"/>
                </a:lnTo>
                <a:lnTo>
                  <a:pt x="1556611" y="357347"/>
                </a:lnTo>
                <a:lnTo>
                  <a:pt x="1562489" y="359061"/>
                </a:lnTo>
                <a:lnTo>
                  <a:pt x="1565836" y="355714"/>
                </a:lnTo>
                <a:lnTo>
                  <a:pt x="1572447" y="354898"/>
                </a:lnTo>
                <a:lnTo>
                  <a:pt x="1574977" y="355714"/>
                </a:lnTo>
                <a:lnTo>
                  <a:pt x="1576610" y="356530"/>
                </a:lnTo>
                <a:lnTo>
                  <a:pt x="1579957" y="351551"/>
                </a:lnTo>
                <a:lnTo>
                  <a:pt x="1584120" y="347388"/>
                </a:lnTo>
                <a:lnTo>
                  <a:pt x="1586650" y="345755"/>
                </a:lnTo>
                <a:lnTo>
                  <a:pt x="1591630" y="344041"/>
                </a:lnTo>
                <a:lnTo>
                  <a:pt x="1594977" y="344041"/>
                </a:lnTo>
                <a:lnTo>
                  <a:pt x="1594977" y="342408"/>
                </a:lnTo>
                <a:lnTo>
                  <a:pt x="1595793" y="342408"/>
                </a:lnTo>
                <a:lnTo>
                  <a:pt x="1597426" y="343225"/>
                </a:lnTo>
                <a:lnTo>
                  <a:pt x="1599140" y="343225"/>
                </a:lnTo>
                <a:lnTo>
                  <a:pt x="1602405" y="339878"/>
                </a:lnTo>
                <a:lnTo>
                  <a:pt x="1604935" y="339878"/>
                </a:lnTo>
                <a:lnTo>
                  <a:pt x="1612446" y="335715"/>
                </a:lnTo>
                <a:lnTo>
                  <a:pt x="1616608" y="334082"/>
                </a:lnTo>
                <a:lnTo>
                  <a:pt x="1620772" y="333266"/>
                </a:lnTo>
                <a:lnTo>
                  <a:pt x="1623220" y="331552"/>
                </a:lnTo>
                <a:lnTo>
                  <a:pt x="1625751" y="330735"/>
                </a:lnTo>
                <a:lnTo>
                  <a:pt x="1629098" y="330735"/>
                </a:lnTo>
                <a:lnTo>
                  <a:pt x="1632363" y="331552"/>
                </a:lnTo>
                <a:lnTo>
                  <a:pt x="1633261" y="329103"/>
                </a:lnTo>
                <a:lnTo>
                  <a:pt x="1640689" y="326572"/>
                </a:lnTo>
                <a:lnTo>
                  <a:pt x="1645750" y="325756"/>
                </a:lnTo>
                <a:lnTo>
                  <a:pt x="1647383" y="324123"/>
                </a:lnTo>
                <a:lnTo>
                  <a:pt x="1648200" y="322409"/>
                </a:lnTo>
                <a:lnTo>
                  <a:pt x="1649913" y="321593"/>
                </a:lnTo>
                <a:lnTo>
                  <a:pt x="1651547" y="321593"/>
                </a:lnTo>
                <a:lnTo>
                  <a:pt x="1654076" y="323225"/>
                </a:lnTo>
                <a:lnTo>
                  <a:pt x="1658239" y="319960"/>
                </a:lnTo>
                <a:lnTo>
                  <a:pt x="1659872" y="318246"/>
                </a:lnTo>
                <a:lnTo>
                  <a:pt x="1661504" y="315797"/>
                </a:lnTo>
                <a:cubicBezTo>
                  <a:pt x="1662648" y="315199"/>
                  <a:pt x="1663763" y="314627"/>
                  <a:pt x="1664851" y="314083"/>
                </a:cubicBezTo>
                <a:lnTo>
                  <a:pt x="1665668" y="315797"/>
                </a:lnTo>
                <a:lnTo>
                  <a:pt x="1668198" y="314899"/>
                </a:lnTo>
                <a:lnTo>
                  <a:pt x="1669831" y="314083"/>
                </a:lnTo>
                <a:lnTo>
                  <a:pt x="1673177" y="315797"/>
                </a:lnTo>
                <a:lnTo>
                  <a:pt x="1673994" y="312450"/>
                </a:lnTo>
                <a:lnTo>
                  <a:pt x="1675708" y="309920"/>
                </a:lnTo>
                <a:lnTo>
                  <a:pt x="1680687" y="304124"/>
                </a:lnTo>
                <a:lnTo>
                  <a:pt x="1683136" y="304124"/>
                </a:lnTo>
                <a:lnTo>
                  <a:pt x="1684034" y="303308"/>
                </a:lnTo>
                <a:lnTo>
                  <a:pt x="1686484" y="299961"/>
                </a:lnTo>
                <a:lnTo>
                  <a:pt x="1687299" y="298247"/>
                </a:lnTo>
                <a:lnTo>
                  <a:pt x="1688197" y="297431"/>
                </a:lnTo>
                <a:lnTo>
                  <a:pt x="1690646" y="297431"/>
                </a:lnTo>
                <a:lnTo>
                  <a:pt x="1693177" y="299145"/>
                </a:lnTo>
                <a:lnTo>
                  <a:pt x="1694809" y="299145"/>
                </a:lnTo>
                <a:lnTo>
                  <a:pt x="1694809" y="297431"/>
                </a:lnTo>
                <a:lnTo>
                  <a:pt x="1695626" y="296614"/>
                </a:lnTo>
                <a:lnTo>
                  <a:pt x="1697340" y="296614"/>
                </a:lnTo>
                <a:lnTo>
                  <a:pt x="1698157" y="297431"/>
                </a:lnTo>
                <a:lnTo>
                  <a:pt x="1702319" y="297431"/>
                </a:lnTo>
                <a:lnTo>
                  <a:pt x="1708115" y="295798"/>
                </a:lnTo>
                <a:lnTo>
                  <a:pt x="1708115" y="294084"/>
                </a:lnTo>
                <a:lnTo>
                  <a:pt x="1709013" y="293268"/>
                </a:lnTo>
                <a:lnTo>
                  <a:pt x="1711462" y="293268"/>
                </a:lnTo>
                <a:lnTo>
                  <a:pt x="1713177" y="294084"/>
                </a:lnTo>
                <a:lnTo>
                  <a:pt x="1713177" y="293268"/>
                </a:lnTo>
                <a:lnTo>
                  <a:pt x="1712278" y="292451"/>
                </a:lnTo>
                <a:lnTo>
                  <a:pt x="1712278" y="286656"/>
                </a:lnTo>
                <a:lnTo>
                  <a:pt x="1711462" y="284125"/>
                </a:lnTo>
                <a:lnTo>
                  <a:pt x="1712278" y="283309"/>
                </a:lnTo>
                <a:lnTo>
                  <a:pt x="1712278" y="281676"/>
                </a:lnTo>
                <a:lnTo>
                  <a:pt x="1715625" y="283309"/>
                </a:lnTo>
                <a:lnTo>
                  <a:pt x="1718972" y="283309"/>
                </a:lnTo>
                <a:lnTo>
                  <a:pt x="1723951" y="284125"/>
                </a:lnTo>
                <a:lnTo>
                  <a:pt x="1725583" y="282492"/>
                </a:lnTo>
                <a:lnTo>
                  <a:pt x="1727298" y="281676"/>
                </a:lnTo>
                <a:lnTo>
                  <a:pt x="1730644" y="281676"/>
                </a:lnTo>
                <a:lnTo>
                  <a:pt x="1734808" y="280778"/>
                </a:lnTo>
                <a:close/>
                <a:moveTo>
                  <a:pt x="6319988" y="276378"/>
                </a:moveTo>
                <a:lnTo>
                  <a:pt x="6346272" y="277112"/>
                </a:lnTo>
                <a:lnTo>
                  <a:pt x="6358680" y="279480"/>
                </a:lnTo>
                <a:lnTo>
                  <a:pt x="6370271" y="283316"/>
                </a:lnTo>
                <a:lnTo>
                  <a:pt x="6386515" y="292622"/>
                </a:lnTo>
                <a:lnTo>
                  <a:pt x="6398923" y="306336"/>
                </a:lnTo>
                <a:lnTo>
                  <a:pt x="6429126" y="381435"/>
                </a:lnTo>
                <a:lnTo>
                  <a:pt x="6442268" y="405270"/>
                </a:lnTo>
                <a:lnTo>
                  <a:pt x="6444554" y="407556"/>
                </a:lnTo>
                <a:lnTo>
                  <a:pt x="6451574" y="409923"/>
                </a:lnTo>
                <a:lnTo>
                  <a:pt x="6456145" y="409923"/>
                </a:lnTo>
                <a:lnTo>
                  <a:pt x="6460798" y="409107"/>
                </a:lnTo>
                <a:lnTo>
                  <a:pt x="6469369" y="406005"/>
                </a:lnTo>
                <a:lnTo>
                  <a:pt x="6473940" y="405270"/>
                </a:lnTo>
                <a:lnTo>
                  <a:pt x="6502592" y="406005"/>
                </a:lnTo>
                <a:lnTo>
                  <a:pt x="6527408" y="408372"/>
                </a:lnTo>
                <a:lnTo>
                  <a:pt x="6544386" y="412209"/>
                </a:lnTo>
                <a:lnTo>
                  <a:pt x="6549774" y="414576"/>
                </a:lnTo>
                <a:lnTo>
                  <a:pt x="6560631" y="420780"/>
                </a:lnTo>
                <a:lnTo>
                  <a:pt x="6569936" y="429269"/>
                </a:lnTo>
                <a:lnTo>
                  <a:pt x="6573038" y="439310"/>
                </a:lnTo>
                <a:lnTo>
                  <a:pt x="6573038" y="449350"/>
                </a:lnTo>
                <a:lnTo>
                  <a:pt x="6569936" y="458656"/>
                </a:lnTo>
                <a:lnTo>
                  <a:pt x="6566834" y="462492"/>
                </a:lnTo>
                <a:lnTo>
                  <a:pt x="6562998" y="465594"/>
                </a:lnTo>
                <a:lnTo>
                  <a:pt x="6555243" y="470247"/>
                </a:lnTo>
                <a:lnTo>
                  <a:pt x="6515000" y="506491"/>
                </a:lnTo>
                <a:lnTo>
                  <a:pt x="6507245" y="511143"/>
                </a:lnTo>
                <a:lnTo>
                  <a:pt x="6517286" y="536693"/>
                </a:lnTo>
                <a:lnTo>
                  <a:pt x="6543652" y="582977"/>
                </a:lnTo>
                <a:lnTo>
                  <a:pt x="6555978" y="609996"/>
                </a:lnTo>
                <a:lnTo>
                  <a:pt x="6558345" y="610813"/>
                </a:lnTo>
                <a:lnTo>
                  <a:pt x="6560631" y="612364"/>
                </a:lnTo>
                <a:lnTo>
                  <a:pt x="6563733" y="615466"/>
                </a:lnTo>
                <a:lnTo>
                  <a:pt x="6568385" y="623955"/>
                </a:lnTo>
                <a:lnTo>
                  <a:pt x="6569936" y="627792"/>
                </a:lnTo>
                <a:lnTo>
                  <a:pt x="6573038" y="631710"/>
                </a:lnTo>
                <a:lnTo>
                  <a:pt x="6576875" y="634812"/>
                </a:lnTo>
                <a:lnTo>
                  <a:pt x="6582344" y="636363"/>
                </a:lnTo>
                <a:lnTo>
                  <a:pt x="6593935" y="620118"/>
                </a:lnTo>
                <a:lnTo>
                  <a:pt x="6612465" y="571467"/>
                </a:lnTo>
                <a:lnTo>
                  <a:pt x="6618669" y="561427"/>
                </a:lnTo>
                <a:lnTo>
                  <a:pt x="6616383" y="559141"/>
                </a:lnTo>
                <a:lnTo>
                  <a:pt x="6614833" y="554489"/>
                </a:lnTo>
                <a:lnTo>
                  <a:pt x="6614833" y="551387"/>
                </a:lnTo>
                <a:lnTo>
                  <a:pt x="6615567" y="546734"/>
                </a:lnTo>
                <a:lnTo>
                  <a:pt x="6620220" y="538244"/>
                </a:lnTo>
                <a:lnTo>
                  <a:pt x="6621771" y="533591"/>
                </a:lnTo>
                <a:lnTo>
                  <a:pt x="6622587" y="528122"/>
                </a:lnTo>
                <a:lnTo>
                  <a:pt x="6621036" y="523469"/>
                </a:lnTo>
                <a:lnTo>
                  <a:pt x="6627975" y="515796"/>
                </a:lnTo>
                <a:lnTo>
                  <a:pt x="6641117" y="540530"/>
                </a:lnTo>
                <a:lnTo>
                  <a:pt x="6642668" y="549836"/>
                </a:lnTo>
                <a:lnTo>
                  <a:pt x="6681360" y="602323"/>
                </a:lnTo>
                <a:lnTo>
                  <a:pt x="6680626" y="613915"/>
                </a:lnTo>
                <a:lnTo>
                  <a:pt x="6682177" y="649505"/>
                </a:lnTo>
                <a:lnTo>
                  <a:pt x="6679809" y="671790"/>
                </a:lnTo>
                <a:lnTo>
                  <a:pt x="6678258" y="676443"/>
                </a:lnTo>
                <a:lnTo>
                  <a:pt x="6675973" y="681096"/>
                </a:lnTo>
                <a:lnTo>
                  <a:pt x="6672871" y="685667"/>
                </a:lnTo>
                <a:lnTo>
                  <a:pt x="6668953" y="689585"/>
                </a:lnTo>
                <a:lnTo>
                  <a:pt x="6668953" y="694238"/>
                </a:lnTo>
                <a:lnTo>
                  <a:pt x="6668218" y="699625"/>
                </a:lnTo>
                <a:lnTo>
                  <a:pt x="6666667" y="704278"/>
                </a:lnTo>
                <a:lnTo>
                  <a:pt x="6664300" y="708931"/>
                </a:lnTo>
                <a:lnTo>
                  <a:pt x="6648056" y="732114"/>
                </a:lnTo>
                <a:lnTo>
                  <a:pt x="6644954" y="739869"/>
                </a:lnTo>
                <a:lnTo>
                  <a:pt x="6644219" y="743705"/>
                </a:lnTo>
                <a:lnTo>
                  <a:pt x="6644954" y="748358"/>
                </a:lnTo>
                <a:lnTo>
                  <a:pt x="6646505" y="752276"/>
                </a:lnTo>
                <a:lnTo>
                  <a:pt x="6649607" y="756929"/>
                </a:lnTo>
                <a:lnTo>
                  <a:pt x="6693115" y="812437"/>
                </a:lnTo>
                <a:lnTo>
                  <a:pt x="6705523" y="831048"/>
                </a:lnTo>
                <a:lnTo>
                  <a:pt x="6710175" y="836436"/>
                </a:lnTo>
                <a:lnTo>
                  <a:pt x="6723318" y="847293"/>
                </a:lnTo>
                <a:lnTo>
                  <a:pt x="6727154" y="851129"/>
                </a:lnTo>
                <a:lnTo>
                  <a:pt x="6730256" y="855782"/>
                </a:lnTo>
                <a:lnTo>
                  <a:pt x="6732624" y="861088"/>
                </a:lnTo>
                <a:lnTo>
                  <a:pt x="6734174" y="867210"/>
                </a:lnTo>
                <a:lnTo>
                  <a:pt x="6776703" y="916024"/>
                </a:lnTo>
                <a:lnTo>
                  <a:pt x="6823150" y="961492"/>
                </a:lnTo>
                <a:lnTo>
                  <a:pt x="6826252" y="962227"/>
                </a:lnTo>
                <a:lnTo>
                  <a:pt x="6828538" y="963778"/>
                </a:lnTo>
                <a:lnTo>
                  <a:pt x="6847149" y="984675"/>
                </a:lnTo>
                <a:lnTo>
                  <a:pt x="6850251" y="986226"/>
                </a:lnTo>
                <a:lnTo>
                  <a:pt x="6856373" y="987777"/>
                </a:lnTo>
                <a:lnTo>
                  <a:pt x="6859475" y="987042"/>
                </a:lnTo>
                <a:lnTo>
                  <a:pt x="6866495" y="983124"/>
                </a:lnTo>
                <a:lnTo>
                  <a:pt x="6874985" y="970798"/>
                </a:lnTo>
                <a:lnTo>
                  <a:pt x="6879638" y="957655"/>
                </a:lnTo>
                <a:lnTo>
                  <a:pt x="6881189" y="950635"/>
                </a:lnTo>
                <a:lnTo>
                  <a:pt x="6881923" y="929167"/>
                </a:lnTo>
                <a:lnTo>
                  <a:pt x="6876536" y="871863"/>
                </a:lnTo>
                <a:lnTo>
                  <a:pt x="6892780" y="888107"/>
                </a:lnTo>
                <a:lnTo>
                  <a:pt x="6905922" y="905902"/>
                </a:lnTo>
                <a:lnTo>
                  <a:pt x="6915963" y="925249"/>
                </a:lnTo>
                <a:lnTo>
                  <a:pt x="6931472" y="968430"/>
                </a:lnTo>
                <a:lnTo>
                  <a:pt x="6954655" y="1043529"/>
                </a:lnTo>
                <a:lnTo>
                  <a:pt x="6957022" y="1065814"/>
                </a:lnTo>
                <a:lnTo>
                  <a:pt x="6956206" y="1076671"/>
                </a:lnTo>
                <a:lnTo>
                  <a:pt x="6946166" y="1091364"/>
                </a:lnTo>
                <a:lnTo>
                  <a:pt x="6934574" y="1103690"/>
                </a:lnTo>
                <a:lnTo>
                  <a:pt x="6927554" y="1108343"/>
                </a:lnTo>
                <a:lnTo>
                  <a:pt x="6923718" y="1109894"/>
                </a:lnTo>
                <a:lnTo>
                  <a:pt x="6910575" y="1112261"/>
                </a:lnTo>
                <a:lnTo>
                  <a:pt x="6886576" y="1108343"/>
                </a:lnTo>
                <a:lnTo>
                  <a:pt x="6872618" y="1102955"/>
                </a:lnTo>
                <a:lnTo>
                  <a:pt x="6861026" y="1094466"/>
                </a:lnTo>
                <a:lnTo>
                  <a:pt x="6852537" y="1083609"/>
                </a:lnTo>
                <a:lnTo>
                  <a:pt x="6847884" y="1083609"/>
                </a:lnTo>
                <a:lnTo>
                  <a:pt x="6841680" y="1078957"/>
                </a:lnTo>
                <a:lnTo>
                  <a:pt x="6838578" y="1075855"/>
                </a:lnTo>
                <a:lnTo>
                  <a:pt x="6830905" y="1061896"/>
                </a:lnTo>
                <a:lnTo>
                  <a:pt x="6823885" y="1058876"/>
                </a:lnTo>
                <a:lnTo>
                  <a:pt x="6810743" y="1048019"/>
                </a:lnTo>
                <a:lnTo>
                  <a:pt x="6784458" y="1021816"/>
                </a:lnTo>
                <a:lnTo>
                  <a:pt x="6765112" y="1006388"/>
                </a:lnTo>
                <a:lnTo>
                  <a:pt x="6734174" y="968430"/>
                </a:lnTo>
                <a:lnTo>
                  <a:pt x="6734174" y="963778"/>
                </a:lnTo>
                <a:lnTo>
                  <a:pt x="6730256" y="963778"/>
                </a:lnTo>
                <a:lnTo>
                  <a:pt x="6725603" y="962227"/>
                </a:lnTo>
                <a:lnTo>
                  <a:pt x="6724052" y="959941"/>
                </a:lnTo>
                <a:lnTo>
                  <a:pt x="6721767" y="954554"/>
                </a:lnTo>
                <a:lnTo>
                  <a:pt x="6696217" y="926065"/>
                </a:lnTo>
                <a:lnTo>
                  <a:pt x="6650423" y="865659"/>
                </a:lnTo>
                <a:lnTo>
                  <a:pt x="6640382" y="855782"/>
                </a:lnTo>
                <a:lnTo>
                  <a:pt x="6639566" y="852680"/>
                </a:lnTo>
                <a:lnTo>
                  <a:pt x="6634913" y="844191"/>
                </a:lnTo>
                <a:lnTo>
                  <a:pt x="6617118" y="822477"/>
                </a:lnTo>
                <a:lnTo>
                  <a:pt x="6614833" y="816355"/>
                </a:lnTo>
                <a:lnTo>
                  <a:pt x="6613282" y="809335"/>
                </a:lnTo>
                <a:lnTo>
                  <a:pt x="6606343" y="804682"/>
                </a:lnTo>
                <a:lnTo>
                  <a:pt x="6595486" y="817906"/>
                </a:lnTo>
                <a:lnTo>
                  <a:pt x="6569120" y="856435"/>
                </a:lnTo>
                <a:lnTo>
                  <a:pt x="6556794" y="869577"/>
                </a:lnTo>
                <a:lnTo>
                  <a:pt x="6550590" y="874965"/>
                </a:lnTo>
                <a:lnTo>
                  <a:pt x="6543652" y="879618"/>
                </a:lnTo>
                <a:lnTo>
                  <a:pt x="6535897" y="883454"/>
                </a:lnTo>
                <a:lnTo>
                  <a:pt x="6519653" y="885822"/>
                </a:lnTo>
                <a:lnTo>
                  <a:pt x="6510347" y="885005"/>
                </a:lnTo>
                <a:lnTo>
                  <a:pt x="6500307" y="881903"/>
                </a:lnTo>
                <a:lnTo>
                  <a:pt x="6497205" y="883454"/>
                </a:lnTo>
                <a:lnTo>
                  <a:pt x="6493287" y="884271"/>
                </a:lnTo>
                <a:lnTo>
                  <a:pt x="6485613" y="884271"/>
                </a:lnTo>
                <a:lnTo>
                  <a:pt x="6481695" y="882720"/>
                </a:lnTo>
                <a:lnTo>
                  <a:pt x="6478593" y="880434"/>
                </a:lnTo>
                <a:lnTo>
                  <a:pt x="6477042" y="876516"/>
                </a:lnTo>
                <a:lnTo>
                  <a:pt x="6476308" y="871863"/>
                </a:lnTo>
                <a:lnTo>
                  <a:pt x="6475491" y="870312"/>
                </a:lnTo>
                <a:lnTo>
                  <a:pt x="6475491" y="861823"/>
                </a:lnTo>
                <a:lnTo>
                  <a:pt x="6474757" y="859537"/>
                </a:lnTo>
                <a:lnTo>
                  <a:pt x="6473206" y="857170"/>
                </a:lnTo>
                <a:lnTo>
                  <a:pt x="6471655" y="855782"/>
                </a:lnTo>
                <a:lnTo>
                  <a:pt x="6490266" y="824028"/>
                </a:lnTo>
                <a:lnTo>
                  <a:pt x="6504960" y="789989"/>
                </a:lnTo>
                <a:lnTo>
                  <a:pt x="6507245" y="786152"/>
                </a:lnTo>
                <a:lnTo>
                  <a:pt x="6521938" y="769908"/>
                </a:lnTo>
                <a:lnTo>
                  <a:pt x="6525040" y="765255"/>
                </a:lnTo>
                <a:lnTo>
                  <a:pt x="6527408" y="757664"/>
                </a:lnTo>
                <a:lnTo>
                  <a:pt x="6526591" y="754562"/>
                </a:lnTo>
                <a:lnTo>
                  <a:pt x="6529693" y="751460"/>
                </a:lnTo>
                <a:lnTo>
                  <a:pt x="6531979" y="747623"/>
                </a:lnTo>
                <a:lnTo>
                  <a:pt x="6533530" y="743705"/>
                </a:lnTo>
                <a:lnTo>
                  <a:pt x="6534346" y="739869"/>
                </a:lnTo>
                <a:lnTo>
                  <a:pt x="6546754" y="723624"/>
                </a:lnTo>
                <a:lnTo>
                  <a:pt x="6549774" y="718237"/>
                </a:lnTo>
                <a:lnTo>
                  <a:pt x="6552141" y="712033"/>
                </a:lnTo>
                <a:lnTo>
                  <a:pt x="6552876" y="708931"/>
                </a:lnTo>
                <a:lnTo>
                  <a:pt x="6552876" y="705829"/>
                </a:lnTo>
                <a:lnTo>
                  <a:pt x="6552141" y="702727"/>
                </a:lnTo>
                <a:lnTo>
                  <a:pt x="6549039" y="696523"/>
                </a:lnTo>
                <a:lnTo>
                  <a:pt x="6545937" y="694238"/>
                </a:lnTo>
                <a:lnTo>
                  <a:pt x="6511898" y="637097"/>
                </a:lnTo>
                <a:lnTo>
                  <a:pt x="6497939" y="617017"/>
                </a:lnTo>
                <a:lnTo>
                  <a:pt x="6495654" y="606895"/>
                </a:lnTo>
                <a:lnTo>
                  <a:pt x="6491817" y="597670"/>
                </a:lnTo>
                <a:lnTo>
                  <a:pt x="6456962" y="542816"/>
                </a:lnTo>
                <a:lnTo>
                  <a:pt x="6444554" y="542816"/>
                </a:lnTo>
                <a:lnTo>
                  <a:pt x="6405127" y="573018"/>
                </a:lnTo>
                <a:lnTo>
                  <a:pt x="6344721" y="609996"/>
                </a:lnTo>
                <a:lnTo>
                  <a:pt x="6306029" y="637097"/>
                </a:lnTo>
                <a:lnTo>
                  <a:pt x="6288234" y="653342"/>
                </a:lnTo>
                <a:lnTo>
                  <a:pt x="6290601" y="655709"/>
                </a:lnTo>
                <a:lnTo>
                  <a:pt x="6297540" y="658811"/>
                </a:lnTo>
                <a:lnTo>
                  <a:pt x="6307580" y="658811"/>
                </a:lnTo>
                <a:lnTo>
                  <a:pt x="6322273" y="655709"/>
                </a:lnTo>
                <a:lnTo>
                  <a:pt x="6326926" y="656443"/>
                </a:lnTo>
                <a:lnTo>
                  <a:pt x="6343170" y="655709"/>
                </a:lnTo>
                <a:lnTo>
                  <a:pt x="6384230" y="644852"/>
                </a:lnTo>
                <a:lnTo>
                  <a:pt x="6395087" y="643301"/>
                </a:lnTo>
                <a:lnTo>
                  <a:pt x="6406678" y="643301"/>
                </a:lnTo>
                <a:lnTo>
                  <a:pt x="6427575" y="649505"/>
                </a:lnTo>
                <a:lnTo>
                  <a:pt x="6435330" y="652607"/>
                </a:lnTo>
                <a:lnTo>
                  <a:pt x="6448472" y="660362"/>
                </a:lnTo>
                <a:lnTo>
                  <a:pt x="6455411" y="668688"/>
                </a:lnTo>
                <a:lnTo>
                  <a:pt x="6456962" y="672524"/>
                </a:lnTo>
                <a:lnTo>
                  <a:pt x="6462349" y="675626"/>
                </a:lnTo>
                <a:lnTo>
                  <a:pt x="6467002" y="679545"/>
                </a:lnTo>
                <a:lnTo>
                  <a:pt x="6473940" y="690320"/>
                </a:lnTo>
                <a:lnTo>
                  <a:pt x="6483246" y="713584"/>
                </a:lnTo>
                <a:lnTo>
                  <a:pt x="6480961" y="738318"/>
                </a:lnTo>
                <a:lnTo>
                  <a:pt x="6477042" y="754562"/>
                </a:lnTo>
                <a:lnTo>
                  <a:pt x="6473940" y="762153"/>
                </a:lnTo>
                <a:lnTo>
                  <a:pt x="6463900" y="776112"/>
                </a:lnTo>
                <a:lnTo>
                  <a:pt x="6434513" y="861823"/>
                </a:lnTo>
                <a:lnTo>
                  <a:pt x="6427575" y="878883"/>
                </a:lnTo>
                <a:lnTo>
                  <a:pt x="6419004" y="895127"/>
                </a:lnTo>
                <a:lnTo>
                  <a:pt x="6408964" y="910555"/>
                </a:lnTo>
                <a:lnTo>
                  <a:pt x="6407413" y="917575"/>
                </a:lnTo>
                <a:lnTo>
                  <a:pt x="6402025" y="929901"/>
                </a:lnTo>
                <a:lnTo>
                  <a:pt x="6388883" y="953003"/>
                </a:lnTo>
                <a:lnTo>
                  <a:pt x="6387332" y="958390"/>
                </a:lnTo>
                <a:lnTo>
                  <a:pt x="6367169" y="988593"/>
                </a:lnTo>
                <a:lnTo>
                  <a:pt x="6350925" y="1007123"/>
                </a:lnTo>
                <a:lnTo>
                  <a:pt x="6346272" y="1011041"/>
                </a:lnTo>
                <a:lnTo>
                  <a:pt x="6340885" y="1014143"/>
                </a:lnTo>
                <a:lnTo>
                  <a:pt x="6330028" y="1018714"/>
                </a:lnTo>
                <a:lnTo>
                  <a:pt x="6323824" y="1020265"/>
                </a:lnTo>
                <a:lnTo>
                  <a:pt x="6316886" y="1021081"/>
                </a:lnTo>
                <a:lnTo>
                  <a:pt x="6310682" y="1017245"/>
                </a:lnTo>
                <a:lnTo>
                  <a:pt x="6305294" y="1017245"/>
                </a:lnTo>
                <a:lnTo>
                  <a:pt x="6299907" y="1018714"/>
                </a:lnTo>
                <a:lnTo>
                  <a:pt x="6278193" y="997082"/>
                </a:lnTo>
                <a:lnTo>
                  <a:pt x="6279010" y="990879"/>
                </a:lnTo>
                <a:lnTo>
                  <a:pt x="6279744" y="965329"/>
                </a:lnTo>
                <a:lnTo>
                  <a:pt x="6282846" y="953003"/>
                </a:lnTo>
                <a:lnTo>
                  <a:pt x="6285948" y="946962"/>
                </a:lnTo>
                <a:lnTo>
                  <a:pt x="6281295" y="943044"/>
                </a:lnTo>
                <a:lnTo>
                  <a:pt x="6280561" y="940758"/>
                </a:lnTo>
                <a:lnTo>
                  <a:pt x="6280561" y="939207"/>
                </a:lnTo>
                <a:lnTo>
                  <a:pt x="6281295" y="936922"/>
                </a:lnTo>
                <a:lnTo>
                  <a:pt x="6285948" y="936922"/>
                </a:lnTo>
                <a:lnTo>
                  <a:pt x="6291336" y="936105"/>
                </a:lnTo>
                <a:lnTo>
                  <a:pt x="6295254" y="933820"/>
                </a:lnTo>
                <a:lnTo>
                  <a:pt x="6310682" y="919861"/>
                </a:lnTo>
                <a:lnTo>
                  <a:pt x="6314600" y="917575"/>
                </a:lnTo>
                <a:lnTo>
                  <a:pt x="6316886" y="916759"/>
                </a:lnTo>
                <a:lnTo>
                  <a:pt x="6318437" y="913657"/>
                </a:lnTo>
                <a:lnTo>
                  <a:pt x="6318437" y="907453"/>
                </a:lnTo>
                <a:lnTo>
                  <a:pt x="6319988" y="905168"/>
                </a:lnTo>
                <a:lnTo>
                  <a:pt x="6322273" y="903617"/>
                </a:lnTo>
                <a:lnTo>
                  <a:pt x="6326926" y="895127"/>
                </a:lnTo>
                <a:lnTo>
                  <a:pt x="6343987" y="851946"/>
                </a:lnTo>
                <a:lnTo>
                  <a:pt x="6357945" y="797009"/>
                </a:lnTo>
                <a:lnTo>
                  <a:pt x="6370271" y="761500"/>
                </a:lnTo>
                <a:lnTo>
                  <a:pt x="6369537" y="755378"/>
                </a:lnTo>
                <a:lnTo>
                  <a:pt x="6377291" y="713584"/>
                </a:lnTo>
                <a:lnTo>
                  <a:pt x="6370271" y="708115"/>
                </a:lnTo>
                <a:lnTo>
                  <a:pt x="6334681" y="724359"/>
                </a:lnTo>
                <a:lnTo>
                  <a:pt x="6310682" y="731379"/>
                </a:lnTo>
                <a:lnTo>
                  <a:pt x="6298356" y="732930"/>
                </a:lnTo>
                <a:lnTo>
                  <a:pt x="6285948" y="732930"/>
                </a:lnTo>
                <a:lnTo>
                  <a:pt x="6273541" y="730563"/>
                </a:lnTo>
                <a:lnTo>
                  <a:pt x="6251909" y="711217"/>
                </a:lnTo>
                <a:lnTo>
                  <a:pt x="6249542" y="712768"/>
                </a:lnTo>
                <a:lnTo>
                  <a:pt x="6247991" y="715135"/>
                </a:lnTo>
                <a:lnTo>
                  <a:pt x="6247991" y="718237"/>
                </a:lnTo>
                <a:lnTo>
                  <a:pt x="6249542" y="723624"/>
                </a:lnTo>
                <a:lnTo>
                  <a:pt x="6249542" y="725910"/>
                </a:lnTo>
                <a:lnTo>
                  <a:pt x="6248807" y="728277"/>
                </a:lnTo>
                <a:lnTo>
                  <a:pt x="6247256" y="730563"/>
                </a:lnTo>
                <a:lnTo>
                  <a:pt x="6241052" y="753011"/>
                </a:lnTo>
                <a:lnTo>
                  <a:pt x="6225624" y="821743"/>
                </a:lnTo>
                <a:lnTo>
                  <a:pt x="6224073" y="851129"/>
                </a:lnTo>
                <a:lnTo>
                  <a:pt x="6220155" y="864108"/>
                </a:lnTo>
                <a:lnTo>
                  <a:pt x="6217053" y="869577"/>
                </a:lnTo>
                <a:lnTo>
                  <a:pt x="6213217" y="874230"/>
                </a:lnTo>
                <a:lnTo>
                  <a:pt x="6193054" y="919126"/>
                </a:lnTo>
                <a:lnTo>
                  <a:pt x="6186932" y="929167"/>
                </a:lnTo>
                <a:lnTo>
                  <a:pt x="6174524" y="940758"/>
                </a:lnTo>
                <a:lnTo>
                  <a:pt x="6169871" y="943044"/>
                </a:lnTo>
                <a:lnTo>
                  <a:pt x="6158280" y="946962"/>
                </a:lnTo>
                <a:lnTo>
                  <a:pt x="6127343" y="940758"/>
                </a:lnTo>
                <a:lnTo>
                  <a:pt x="6121873" y="938391"/>
                </a:lnTo>
                <a:lnTo>
                  <a:pt x="6105629" y="927616"/>
                </a:lnTo>
                <a:lnTo>
                  <a:pt x="6100242" y="921412"/>
                </a:lnTo>
                <a:lnTo>
                  <a:pt x="6091752" y="909004"/>
                </a:lnTo>
                <a:lnTo>
                  <a:pt x="6078528" y="881903"/>
                </a:lnTo>
                <a:lnTo>
                  <a:pt x="6077794" y="878883"/>
                </a:lnTo>
                <a:lnTo>
                  <a:pt x="6078528" y="875781"/>
                </a:lnTo>
                <a:lnTo>
                  <a:pt x="6080079" y="873414"/>
                </a:lnTo>
                <a:lnTo>
                  <a:pt x="6082447" y="871863"/>
                </a:lnTo>
                <a:lnTo>
                  <a:pt x="6088650" y="870312"/>
                </a:lnTo>
                <a:lnTo>
                  <a:pt x="6095589" y="869577"/>
                </a:lnTo>
                <a:lnTo>
                  <a:pt x="6099425" y="866476"/>
                </a:lnTo>
                <a:lnTo>
                  <a:pt x="6114119" y="861823"/>
                </a:lnTo>
                <a:lnTo>
                  <a:pt x="6123424" y="857170"/>
                </a:lnTo>
                <a:lnTo>
                  <a:pt x="6126526" y="853497"/>
                </a:lnTo>
                <a:lnTo>
                  <a:pt x="6128077" y="851129"/>
                </a:lnTo>
                <a:lnTo>
                  <a:pt x="6128894" y="848027"/>
                </a:lnTo>
                <a:lnTo>
                  <a:pt x="6131914" y="843374"/>
                </a:lnTo>
                <a:lnTo>
                  <a:pt x="6138118" y="826396"/>
                </a:lnTo>
                <a:lnTo>
                  <a:pt x="6142036" y="803131"/>
                </a:lnTo>
                <a:lnTo>
                  <a:pt x="6143587" y="754562"/>
                </a:lnTo>
                <a:lnTo>
                  <a:pt x="6142771" y="739134"/>
                </a:lnTo>
                <a:lnTo>
                  <a:pt x="6138934" y="722808"/>
                </a:lnTo>
                <a:lnTo>
                  <a:pt x="6138118" y="701993"/>
                </a:lnTo>
                <a:lnTo>
                  <a:pt x="6141220" y="693422"/>
                </a:lnTo>
                <a:lnTo>
                  <a:pt x="6143587" y="689585"/>
                </a:lnTo>
                <a:lnTo>
                  <a:pt x="6142036" y="668035"/>
                </a:lnTo>
                <a:lnTo>
                  <a:pt x="6142036" y="622404"/>
                </a:lnTo>
                <a:lnTo>
                  <a:pt x="6143587" y="599956"/>
                </a:lnTo>
                <a:lnTo>
                  <a:pt x="6148974" y="560692"/>
                </a:lnTo>
                <a:lnTo>
                  <a:pt x="6148974" y="540530"/>
                </a:lnTo>
                <a:lnTo>
                  <a:pt x="6150525" y="530490"/>
                </a:lnTo>
                <a:lnTo>
                  <a:pt x="6158280" y="515796"/>
                </a:lnTo>
                <a:lnTo>
                  <a:pt x="6180728" y="554489"/>
                </a:lnTo>
                <a:lnTo>
                  <a:pt x="6242603" y="670239"/>
                </a:lnTo>
                <a:lnTo>
                  <a:pt x="6246440" y="668035"/>
                </a:lnTo>
                <a:lnTo>
                  <a:pt x="6251093" y="661831"/>
                </a:lnTo>
                <a:lnTo>
                  <a:pt x="6252643" y="658811"/>
                </a:lnTo>
                <a:lnTo>
                  <a:pt x="6255011" y="647138"/>
                </a:lnTo>
                <a:lnTo>
                  <a:pt x="6256562" y="643301"/>
                </a:lnTo>
                <a:lnTo>
                  <a:pt x="6302927" y="613915"/>
                </a:lnTo>
                <a:lnTo>
                  <a:pt x="6332395" y="591467"/>
                </a:lnTo>
                <a:lnTo>
                  <a:pt x="6374924" y="554489"/>
                </a:lnTo>
                <a:lnTo>
                  <a:pt x="6381128" y="552938"/>
                </a:lnTo>
                <a:lnTo>
                  <a:pt x="6386515" y="549836"/>
                </a:lnTo>
                <a:lnTo>
                  <a:pt x="6391168" y="545917"/>
                </a:lnTo>
                <a:lnTo>
                  <a:pt x="6404311" y="525837"/>
                </a:lnTo>
                <a:lnTo>
                  <a:pt x="6408964" y="521184"/>
                </a:lnTo>
                <a:lnTo>
                  <a:pt x="6407413" y="517347"/>
                </a:lnTo>
                <a:lnTo>
                  <a:pt x="6405127" y="514980"/>
                </a:lnTo>
                <a:lnTo>
                  <a:pt x="6398107" y="514980"/>
                </a:lnTo>
                <a:lnTo>
                  <a:pt x="6391168" y="517347"/>
                </a:lnTo>
                <a:lnTo>
                  <a:pt x="6387332" y="518082"/>
                </a:lnTo>
                <a:lnTo>
                  <a:pt x="6384965" y="518082"/>
                </a:lnTo>
                <a:lnTo>
                  <a:pt x="6380312" y="521184"/>
                </a:lnTo>
                <a:lnTo>
                  <a:pt x="6374924" y="523469"/>
                </a:lnTo>
                <a:lnTo>
                  <a:pt x="6350925" y="526571"/>
                </a:lnTo>
                <a:lnTo>
                  <a:pt x="6346272" y="528122"/>
                </a:lnTo>
                <a:lnTo>
                  <a:pt x="6297540" y="521184"/>
                </a:lnTo>
                <a:lnTo>
                  <a:pt x="6220971" y="518082"/>
                </a:lnTo>
                <a:lnTo>
                  <a:pt x="6230195" y="508776"/>
                </a:lnTo>
                <a:lnTo>
                  <a:pt x="6264235" y="482492"/>
                </a:lnTo>
                <a:lnTo>
                  <a:pt x="6289050" y="468696"/>
                </a:lnTo>
                <a:lnTo>
                  <a:pt x="6302192" y="463309"/>
                </a:lnTo>
                <a:lnTo>
                  <a:pt x="6367986" y="442412"/>
                </a:lnTo>
                <a:lnTo>
                  <a:pt x="6384965" y="433922"/>
                </a:lnTo>
                <a:lnTo>
                  <a:pt x="6386515" y="429269"/>
                </a:lnTo>
                <a:lnTo>
                  <a:pt x="6386515" y="426902"/>
                </a:lnTo>
                <a:lnTo>
                  <a:pt x="6385781" y="424616"/>
                </a:lnTo>
                <a:lnTo>
                  <a:pt x="6382679" y="420780"/>
                </a:lnTo>
                <a:lnTo>
                  <a:pt x="6368720" y="409107"/>
                </a:lnTo>
                <a:lnTo>
                  <a:pt x="6363333" y="401434"/>
                </a:lnTo>
                <a:lnTo>
                  <a:pt x="6360966" y="392128"/>
                </a:lnTo>
                <a:lnTo>
                  <a:pt x="6358680" y="386822"/>
                </a:lnTo>
                <a:lnTo>
                  <a:pt x="6354843" y="381435"/>
                </a:lnTo>
                <a:lnTo>
                  <a:pt x="6340885" y="365925"/>
                </a:lnTo>
                <a:lnTo>
                  <a:pt x="6333946" y="355150"/>
                </a:lnTo>
                <a:lnTo>
                  <a:pt x="6319988" y="345844"/>
                </a:lnTo>
                <a:lnTo>
                  <a:pt x="6304478" y="338906"/>
                </a:lnTo>
                <a:lnTo>
                  <a:pt x="6295989" y="336538"/>
                </a:lnTo>
                <a:lnTo>
                  <a:pt x="6278193" y="335804"/>
                </a:lnTo>
                <a:lnTo>
                  <a:pt x="6260398" y="340457"/>
                </a:lnTo>
                <a:lnTo>
                  <a:pt x="6253460" y="343559"/>
                </a:lnTo>
                <a:lnTo>
                  <a:pt x="6241868" y="345844"/>
                </a:lnTo>
                <a:lnTo>
                  <a:pt x="6237950" y="345028"/>
                </a:lnTo>
                <a:lnTo>
                  <a:pt x="6237950" y="318743"/>
                </a:lnTo>
                <a:lnTo>
                  <a:pt x="6257296" y="313356"/>
                </a:lnTo>
                <a:lnTo>
                  <a:pt x="6266602" y="308703"/>
                </a:lnTo>
                <a:lnTo>
                  <a:pt x="6291336" y="290255"/>
                </a:lnTo>
                <a:lnTo>
                  <a:pt x="6299091" y="283316"/>
                </a:lnTo>
                <a:lnTo>
                  <a:pt x="6307580" y="277929"/>
                </a:lnTo>
                <a:close/>
                <a:moveTo>
                  <a:pt x="1141825" y="208347"/>
                </a:moveTo>
                <a:lnTo>
                  <a:pt x="1136034" y="209450"/>
                </a:lnTo>
                <a:lnTo>
                  <a:pt x="1103592" y="219927"/>
                </a:lnTo>
                <a:lnTo>
                  <a:pt x="1089898" y="225717"/>
                </a:lnTo>
                <a:lnTo>
                  <a:pt x="1038891" y="256965"/>
                </a:lnTo>
                <a:lnTo>
                  <a:pt x="1016835" y="265144"/>
                </a:lnTo>
                <a:lnTo>
                  <a:pt x="1008747" y="266248"/>
                </a:lnTo>
                <a:lnTo>
                  <a:pt x="999464" y="273232"/>
                </a:lnTo>
                <a:lnTo>
                  <a:pt x="969412" y="281320"/>
                </a:lnTo>
                <a:lnTo>
                  <a:pt x="950846" y="274427"/>
                </a:lnTo>
                <a:lnTo>
                  <a:pt x="933661" y="263950"/>
                </a:lnTo>
                <a:lnTo>
                  <a:pt x="916290" y="256965"/>
                </a:lnTo>
                <a:lnTo>
                  <a:pt x="907008" y="254667"/>
                </a:lnTo>
                <a:lnTo>
                  <a:pt x="896623" y="254667"/>
                </a:lnTo>
                <a:lnTo>
                  <a:pt x="887341" y="263950"/>
                </a:lnTo>
                <a:lnTo>
                  <a:pt x="878058" y="270935"/>
                </a:lnTo>
                <a:lnTo>
                  <a:pt x="874566" y="275529"/>
                </a:lnTo>
                <a:lnTo>
                  <a:pt x="871073" y="279022"/>
                </a:lnTo>
                <a:lnTo>
                  <a:pt x="867673" y="284812"/>
                </a:lnTo>
                <a:lnTo>
                  <a:pt x="865284" y="290602"/>
                </a:lnTo>
                <a:lnTo>
                  <a:pt x="861882" y="306869"/>
                </a:lnTo>
                <a:lnTo>
                  <a:pt x="862986" y="316060"/>
                </a:lnTo>
                <a:lnTo>
                  <a:pt x="865284" y="323045"/>
                </a:lnTo>
                <a:lnTo>
                  <a:pt x="871073" y="324240"/>
                </a:lnTo>
                <a:lnTo>
                  <a:pt x="875760" y="324240"/>
                </a:lnTo>
                <a:lnTo>
                  <a:pt x="902413" y="317255"/>
                </a:lnTo>
                <a:lnTo>
                  <a:pt x="907008" y="317255"/>
                </a:lnTo>
                <a:lnTo>
                  <a:pt x="912798" y="319552"/>
                </a:lnTo>
                <a:lnTo>
                  <a:pt x="917485" y="319552"/>
                </a:lnTo>
                <a:lnTo>
                  <a:pt x="923275" y="318449"/>
                </a:lnTo>
                <a:lnTo>
                  <a:pt x="927870" y="316060"/>
                </a:lnTo>
                <a:lnTo>
                  <a:pt x="937154" y="312659"/>
                </a:lnTo>
                <a:lnTo>
                  <a:pt x="941564" y="311464"/>
                </a:lnTo>
                <a:lnTo>
                  <a:pt x="947354" y="312659"/>
                </a:lnTo>
                <a:lnTo>
                  <a:pt x="957740" y="318449"/>
                </a:lnTo>
                <a:lnTo>
                  <a:pt x="967022" y="325342"/>
                </a:lnTo>
                <a:lnTo>
                  <a:pt x="971709" y="330029"/>
                </a:lnTo>
                <a:lnTo>
                  <a:pt x="978601" y="340414"/>
                </a:lnTo>
                <a:lnTo>
                  <a:pt x="979798" y="345102"/>
                </a:lnTo>
                <a:lnTo>
                  <a:pt x="982094" y="348502"/>
                </a:lnTo>
                <a:lnTo>
                  <a:pt x="986781" y="353190"/>
                </a:lnTo>
                <a:lnTo>
                  <a:pt x="989079" y="353190"/>
                </a:lnTo>
                <a:lnTo>
                  <a:pt x="993675" y="351995"/>
                </a:lnTo>
                <a:lnTo>
                  <a:pt x="1013434" y="336923"/>
                </a:lnTo>
                <a:lnTo>
                  <a:pt x="1019224" y="336923"/>
                </a:lnTo>
                <a:lnTo>
                  <a:pt x="1028506" y="331132"/>
                </a:lnTo>
                <a:lnTo>
                  <a:pt x="1048174" y="324240"/>
                </a:lnTo>
                <a:lnTo>
                  <a:pt x="1058559" y="323045"/>
                </a:lnTo>
                <a:lnTo>
                  <a:pt x="1102397" y="323045"/>
                </a:lnTo>
                <a:lnTo>
                  <a:pt x="1105890" y="325342"/>
                </a:lnTo>
                <a:lnTo>
                  <a:pt x="1110485" y="326536"/>
                </a:lnTo>
                <a:lnTo>
                  <a:pt x="1118573" y="326536"/>
                </a:lnTo>
                <a:lnTo>
                  <a:pt x="1127855" y="327640"/>
                </a:lnTo>
                <a:lnTo>
                  <a:pt x="1131347" y="327640"/>
                </a:lnTo>
                <a:lnTo>
                  <a:pt x="1140630" y="332327"/>
                </a:lnTo>
                <a:lnTo>
                  <a:pt x="1144123" y="334625"/>
                </a:lnTo>
                <a:lnTo>
                  <a:pt x="1147615" y="338117"/>
                </a:lnTo>
                <a:lnTo>
                  <a:pt x="1153404" y="361277"/>
                </a:lnTo>
                <a:lnTo>
                  <a:pt x="1116275" y="386735"/>
                </a:lnTo>
                <a:lnTo>
                  <a:pt x="1091920" y="398406"/>
                </a:lnTo>
                <a:lnTo>
                  <a:pt x="1028506" y="444727"/>
                </a:lnTo>
                <a:lnTo>
                  <a:pt x="1012239" y="461821"/>
                </a:lnTo>
                <a:lnTo>
                  <a:pt x="1007644" y="472298"/>
                </a:lnTo>
                <a:lnTo>
                  <a:pt x="1006449" y="478088"/>
                </a:lnTo>
                <a:lnTo>
                  <a:pt x="1006449" y="483878"/>
                </a:lnTo>
                <a:lnTo>
                  <a:pt x="1008747" y="486175"/>
                </a:lnTo>
                <a:lnTo>
                  <a:pt x="1016835" y="486175"/>
                </a:lnTo>
                <a:lnTo>
                  <a:pt x="1022625" y="485073"/>
                </a:lnTo>
                <a:lnTo>
                  <a:pt x="1026117" y="485073"/>
                </a:lnTo>
                <a:lnTo>
                  <a:pt x="1028506" y="486175"/>
                </a:lnTo>
                <a:lnTo>
                  <a:pt x="1074826" y="474595"/>
                </a:lnTo>
                <a:lnTo>
                  <a:pt x="1091920" y="472298"/>
                </a:lnTo>
                <a:lnTo>
                  <a:pt x="1123260" y="488473"/>
                </a:lnTo>
                <a:lnTo>
                  <a:pt x="1134839" y="498950"/>
                </a:lnTo>
                <a:lnTo>
                  <a:pt x="1139436" y="508232"/>
                </a:lnTo>
                <a:lnTo>
                  <a:pt x="1140630" y="512828"/>
                </a:lnTo>
                <a:lnTo>
                  <a:pt x="1140630" y="523306"/>
                </a:lnTo>
                <a:lnTo>
                  <a:pt x="1138332" y="530198"/>
                </a:lnTo>
                <a:lnTo>
                  <a:pt x="1134839" y="535987"/>
                </a:lnTo>
                <a:lnTo>
                  <a:pt x="1130152" y="541778"/>
                </a:lnTo>
                <a:cubicBezTo>
                  <a:pt x="1128314" y="543065"/>
                  <a:pt x="1126385" y="544229"/>
                  <a:pt x="1124362" y="545270"/>
                </a:cubicBezTo>
                <a:lnTo>
                  <a:pt x="1090818" y="583503"/>
                </a:lnTo>
                <a:lnTo>
                  <a:pt x="1055159" y="615945"/>
                </a:lnTo>
                <a:lnTo>
                  <a:pt x="1051666" y="622930"/>
                </a:lnTo>
                <a:lnTo>
                  <a:pt x="1050471" y="628719"/>
                </a:lnTo>
                <a:lnTo>
                  <a:pt x="1052769" y="634510"/>
                </a:lnTo>
                <a:lnTo>
                  <a:pt x="1056261" y="640300"/>
                </a:lnTo>
                <a:lnTo>
                  <a:pt x="1067841" y="655372"/>
                </a:lnTo>
                <a:lnTo>
                  <a:pt x="1070139" y="662357"/>
                </a:lnTo>
                <a:lnTo>
                  <a:pt x="1077124" y="673937"/>
                </a:lnTo>
                <a:lnTo>
                  <a:pt x="1081718" y="677337"/>
                </a:lnTo>
                <a:lnTo>
                  <a:pt x="1086405" y="679727"/>
                </a:lnTo>
                <a:lnTo>
                  <a:pt x="1091920" y="680830"/>
                </a:lnTo>
                <a:lnTo>
                  <a:pt x="1122066" y="679727"/>
                </a:lnTo>
                <a:lnTo>
                  <a:pt x="1134839" y="680830"/>
                </a:lnTo>
                <a:lnTo>
                  <a:pt x="1139436" y="682024"/>
                </a:lnTo>
                <a:lnTo>
                  <a:pt x="1145225" y="684322"/>
                </a:lnTo>
                <a:lnTo>
                  <a:pt x="1149912" y="687539"/>
                </a:lnTo>
                <a:lnTo>
                  <a:pt x="1153404" y="692226"/>
                </a:lnTo>
                <a:lnTo>
                  <a:pt x="1156804" y="694524"/>
                </a:lnTo>
                <a:lnTo>
                  <a:pt x="1160297" y="694524"/>
                </a:lnTo>
                <a:lnTo>
                  <a:pt x="1162687" y="693329"/>
                </a:lnTo>
                <a:lnTo>
                  <a:pt x="1163789" y="691031"/>
                </a:lnTo>
                <a:lnTo>
                  <a:pt x="1166088" y="684322"/>
                </a:lnTo>
                <a:lnTo>
                  <a:pt x="1168477" y="679727"/>
                </a:lnTo>
                <a:lnTo>
                  <a:pt x="1170775" y="641495"/>
                </a:lnTo>
                <a:lnTo>
                  <a:pt x="1168477" y="520915"/>
                </a:lnTo>
                <a:lnTo>
                  <a:pt x="1170775" y="466508"/>
                </a:lnTo>
                <a:lnTo>
                  <a:pt x="1169580" y="444727"/>
                </a:lnTo>
                <a:lnTo>
                  <a:pt x="1167282" y="433146"/>
                </a:lnTo>
                <a:lnTo>
                  <a:pt x="1169580" y="422670"/>
                </a:lnTo>
                <a:lnTo>
                  <a:pt x="1169580" y="399509"/>
                </a:lnTo>
                <a:lnTo>
                  <a:pt x="1167282" y="389124"/>
                </a:lnTo>
                <a:lnTo>
                  <a:pt x="1169580" y="375154"/>
                </a:lnTo>
                <a:lnTo>
                  <a:pt x="1170775" y="371754"/>
                </a:lnTo>
                <a:lnTo>
                  <a:pt x="1170775" y="368262"/>
                </a:lnTo>
                <a:lnTo>
                  <a:pt x="1169580" y="365964"/>
                </a:lnTo>
                <a:lnTo>
                  <a:pt x="1167282" y="363575"/>
                </a:lnTo>
                <a:lnTo>
                  <a:pt x="1166088" y="326536"/>
                </a:lnTo>
                <a:lnTo>
                  <a:pt x="1167282" y="290602"/>
                </a:lnTo>
                <a:lnTo>
                  <a:pt x="1166088" y="254667"/>
                </a:lnTo>
                <a:lnTo>
                  <a:pt x="1162687" y="219927"/>
                </a:lnTo>
                <a:lnTo>
                  <a:pt x="1158000" y="214138"/>
                </a:lnTo>
                <a:lnTo>
                  <a:pt x="1153404" y="210645"/>
                </a:lnTo>
                <a:lnTo>
                  <a:pt x="1147615" y="208347"/>
                </a:lnTo>
                <a:close/>
                <a:moveTo>
                  <a:pt x="7619786" y="175354"/>
                </a:moveTo>
                <a:lnTo>
                  <a:pt x="7642980" y="178508"/>
                </a:lnTo>
                <a:lnTo>
                  <a:pt x="7653809" y="181579"/>
                </a:lnTo>
                <a:lnTo>
                  <a:pt x="7658500" y="183881"/>
                </a:lnTo>
                <a:lnTo>
                  <a:pt x="7663104" y="186950"/>
                </a:lnTo>
                <a:lnTo>
                  <a:pt x="7668561" y="188570"/>
                </a:lnTo>
                <a:lnTo>
                  <a:pt x="7691584" y="187802"/>
                </a:lnTo>
                <a:lnTo>
                  <a:pt x="7697041" y="188570"/>
                </a:lnTo>
                <a:lnTo>
                  <a:pt x="7707871" y="193943"/>
                </a:lnTo>
                <a:lnTo>
                  <a:pt x="7710173" y="193943"/>
                </a:lnTo>
                <a:lnTo>
                  <a:pt x="7712476" y="194709"/>
                </a:lnTo>
                <a:lnTo>
                  <a:pt x="7714011" y="195477"/>
                </a:lnTo>
                <a:lnTo>
                  <a:pt x="7715630" y="197865"/>
                </a:lnTo>
                <a:lnTo>
                  <a:pt x="7721771" y="204772"/>
                </a:lnTo>
                <a:lnTo>
                  <a:pt x="7722537" y="209461"/>
                </a:lnTo>
                <a:lnTo>
                  <a:pt x="7722537" y="214834"/>
                </a:lnTo>
                <a:lnTo>
                  <a:pt x="7724840" y="224129"/>
                </a:lnTo>
                <a:lnTo>
                  <a:pt x="7724840" y="233423"/>
                </a:lnTo>
                <a:lnTo>
                  <a:pt x="7724073" y="238027"/>
                </a:lnTo>
                <a:lnTo>
                  <a:pt x="7721771" y="242717"/>
                </a:lnTo>
                <a:lnTo>
                  <a:pt x="7722537" y="246554"/>
                </a:lnTo>
                <a:lnTo>
                  <a:pt x="7722537" y="249709"/>
                </a:lnTo>
                <a:lnTo>
                  <a:pt x="7721003" y="255849"/>
                </a:lnTo>
                <a:lnTo>
                  <a:pt x="7717166" y="262074"/>
                </a:lnTo>
                <a:lnTo>
                  <a:pt x="7697809" y="283732"/>
                </a:lnTo>
                <a:lnTo>
                  <a:pt x="7690817" y="295329"/>
                </a:lnTo>
                <a:lnTo>
                  <a:pt x="7680755" y="315282"/>
                </a:lnTo>
                <a:lnTo>
                  <a:pt x="7676918" y="320739"/>
                </a:lnTo>
                <a:lnTo>
                  <a:pt x="7674616" y="323042"/>
                </a:lnTo>
                <a:lnTo>
                  <a:pt x="7668561" y="326112"/>
                </a:lnTo>
                <a:lnTo>
                  <a:pt x="7665406" y="326880"/>
                </a:lnTo>
                <a:lnTo>
                  <a:pt x="7661570" y="326880"/>
                </a:lnTo>
                <a:lnTo>
                  <a:pt x="7657732" y="326112"/>
                </a:lnTo>
                <a:lnTo>
                  <a:pt x="7656965" y="328414"/>
                </a:lnTo>
                <a:lnTo>
                  <a:pt x="7655429" y="329182"/>
                </a:lnTo>
                <a:lnTo>
                  <a:pt x="7653042" y="329949"/>
                </a:lnTo>
                <a:lnTo>
                  <a:pt x="7650740" y="329949"/>
                </a:lnTo>
                <a:lnTo>
                  <a:pt x="7646136" y="329182"/>
                </a:lnTo>
                <a:lnTo>
                  <a:pt x="7642213" y="327646"/>
                </a:lnTo>
                <a:lnTo>
                  <a:pt x="7632918" y="321507"/>
                </a:lnTo>
                <a:lnTo>
                  <a:pt x="7626779" y="312980"/>
                </a:lnTo>
                <a:lnTo>
                  <a:pt x="7615182" y="288337"/>
                </a:lnTo>
                <a:lnTo>
                  <a:pt x="7603585" y="267445"/>
                </a:lnTo>
                <a:lnTo>
                  <a:pt x="7600430" y="263609"/>
                </a:lnTo>
                <a:lnTo>
                  <a:pt x="7596593" y="260538"/>
                </a:lnTo>
                <a:lnTo>
                  <a:pt x="7591902" y="258152"/>
                </a:lnTo>
                <a:lnTo>
                  <a:pt x="7588066" y="252779"/>
                </a:lnTo>
                <a:lnTo>
                  <a:pt x="7583461" y="234957"/>
                </a:lnTo>
                <a:lnTo>
                  <a:pt x="7581841" y="223361"/>
                </a:lnTo>
                <a:lnTo>
                  <a:pt x="7580306" y="217136"/>
                </a:lnTo>
                <a:lnTo>
                  <a:pt x="7575702" y="206307"/>
                </a:lnTo>
                <a:lnTo>
                  <a:pt x="7572631" y="203236"/>
                </a:lnTo>
                <a:lnTo>
                  <a:pt x="7568709" y="200934"/>
                </a:lnTo>
                <a:lnTo>
                  <a:pt x="7564872" y="200167"/>
                </a:lnTo>
                <a:lnTo>
                  <a:pt x="7556345" y="199400"/>
                </a:lnTo>
                <a:lnTo>
                  <a:pt x="7552508" y="198632"/>
                </a:lnTo>
                <a:lnTo>
                  <a:pt x="7548586" y="196245"/>
                </a:lnTo>
                <a:lnTo>
                  <a:pt x="7543981" y="194709"/>
                </a:lnTo>
                <a:lnTo>
                  <a:pt x="7542445" y="193943"/>
                </a:lnTo>
                <a:lnTo>
                  <a:pt x="7541679" y="193175"/>
                </a:lnTo>
                <a:lnTo>
                  <a:pt x="7541679" y="192407"/>
                </a:lnTo>
                <a:lnTo>
                  <a:pt x="7542445" y="188570"/>
                </a:lnTo>
                <a:lnTo>
                  <a:pt x="7543981" y="185415"/>
                </a:lnTo>
                <a:lnTo>
                  <a:pt x="7545515" y="183113"/>
                </a:lnTo>
                <a:lnTo>
                  <a:pt x="7546283" y="180043"/>
                </a:lnTo>
                <a:lnTo>
                  <a:pt x="7552508" y="181579"/>
                </a:lnTo>
                <a:lnTo>
                  <a:pt x="7557113" y="181579"/>
                </a:lnTo>
                <a:lnTo>
                  <a:pt x="7558647" y="180043"/>
                </a:lnTo>
                <a:lnTo>
                  <a:pt x="7598127" y="181579"/>
                </a:lnTo>
                <a:lnTo>
                  <a:pt x="7612795" y="178508"/>
                </a:lnTo>
                <a:close/>
                <a:moveTo>
                  <a:pt x="7020703" y="126506"/>
                </a:moveTo>
                <a:lnTo>
                  <a:pt x="7023773" y="127273"/>
                </a:lnTo>
                <a:lnTo>
                  <a:pt x="7026076" y="128808"/>
                </a:lnTo>
                <a:lnTo>
                  <a:pt x="7027610" y="131111"/>
                </a:lnTo>
                <a:lnTo>
                  <a:pt x="7029998" y="139638"/>
                </a:lnTo>
                <a:lnTo>
                  <a:pt x="7032301" y="141940"/>
                </a:lnTo>
                <a:lnTo>
                  <a:pt x="7034603" y="143475"/>
                </a:lnTo>
                <a:lnTo>
                  <a:pt x="7035370" y="158227"/>
                </a:lnTo>
                <a:lnTo>
                  <a:pt x="7033835" y="186793"/>
                </a:lnTo>
                <a:lnTo>
                  <a:pt x="7035370" y="244862"/>
                </a:lnTo>
                <a:lnTo>
                  <a:pt x="7031533" y="270443"/>
                </a:lnTo>
                <a:lnTo>
                  <a:pt x="7032301" y="273513"/>
                </a:lnTo>
                <a:lnTo>
                  <a:pt x="7032301" y="275816"/>
                </a:lnTo>
                <a:lnTo>
                  <a:pt x="7031533" y="281273"/>
                </a:lnTo>
                <a:lnTo>
                  <a:pt x="7029998" y="286644"/>
                </a:lnTo>
                <a:lnTo>
                  <a:pt x="7029998" y="288946"/>
                </a:lnTo>
                <a:lnTo>
                  <a:pt x="7031533" y="291334"/>
                </a:lnTo>
                <a:lnTo>
                  <a:pt x="7029231" y="293637"/>
                </a:lnTo>
                <a:lnTo>
                  <a:pt x="7026843" y="302932"/>
                </a:lnTo>
                <a:lnTo>
                  <a:pt x="7026843" y="308901"/>
                </a:lnTo>
                <a:lnTo>
                  <a:pt x="7027610" y="313590"/>
                </a:lnTo>
                <a:lnTo>
                  <a:pt x="7032301" y="313590"/>
                </a:lnTo>
                <a:lnTo>
                  <a:pt x="7036137" y="312823"/>
                </a:lnTo>
                <a:lnTo>
                  <a:pt x="7053192" y="306768"/>
                </a:lnTo>
                <a:lnTo>
                  <a:pt x="7062486" y="305234"/>
                </a:lnTo>
                <a:lnTo>
                  <a:pt x="7062486" y="303698"/>
                </a:lnTo>
                <a:lnTo>
                  <a:pt x="7063254" y="302164"/>
                </a:lnTo>
                <a:lnTo>
                  <a:pt x="7071013" y="299776"/>
                </a:lnTo>
                <a:lnTo>
                  <a:pt x="7078688" y="292869"/>
                </a:lnTo>
                <a:lnTo>
                  <a:pt x="7082610" y="290482"/>
                </a:lnTo>
                <a:lnTo>
                  <a:pt x="7095742" y="286644"/>
                </a:lnTo>
                <a:lnTo>
                  <a:pt x="7100347" y="284342"/>
                </a:lnTo>
                <a:lnTo>
                  <a:pt x="7104269" y="281273"/>
                </a:lnTo>
                <a:lnTo>
                  <a:pt x="7142982" y="237869"/>
                </a:lnTo>
                <a:lnTo>
                  <a:pt x="7159183" y="224738"/>
                </a:lnTo>
                <a:lnTo>
                  <a:pt x="7170781" y="218598"/>
                </a:lnTo>
                <a:lnTo>
                  <a:pt x="7190904" y="214675"/>
                </a:lnTo>
                <a:lnTo>
                  <a:pt x="7193207" y="215443"/>
                </a:lnTo>
                <a:lnTo>
                  <a:pt x="7194827" y="215443"/>
                </a:lnTo>
                <a:lnTo>
                  <a:pt x="7197897" y="213909"/>
                </a:lnTo>
                <a:lnTo>
                  <a:pt x="7200199" y="212373"/>
                </a:lnTo>
                <a:lnTo>
                  <a:pt x="7203268" y="211606"/>
                </a:lnTo>
                <a:lnTo>
                  <a:pt x="7208726" y="213909"/>
                </a:lnTo>
                <a:lnTo>
                  <a:pt x="7224927" y="218598"/>
                </a:lnTo>
                <a:lnTo>
                  <a:pt x="7230214" y="220900"/>
                </a:lnTo>
                <a:lnTo>
                  <a:pt x="7234904" y="223970"/>
                </a:lnTo>
                <a:lnTo>
                  <a:pt x="7239509" y="228661"/>
                </a:lnTo>
                <a:lnTo>
                  <a:pt x="7242578" y="234032"/>
                </a:lnTo>
                <a:lnTo>
                  <a:pt x="7242578" y="239489"/>
                </a:lnTo>
                <a:lnTo>
                  <a:pt x="7243346" y="244094"/>
                </a:lnTo>
                <a:lnTo>
                  <a:pt x="7243346" y="249552"/>
                </a:lnTo>
                <a:lnTo>
                  <a:pt x="7242578" y="252621"/>
                </a:lnTo>
                <a:lnTo>
                  <a:pt x="7241044" y="254923"/>
                </a:lnTo>
                <a:lnTo>
                  <a:pt x="7237973" y="256459"/>
                </a:lnTo>
                <a:lnTo>
                  <a:pt x="7235671" y="258761"/>
                </a:lnTo>
                <a:lnTo>
                  <a:pt x="7231749" y="264986"/>
                </a:lnTo>
                <a:lnTo>
                  <a:pt x="7227315" y="269591"/>
                </a:lnTo>
                <a:lnTo>
                  <a:pt x="7224159" y="271978"/>
                </a:lnTo>
                <a:lnTo>
                  <a:pt x="7220323" y="271978"/>
                </a:lnTo>
                <a:lnTo>
                  <a:pt x="7218788" y="275048"/>
                </a:lnTo>
                <a:lnTo>
                  <a:pt x="7216486" y="277350"/>
                </a:lnTo>
                <a:lnTo>
                  <a:pt x="7210261" y="278885"/>
                </a:lnTo>
                <a:lnTo>
                  <a:pt x="7200966" y="288946"/>
                </a:lnTo>
                <a:lnTo>
                  <a:pt x="7189370" y="296707"/>
                </a:lnTo>
                <a:lnTo>
                  <a:pt x="7179307" y="305234"/>
                </a:lnTo>
                <a:lnTo>
                  <a:pt x="7175470" y="310521"/>
                </a:lnTo>
                <a:lnTo>
                  <a:pt x="7171548" y="317428"/>
                </a:lnTo>
                <a:lnTo>
                  <a:pt x="7170013" y="322117"/>
                </a:lnTo>
                <a:lnTo>
                  <a:pt x="7163106" y="328256"/>
                </a:lnTo>
                <a:lnTo>
                  <a:pt x="7157649" y="331412"/>
                </a:lnTo>
                <a:lnTo>
                  <a:pt x="7155347" y="336017"/>
                </a:lnTo>
                <a:lnTo>
                  <a:pt x="7134455" y="364667"/>
                </a:lnTo>
                <a:lnTo>
                  <a:pt x="7132153" y="369272"/>
                </a:lnTo>
                <a:lnTo>
                  <a:pt x="7128231" y="370807"/>
                </a:lnTo>
                <a:lnTo>
                  <a:pt x="7123626" y="375497"/>
                </a:lnTo>
                <a:lnTo>
                  <a:pt x="7118936" y="384024"/>
                </a:lnTo>
                <a:lnTo>
                  <a:pt x="7114331" y="388629"/>
                </a:lnTo>
                <a:lnTo>
                  <a:pt x="7116633" y="390163"/>
                </a:lnTo>
                <a:lnTo>
                  <a:pt x="7118168" y="391699"/>
                </a:lnTo>
                <a:lnTo>
                  <a:pt x="7122090" y="393319"/>
                </a:lnTo>
                <a:lnTo>
                  <a:pt x="7125928" y="393319"/>
                </a:lnTo>
                <a:lnTo>
                  <a:pt x="7130533" y="392551"/>
                </a:lnTo>
                <a:lnTo>
                  <a:pt x="7139059" y="388629"/>
                </a:lnTo>
                <a:lnTo>
                  <a:pt x="7143749" y="387094"/>
                </a:lnTo>
                <a:lnTo>
                  <a:pt x="7147586" y="387094"/>
                </a:lnTo>
                <a:lnTo>
                  <a:pt x="7182377" y="377799"/>
                </a:lnTo>
                <a:lnTo>
                  <a:pt x="7194827" y="375497"/>
                </a:lnTo>
                <a:lnTo>
                  <a:pt x="7199431" y="375497"/>
                </a:lnTo>
                <a:lnTo>
                  <a:pt x="7203268" y="376265"/>
                </a:lnTo>
                <a:lnTo>
                  <a:pt x="7207191" y="377799"/>
                </a:lnTo>
                <a:lnTo>
                  <a:pt x="7215718" y="383256"/>
                </a:lnTo>
                <a:lnTo>
                  <a:pt x="7218788" y="388629"/>
                </a:lnTo>
                <a:lnTo>
                  <a:pt x="7221090" y="400993"/>
                </a:lnTo>
                <a:lnTo>
                  <a:pt x="7221090" y="413442"/>
                </a:lnTo>
                <a:lnTo>
                  <a:pt x="7217253" y="431947"/>
                </a:lnTo>
                <a:lnTo>
                  <a:pt x="7214951" y="435869"/>
                </a:lnTo>
                <a:lnTo>
                  <a:pt x="7205656" y="445931"/>
                </a:lnTo>
                <a:lnTo>
                  <a:pt x="7190904" y="458295"/>
                </a:lnTo>
                <a:lnTo>
                  <a:pt x="7191672" y="482256"/>
                </a:lnTo>
                <a:lnTo>
                  <a:pt x="7189370" y="493853"/>
                </a:lnTo>
                <a:lnTo>
                  <a:pt x="7183997" y="504682"/>
                </a:lnTo>
                <a:lnTo>
                  <a:pt x="7183145" y="507838"/>
                </a:lnTo>
                <a:lnTo>
                  <a:pt x="7181609" y="511675"/>
                </a:lnTo>
                <a:lnTo>
                  <a:pt x="7171548" y="524807"/>
                </a:lnTo>
                <a:lnTo>
                  <a:pt x="7169245" y="528729"/>
                </a:lnTo>
                <a:lnTo>
                  <a:pt x="7168478" y="532566"/>
                </a:lnTo>
                <a:lnTo>
                  <a:pt x="7168478" y="534868"/>
                </a:lnTo>
                <a:lnTo>
                  <a:pt x="7166943" y="536404"/>
                </a:lnTo>
                <a:lnTo>
                  <a:pt x="7164641" y="539559"/>
                </a:lnTo>
                <a:lnTo>
                  <a:pt x="7161486" y="542628"/>
                </a:lnTo>
                <a:lnTo>
                  <a:pt x="7159951" y="546466"/>
                </a:lnTo>
                <a:lnTo>
                  <a:pt x="7143749" y="572644"/>
                </a:lnTo>
                <a:lnTo>
                  <a:pt x="7124393" y="595069"/>
                </a:lnTo>
                <a:lnTo>
                  <a:pt x="7107338" y="609055"/>
                </a:lnTo>
                <a:lnTo>
                  <a:pt x="7109641" y="648449"/>
                </a:lnTo>
                <a:lnTo>
                  <a:pt x="7112796" y="660899"/>
                </a:lnTo>
                <a:lnTo>
                  <a:pt x="7111176" y="664737"/>
                </a:lnTo>
                <a:lnTo>
                  <a:pt x="7110408" y="667806"/>
                </a:lnTo>
                <a:lnTo>
                  <a:pt x="7110408" y="671728"/>
                </a:lnTo>
                <a:lnTo>
                  <a:pt x="7111176" y="675565"/>
                </a:lnTo>
                <a:lnTo>
                  <a:pt x="7113563" y="682558"/>
                </a:lnTo>
                <a:lnTo>
                  <a:pt x="7116633" y="688697"/>
                </a:lnTo>
                <a:lnTo>
                  <a:pt x="7119703" y="691085"/>
                </a:lnTo>
                <a:lnTo>
                  <a:pt x="7122858" y="691853"/>
                </a:lnTo>
                <a:lnTo>
                  <a:pt x="7128997" y="690317"/>
                </a:lnTo>
                <a:lnTo>
                  <a:pt x="7142129" y="685628"/>
                </a:lnTo>
                <a:lnTo>
                  <a:pt x="7160718" y="673263"/>
                </a:lnTo>
                <a:lnTo>
                  <a:pt x="7168478" y="666271"/>
                </a:lnTo>
                <a:lnTo>
                  <a:pt x="7171548" y="661666"/>
                </a:lnTo>
                <a:lnTo>
                  <a:pt x="7173936" y="656209"/>
                </a:lnTo>
                <a:lnTo>
                  <a:pt x="7177006" y="654674"/>
                </a:lnTo>
                <a:lnTo>
                  <a:pt x="7178540" y="650837"/>
                </a:lnTo>
                <a:lnTo>
                  <a:pt x="7179307" y="646914"/>
                </a:lnTo>
                <a:lnTo>
                  <a:pt x="7180843" y="643844"/>
                </a:lnTo>
                <a:lnTo>
                  <a:pt x="7190904" y="619116"/>
                </a:lnTo>
                <a:lnTo>
                  <a:pt x="7196361" y="610589"/>
                </a:lnTo>
                <a:lnTo>
                  <a:pt x="7199431" y="607519"/>
                </a:lnTo>
                <a:lnTo>
                  <a:pt x="7200199" y="609055"/>
                </a:lnTo>
                <a:lnTo>
                  <a:pt x="7200199" y="610589"/>
                </a:lnTo>
                <a:lnTo>
                  <a:pt x="7198664" y="613659"/>
                </a:lnTo>
                <a:lnTo>
                  <a:pt x="7196361" y="615962"/>
                </a:lnTo>
                <a:lnTo>
                  <a:pt x="7196361" y="619116"/>
                </a:lnTo>
                <a:lnTo>
                  <a:pt x="7195595" y="624489"/>
                </a:lnTo>
                <a:lnTo>
                  <a:pt x="7195595" y="633015"/>
                </a:lnTo>
                <a:lnTo>
                  <a:pt x="7194827" y="636085"/>
                </a:lnTo>
                <a:lnTo>
                  <a:pt x="7193207" y="638473"/>
                </a:lnTo>
                <a:lnTo>
                  <a:pt x="7190904" y="640007"/>
                </a:lnTo>
                <a:lnTo>
                  <a:pt x="7190904" y="650069"/>
                </a:lnTo>
                <a:lnTo>
                  <a:pt x="7195595" y="667806"/>
                </a:lnTo>
                <a:lnTo>
                  <a:pt x="7208726" y="691085"/>
                </a:lnTo>
                <a:lnTo>
                  <a:pt x="7218788" y="704217"/>
                </a:lnTo>
                <a:lnTo>
                  <a:pt x="7213331" y="711208"/>
                </a:lnTo>
                <a:lnTo>
                  <a:pt x="7215718" y="711208"/>
                </a:lnTo>
                <a:lnTo>
                  <a:pt x="7217253" y="711976"/>
                </a:lnTo>
                <a:lnTo>
                  <a:pt x="7218788" y="713511"/>
                </a:lnTo>
                <a:lnTo>
                  <a:pt x="7219555" y="715046"/>
                </a:lnTo>
                <a:lnTo>
                  <a:pt x="7220323" y="719651"/>
                </a:lnTo>
                <a:lnTo>
                  <a:pt x="7220323" y="723573"/>
                </a:lnTo>
                <a:lnTo>
                  <a:pt x="7219555" y="728945"/>
                </a:lnTo>
                <a:lnTo>
                  <a:pt x="7214951" y="739774"/>
                </a:lnTo>
                <a:lnTo>
                  <a:pt x="7207191" y="747535"/>
                </a:lnTo>
                <a:lnTo>
                  <a:pt x="7202502" y="750604"/>
                </a:lnTo>
                <a:cubicBezTo>
                  <a:pt x="7199204" y="752196"/>
                  <a:pt x="7195850" y="753760"/>
                  <a:pt x="7192439" y="755294"/>
                </a:cubicBezTo>
                <a:lnTo>
                  <a:pt x="7187067" y="753759"/>
                </a:lnTo>
                <a:lnTo>
                  <a:pt x="7181609" y="752992"/>
                </a:lnTo>
                <a:lnTo>
                  <a:pt x="7170781" y="752992"/>
                </a:lnTo>
                <a:lnTo>
                  <a:pt x="7165408" y="752139"/>
                </a:lnTo>
                <a:lnTo>
                  <a:pt x="7159951" y="750604"/>
                </a:lnTo>
                <a:lnTo>
                  <a:pt x="7155347" y="747535"/>
                </a:lnTo>
                <a:lnTo>
                  <a:pt x="7150656" y="742930"/>
                </a:lnTo>
                <a:lnTo>
                  <a:pt x="7148354" y="741310"/>
                </a:lnTo>
                <a:lnTo>
                  <a:pt x="7138292" y="730480"/>
                </a:lnTo>
                <a:lnTo>
                  <a:pt x="7133688" y="727410"/>
                </a:lnTo>
                <a:lnTo>
                  <a:pt x="7130533" y="726642"/>
                </a:lnTo>
                <a:lnTo>
                  <a:pt x="7128231" y="725108"/>
                </a:lnTo>
                <a:lnTo>
                  <a:pt x="7123626" y="721271"/>
                </a:lnTo>
                <a:lnTo>
                  <a:pt x="7118168" y="719651"/>
                </a:lnTo>
                <a:lnTo>
                  <a:pt x="7115865" y="720418"/>
                </a:lnTo>
                <a:lnTo>
                  <a:pt x="7112796" y="723573"/>
                </a:lnTo>
                <a:lnTo>
                  <a:pt x="7117401" y="815495"/>
                </a:lnTo>
                <a:lnTo>
                  <a:pt x="7125160" y="906053"/>
                </a:lnTo>
                <a:lnTo>
                  <a:pt x="7117401" y="940076"/>
                </a:lnTo>
                <a:lnTo>
                  <a:pt x="7107338" y="973332"/>
                </a:lnTo>
                <a:lnTo>
                  <a:pt x="7099579" y="982626"/>
                </a:lnTo>
                <a:lnTo>
                  <a:pt x="7087983" y="993455"/>
                </a:lnTo>
                <a:lnTo>
                  <a:pt x="7078688" y="998060"/>
                </a:lnTo>
                <a:lnTo>
                  <a:pt x="7072549" y="999680"/>
                </a:lnTo>
                <a:lnTo>
                  <a:pt x="7057029" y="994991"/>
                </a:lnTo>
                <a:lnTo>
                  <a:pt x="7044665" y="986464"/>
                </a:lnTo>
                <a:lnTo>
                  <a:pt x="7038440" y="981091"/>
                </a:lnTo>
                <a:lnTo>
                  <a:pt x="7029231" y="969494"/>
                </a:lnTo>
                <a:lnTo>
                  <a:pt x="7016013" y="949371"/>
                </a:lnTo>
                <a:lnTo>
                  <a:pt x="7001517" y="920720"/>
                </a:lnTo>
                <a:lnTo>
                  <a:pt x="6992991" y="907588"/>
                </a:lnTo>
                <a:lnTo>
                  <a:pt x="6992223" y="905200"/>
                </a:lnTo>
                <a:lnTo>
                  <a:pt x="6990688" y="902898"/>
                </a:lnTo>
                <a:lnTo>
                  <a:pt x="6983696" y="893603"/>
                </a:lnTo>
                <a:lnTo>
                  <a:pt x="6982928" y="891301"/>
                </a:lnTo>
                <a:lnTo>
                  <a:pt x="6982928" y="888232"/>
                </a:lnTo>
                <a:lnTo>
                  <a:pt x="7023773" y="906820"/>
                </a:lnTo>
                <a:lnTo>
                  <a:pt x="7041595" y="910657"/>
                </a:lnTo>
                <a:lnTo>
                  <a:pt x="7050122" y="909123"/>
                </a:lnTo>
                <a:lnTo>
                  <a:pt x="7053192" y="906053"/>
                </a:lnTo>
                <a:lnTo>
                  <a:pt x="7057796" y="894371"/>
                </a:lnTo>
                <a:lnTo>
                  <a:pt x="7059331" y="885929"/>
                </a:lnTo>
                <a:lnTo>
                  <a:pt x="7059331" y="851820"/>
                </a:lnTo>
                <a:lnTo>
                  <a:pt x="7060951" y="843379"/>
                </a:lnTo>
                <a:lnTo>
                  <a:pt x="7057796" y="826325"/>
                </a:lnTo>
                <a:lnTo>
                  <a:pt x="7054726" y="790852"/>
                </a:lnTo>
                <a:lnTo>
                  <a:pt x="7055494" y="772263"/>
                </a:lnTo>
                <a:lnTo>
                  <a:pt x="7053959" y="771495"/>
                </a:lnTo>
                <a:lnTo>
                  <a:pt x="7051656" y="770728"/>
                </a:lnTo>
                <a:lnTo>
                  <a:pt x="7046967" y="770728"/>
                </a:lnTo>
                <a:lnTo>
                  <a:pt x="7042362" y="774651"/>
                </a:lnTo>
                <a:lnTo>
                  <a:pt x="7027610" y="797077"/>
                </a:lnTo>
                <a:lnTo>
                  <a:pt x="7019169" y="805433"/>
                </a:lnTo>
                <a:lnTo>
                  <a:pt x="6993758" y="846448"/>
                </a:lnTo>
                <a:lnTo>
                  <a:pt x="6979091" y="859580"/>
                </a:lnTo>
                <a:lnTo>
                  <a:pt x="6970564" y="864270"/>
                </a:lnTo>
                <a:lnTo>
                  <a:pt x="6968176" y="868875"/>
                </a:lnTo>
                <a:lnTo>
                  <a:pt x="6967409" y="869643"/>
                </a:lnTo>
                <a:lnTo>
                  <a:pt x="6965874" y="870409"/>
                </a:lnTo>
                <a:lnTo>
                  <a:pt x="6963571" y="870409"/>
                </a:lnTo>
                <a:lnTo>
                  <a:pt x="6960502" y="868875"/>
                </a:lnTo>
                <a:lnTo>
                  <a:pt x="6954277" y="865038"/>
                </a:lnTo>
                <a:lnTo>
                  <a:pt x="6951207" y="864270"/>
                </a:lnTo>
                <a:lnTo>
                  <a:pt x="6949673" y="863418"/>
                </a:lnTo>
                <a:lnTo>
                  <a:pt x="6948138" y="864270"/>
                </a:lnTo>
                <a:lnTo>
                  <a:pt x="6943448" y="858045"/>
                </a:lnTo>
                <a:lnTo>
                  <a:pt x="6937223" y="844914"/>
                </a:lnTo>
                <a:lnTo>
                  <a:pt x="6933386" y="824022"/>
                </a:lnTo>
                <a:lnTo>
                  <a:pt x="6933386" y="808502"/>
                </a:lnTo>
                <a:lnTo>
                  <a:pt x="6937223" y="763821"/>
                </a:lnTo>
                <a:lnTo>
                  <a:pt x="6937223" y="749837"/>
                </a:lnTo>
                <a:lnTo>
                  <a:pt x="6938843" y="743697"/>
                </a:lnTo>
                <a:lnTo>
                  <a:pt x="6938843" y="739008"/>
                </a:lnTo>
                <a:lnTo>
                  <a:pt x="6937223" y="737472"/>
                </a:lnTo>
                <a:lnTo>
                  <a:pt x="6938843" y="734403"/>
                </a:lnTo>
                <a:lnTo>
                  <a:pt x="6938843" y="730480"/>
                </a:lnTo>
                <a:lnTo>
                  <a:pt x="6941146" y="712744"/>
                </a:lnTo>
                <a:lnTo>
                  <a:pt x="6942680" y="709589"/>
                </a:lnTo>
                <a:lnTo>
                  <a:pt x="6946518" y="709589"/>
                </a:lnTo>
                <a:lnTo>
                  <a:pt x="6951975" y="725876"/>
                </a:lnTo>
                <a:lnTo>
                  <a:pt x="6960502" y="759899"/>
                </a:lnTo>
                <a:lnTo>
                  <a:pt x="6967409" y="770728"/>
                </a:lnTo>
                <a:lnTo>
                  <a:pt x="6970564" y="773883"/>
                </a:lnTo>
                <a:lnTo>
                  <a:pt x="6969796" y="778488"/>
                </a:lnTo>
                <a:lnTo>
                  <a:pt x="6972866" y="785480"/>
                </a:lnTo>
                <a:lnTo>
                  <a:pt x="6975936" y="787783"/>
                </a:lnTo>
                <a:lnTo>
                  <a:pt x="6989921" y="796309"/>
                </a:lnTo>
                <a:lnTo>
                  <a:pt x="6999982" y="791619"/>
                </a:lnTo>
                <a:lnTo>
                  <a:pt x="7016781" y="778488"/>
                </a:lnTo>
                <a:lnTo>
                  <a:pt x="7057029" y="739008"/>
                </a:lnTo>
                <a:lnTo>
                  <a:pt x="7057796" y="729713"/>
                </a:lnTo>
                <a:lnTo>
                  <a:pt x="7054726" y="669340"/>
                </a:lnTo>
                <a:lnTo>
                  <a:pt x="7057029" y="646147"/>
                </a:lnTo>
                <a:lnTo>
                  <a:pt x="7055494" y="639240"/>
                </a:lnTo>
                <a:lnTo>
                  <a:pt x="7053959" y="636085"/>
                </a:lnTo>
                <a:lnTo>
                  <a:pt x="7051656" y="633015"/>
                </a:lnTo>
                <a:lnTo>
                  <a:pt x="7042362" y="637619"/>
                </a:lnTo>
                <a:lnTo>
                  <a:pt x="7021471" y="643844"/>
                </a:lnTo>
                <a:lnTo>
                  <a:pt x="7016781" y="646147"/>
                </a:lnTo>
                <a:lnTo>
                  <a:pt x="7012176" y="649302"/>
                </a:lnTo>
                <a:lnTo>
                  <a:pt x="7001517" y="653139"/>
                </a:lnTo>
                <a:lnTo>
                  <a:pt x="6996828" y="656209"/>
                </a:lnTo>
                <a:lnTo>
                  <a:pt x="6994525" y="658512"/>
                </a:lnTo>
                <a:lnTo>
                  <a:pt x="6992991" y="660899"/>
                </a:lnTo>
                <a:lnTo>
                  <a:pt x="6994525" y="670960"/>
                </a:lnTo>
                <a:lnTo>
                  <a:pt x="6992991" y="680255"/>
                </a:lnTo>
                <a:lnTo>
                  <a:pt x="6984464" y="697224"/>
                </a:lnTo>
                <a:lnTo>
                  <a:pt x="6982161" y="699526"/>
                </a:lnTo>
                <a:lnTo>
                  <a:pt x="6979091" y="701147"/>
                </a:lnTo>
                <a:lnTo>
                  <a:pt x="6976703" y="701147"/>
                </a:lnTo>
                <a:lnTo>
                  <a:pt x="6969029" y="698760"/>
                </a:lnTo>
                <a:lnTo>
                  <a:pt x="6963571" y="695690"/>
                </a:lnTo>
                <a:lnTo>
                  <a:pt x="6955812" y="684860"/>
                </a:lnTo>
                <a:lnTo>
                  <a:pt x="6950441" y="674031"/>
                </a:lnTo>
                <a:lnTo>
                  <a:pt x="6941913" y="650069"/>
                </a:lnTo>
                <a:lnTo>
                  <a:pt x="6932618" y="600527"/>
                </a:lnTo>
                <a:lnTo>
                  <a:pt x="6932618" y="597457"/>
                </a:lnTo>
                <a:lnTo>
                  <a:pt x="6933386" y="594303"/>
                </a:lnTo>
                <a:lnTo>
                  <a:pt x="6938075" y="585775"/>
                </a:lnTo>
                <a:lnTo>
                  <a:pt x="6939611" y="581171"/>
                </a:lnTo>
                <a:lnTo>
                  <a:pt x="6947285" y="574946"/>
                </a:lnTo>
                <a:lnTo>
                  <a:pt x="6951207" y="571109"/>
                </a:lnTo>
                <a:lnTo>
                  <a:pt x="6957348" y="561814"/>
                </a:lnTo>
                <a:lnTo>
                  <a:pt x="6962037" y="548086"/>
                </a:lnTo>
                <a:lnTo>
                  <a:pt x="6970564" y="535636"/>
                </a:lnTo>
                <a:lnTo>
                  <a:pt x="6976703" y="521736"/>
                </a:lnTo>
                <a:lnTo>
                  <a:pt x="6979091" y="513977"/>
                </a:lnTo>
                <a:lnTo>
                  <a:pt x="6982161" y="507070"/>
                </a:lnTo>
                <a:lnTo>
                  <a:pt x="6985998" y="500845"/>
                </a:lnTo>
                <a:lnTo>
                  <a:pt x="6991455" y="494620"/>
                </a:lnTo>
                <a:lnTo>
                  <a:pt x="7011408" y="445163"/>
                </a:lnTo>
                <a:lnTo>
                  <a:pt x="7029231" y="394086"/>
                </a:lnTo>
                <a:lnTo>
                  <a:pt x="7029231" y="390931"/>
                </a:lnTo>
                <a:lnTo>
                  <a:pt x="7022238" y="383256"/>
                </a:lnTo>
                <a:lnTo>
                  <a:pt x="7015246" y="386326"/>
                </a:lnTo>
                <a:lnTo>
                  <a:pt x="7009192" y="390931"/>
                </a:lnTo>
                <a:lnTo>
                  <a:pt x="6982928" y="422652"/>
                </a:lnTo>
                <a:lnTo>
                  <a:pt x="6977471" y="428109"/>
                </a:lnTo>
                <a:lnTo>
                  <a:pt x="6976703" y="431179"/>
                </a:lnTo>
                <a:lnTo>
                  <a:pt x="6969796" y="438172"/>
                </a:lnTo>
                <a:lnTo>
                  <a:pt x="6964339" y="442008"/>
                </a:lnTo>
                <a:lnTo>
                  <a:pt x="6958200" y="444396"/>
                </a:lnTo>
                <a:lnTo>
                  <a:pt x="6954277" y="445163"/>
                </a:lnTo>
                <a:lnTo>
                  <a:pt x="6946518" y="443543"/>
                </a:lnTo>
                <a:lnTo>
                  <a:pt x="6927246" y="435101"/>
                </a:lnTo>
                <a:lnTo>
                  <a:pt x="6912495" y="411822"/>
                </a:lnTo>
                <a:lnTo>
                  <a:pt x="6906270" y="398690"/>
                </a:lnTo>
                <a:lnTo>
                  <a:pt x="6902432" y="384792"/>
                </a:lnTo>
                <a:lnTo>
                  <a:pt x="6900130" y="380102"/>
                </a:lnTo>
                <a:lnTo>
                  <a:pt x="6898595" y="374729"/>
                </a:lnTo>
                <a:lnTo>
                  <a:pt x="6896293" y="369272"/>
                </a:lnTo>
                <a:lnTo>
                  <a:pt x="6894673" y="358443"/>
                </a:lnTo>
                <a:lnTo>
                  <a:pt x="6894673" y="346846"/>
                </a:lnTo>
                <a:lnTo>
                  <a:pt x="6895441" y="341474"/>
                </a:lnTo>
                <a:lnTo>
                  <a:pt x="6895441" y="337551"/>
                </a:lnTo>
                <a:lnTo>
                  <a:pt x="6894673" y="334481"/>
                </a:lnTo>
                <a:lnTo>
                  <a:pt x="6896293" y="327489"/>
                </a:lnTo>
                <a:lnTo>
                  <a:pt x="6899363" y="321350"/>
                </a:lnTo>
                <a:lnTo>
                  <a:pt x="6919487" y="297473"/>
                </a:lnTo>
                <a:lnTo>
                  <a:pt x="6923323" y="291334"/>
                </a:lnTo>
                <a:lnTo>
                  <a:pt x="6929548" y="287412"/>
                </a:lnTo>
                <a:lnTo>
                  <a:pt x="6934153" y="282039"/>
                </a:lnTo>
                <a:lnTo>
                  <a:pt x="6950441" y="253389"/>
                </a:lnTo>
                <a:lnTo>
                  <a:pt x="6965107" y="234032"/>
                </a:lnTo>
                <a:lnTo>
                  <a:pt x="6991455" y="189180"/>
                </a:lnTo>
                <a:close/>
                <a:moveTo>
                  <a:pt x="2487190" y="111983"/>
                </a:moveTo>
                <a:lnTo>
                  <a:pt x="2492170" y="111983"/>
                </a:lnTo>
                <a:lnTo>
                  <a:pt x="2503026" y="118677"/>
                </a:lnTo>
                <a:lnTo>
                  <a:pt x="2512822" y="127003"/>
                </a:lnTo>
                <a:lnTo>
                  <a:pt x="2536168" y="157778"/>
                </a:lnTo>
                <a:lnTo>
                  <a:pt x="2554453" y="191082"/>
                </a:lnTo>
                <a:lnTo>
                  <a:pt x="2554453" y="210265"/>
                </a:lnTo>
                <a:lnTo>
                  <a:pt x="2556085" y="220224"/>
                </a:lnTo>
                <a:lnTo>
                  <a:pt x="2559432" y="228550"/>
                </a:lnTo>
                <a:lnTo>
                  <a:pt x="2557800" y="231897"/>
                </a:lnTo>
                <a:lnTo>
                  <a:pt x="2556983" y="236060"/>
                </a:lnTo>
                <a:lnTo>
                  <a:pt x="2556085" y="245202"/>
                </a:lnTo>
                <a:lnTo>
                  <a:pt x="2556983" y="264385"/>
                </a:lnTo>
                <a:lnTo>
                  <a:pt x="2551922" y="271814"/>
                </a:lnTo>
                <a:lnTo>
                  <a:pt x="2551922" y="278507"/>
                </a:lnTo>
                <a:lnTo>
                  <a:pt x="2552820" y="281038"/>
                </a:lnTo>
                <a:lnTo>
                  <a:pt x="2554453" y="283487"/>
                </a:lnTo>
                <a:lnTo>
                  <a:pt x="2556983" y="286017"/>
                </a:lnTo>
                <a:lnTo>
                  <a:pt x="2559432" y="287650"/>
                </a:lnTo>
                <a:lnTo>
                  <a:pt x="2561065" y="289282"/>
                </a:lnTo>
                <a:lnTo>
                  <a:pt x="2563595" y="290180"/>
                </a:lnTo>
                <a:lnTo>
                  <a:pt x="2568575" y="287650"/>
                </a:lnTo>
                <a:lnTo>
                  <a:pt x="2578615" y="275977"/>
                </a:lnTo>
                <a:lnTo>
                  <a:pt x="2581880" y="273528"/>
                </a:lnTo>
                <a:lnTo>
                  <a:pt x="2584411" y="272711"/>
                </a:lnTo>
                <a:lnTo>
                  <a:pt x="2586941" y="272711"/>
                </a:lnTo>
                <a:lnTo>
                  <a:pt x="2596084" y="270181"/>
                </a:lnTo>
                <a:lnTo>
                  <a:pt x="2612736" y="263487"/>
                </a:lnTo>
                <a:lnTo>
                  <a:pt x="2635021" y="250182"/>
                </a:lnTo>
                <a:lnTo>
                  <a:pt x="2649143" y="239407"/>
                </a:lnTo>
                <a:lnTo>
                  <a:pt x="2655020" y="240223"/>
                </a:lnTo>
                <a:lnTo>
                  <a:pt x="2669958" y="239407"/>
                </a:lnTo>
                <a:lnTo>
                  <a:pt x="2708242" y="227734"/>
                </a:lnTo>
                <a:lnTo>
                  <a:pt x="2713303" y="227734"/>
                </a:lnTo>
                <a:lnTo>
                  <a:pt x="2718283" y="226917"/>
                </a:lnTo>
                <a:lnTo>
                  <a:pt x="2728078" y="228550"/>
                </a:lnTo>
                <a:lnTo>
                  <a:pt x="2735588" y="226917"/>
                </a:lnTo>
                <a:lnTo>
                  <a:pt x="2741384" y="228550"/>
                </a:lnTo>
                <a:lnTo>
                  <a:pt x="2743914" y="231897"/>
                </a:lnTo>
                <a:lnTo>
                  <a:pt x="2747261" y="234346"/>
                </a:lnTo>
                <a:lnTo>
                  <a:pt x="2753873" y="237693"/>
                </a:lnTo>
                <a:lnTo>
                  <a:pt x="2774689" y="245202"/>
                </a:lnTo>
                <a:lnTo>
                  <a:pt x="2781382" y="248549"/>
                </a:lnTo>
                <a:lnTo>
                  <a:pt x="2783831" y="250182"/>
                </a:lnTo>
                <a:lnTo>
                  <a:pt x="2788811" y="255161"/>
                </a:lnTo>
                <a:lnTo>
                  <a:pt x="2793871" y="266834"/>
                </a:lnTo>
                <a:lnTo>
                  <a:pt x="2805463" y="282670"/>
                </a:lnTo>
                <a:lnTo>
                  <a:pt x="2806361" y="286017"/>
                </a:lnTo>
                <a:lnTo>
                  <a:pt x="2811340" y="299323"/>
                </a:lnTo>
                <a:lnTo>
                  <a:pt x="2817952" y="327648"/>
                </a:lnTo>
                <a:lnTo>
                  <a:pt x="2821299" y="370095"/>
                </a:lnTo>
                <a:lnTo>
                  <a:pt x="2820483" y="397523"/>
                </a:lnTo>
                <a:lnTo>
                  <a:pt x="2815503" y="405033"/>
                </a:lnTo>
                <a:lnTo>
                  <a:pt x="2796320" y="444133"/>
                </a:lnTo>
                <a:lnTo>
                  <a:pt x="2787994" y="457438"/>
                </a:lnTo>
                <a:lnTo>
                  <a:pt x="2768893" y="476621"/>
                </a:lnTo>
                <a:lnTo>
                  <a:pt x="2759750" y="483233"/>
                </a:lnTo>
                <a:lnTo>
                  <a:pt x="2754689" y="484131"/>
                </a:lnTo>
                <a:lnTo>
                  <a:pt x="2742200" y="503232"/>
                </a:lnTo>
                <a:lnTo>
                  <a:pt x="2724895" y="517354"/>
                </a:lnTo>
                <a:lnTo>
                  <a:pt x="2706610" y="529844"/>
                </a:lnTo>
                <a:lnTo>
                  <a:pt x="2687427" y="539068"/>
                </a:lnTo>
                <a:lnTo>
                  <a:pt x="2679999" y="544047"/>
                </a:lnTo>
                <a:lnTo>
                  <a:pt x="2670775" y="548210"/>
                </a:lnTo>
                <a:lnTo>
                  <a:pt x="2623348" y="561516"/>
                </a:lnTo>
                <a:lnTo>
                  <a:pt x="2614369" y="565679"/>
                </a:lnTo>
                <a:lnTo>
                  <a:pt x="2607757" y="574821"/>
                </a:lnTo>
                <a:lnTo>
                  <a:pt x="2603594" y="583964"/>
                </a:lnTo>
                <a:lnTo>
                  <a:pt x="2594370" y="637268"/>
                </a:lnTo>
                <a:lnTo>
                  <a:pt x="2591921" y="647227"/>
                </a:lnTo>
                <a:lnTo>
                  <a:pt x="2592737" y="651390"/>
                </a:lnTo>
                <a:lnTo>
                  <a:pt x="2591104" y="658083"/>
                </a:lnTo>
                <a:lnTo>
                  <a:pt x="2584411" y="667226"/>
                </a:lnTo>
                <a:lnTo>
                  <a:pt x="2581064" y="674736"/>
                </a:lnTo>
                <a:lnTo>
                  <a:pt x="2573554" y="705510"/>
                </a:lnTo>
                <a:lnTo>
                  <a:pt x="2566942" y="719632"/>
                </a:lnTo>
                <a:lnTo>
                  <a:pt x="2562779" y="726325"/>
                </a:lnTo>
                <a:lnTo>
                  <a:pt x="2556983" y="732121"/>
                </a:lnTo>
                <a:lnTo>
                  <a:pt x="2536168" y="780445"/>
                </a:lnTo>
                <a:lnTo>
                  <a:pt x="2517801" y="813913"/>
                </a:lnTo>
                <a:lnTo>
                  <a:pt x="2510291" y="824688"/>
                </a:lnTo>
                <a:lnTo>
                  <a:pt x="2503026" y="843055"/>
                </a:lnTo>
                <a:lnTo>
                  <a:pt x="2491353" y="858810"/>
                </a:lnTo>
                <a:lnTo>
                  <a:pt x="2476334" y="872197"/>
                </a:lnTo>
                <a:lnTo>
                  <a:pt x="2448906" y="891298"/>
                </a:lnTo>
                <a:lnTo>
                  <a:pt x="2437233" y="897992"/>
                </a:lnTo>
                <a:lnTo>
                  <a:pt x="2413071" y="908767"/>
                </a:lnTo>
                <a:lnTo>
                  <a:pt x="2379113" y="911297"/>
                </a:lnTo>
                <a:lnTo>
                  <a:pt x="2370787" y="911297"/>
                </a:lnTo>
                <a:lnTo>
                  <a:pt x="2353318" y="907950"/>
                </a:lnTo>
                <a:lnTo>
                  <a:pt x="2344992" y="903787"/>
                </a:lnTo>
                <a:lnTo>
                  <a:pt x="2341727" y="903787"/>
                </a:lnTo>
                <a:lnTo>
                  <a:pt x="2339197" y="902971"/>
                </a:lnTo>
                <a:lnTo>
                  <a:pt x="2335850" y="901257"/>
                </a:lnTo>
                <a:lnTo>
                  <a:pt x="2326707" y="894645"/>
                </a:lnTo>
                <a:lnTo>
                  <a:pt x="2323360" y="892931"/>
                </a:lnTo>
                <a:lnTo>
                  <a:pt x="2320912" y="892114"/>
                </a:lnTo>
                <a:lnTo>
                  <a:pt x="2320912" y="890482"/>
                </a:lnTo>
                <a:lnTo>
                  <a:pt x="2322544" y="888767"/>
                </a:lnTo>
                <a:lnTo>
                  <a:pt x="2328340" y="887135"/>
                </a:lnTo>
                <a:lnTo>
                  <a:pt x="2336666" y="887135"/>
                </a:lnTo>
                <a:lnTo>
                  <a:pt x="2340013" y="886319"/>
                </a:lnTo>
                <a:lnTo>
                  <a:pt x="2342543" y="884604"/>
                </a:lnTo>
                <a:lnTo>
                  <a:pt x="2349155" y="881339"/>
                </a:lnTo>
                <a:lnTo>
                  <a:pt x="2375848" y="861340"/>
                </a:lnTo>
                <a:lnTo>
                  <a:pt x="2381644" y="858810"/>
                </a:lnTo>
                <a:lnTo>
                  <a:pt x="2388337" y="857177"/>
                </a:lnTo>
                <a:lnTo>
                  <a:pt x="2408092" y="835545"/>
                </a:lnTo>
                <a:lnTo>
                  <a:pt x="2426458" y="812199"/>
                </a:lnTo>
                <a:lnTo>
                  <a:pt x="2458865" y="763793"/>
                </a:lnTo>
                <a:lnTo>
                  <a:pt x="2484660" y="711305"/>
                </a:lnTo>
                <a:lnTo>
                  <a:pt x="2503026" y="655553"/>
                </a:lnTo>
                <a:lnTo>
                  <a:pt x="2524495" y="603147"/>
                </a:lnTo>
                <a:lnTo>
                  <a:pt x="2532821" y="569026"/>
                </a:lnTo>
                <a:lnTo>
                  <a:pt x="2519516" y="555720"/>
                </a:lnTo>
                <a:lnTo>
                  <a:pt x="2503026" y="544047"/>
                </a:lnTo>
                <a:lnTo>
                  <a:pt x="2496333" y="538170"/>
                </a:lnTo>
                <a:lnTo>
                  <a:pt x="2490537" y="530742"/>
                </a:lnTo>
                <a:lnTo>
                  <a:pt x="2487190" y="521517"/>
                </a:lnTo>
                <a:lnTo>
                  <a:pt x="2486374" y="517354"/>
                </a:lnTo>
                <a:lnTo>
                  <a:pt x="2486374" y="511559"/>
                </a:lnTo>
                <a:lnTo>
                  <a:pt x="2492986" y="501600"/>
                </a:lnTo>
                <a:lnTo>
                  <a:pt x="2508006" y="485764"/>
                </a:lnTo>
                <a:lnTo>
                  <a:pt x="2526128" y="472458"/>
                </a:lnTo>
                <a:lnTo>
                  <a:pt x="2547759" y="463316"/>
                </a:lnTo>
                <a:lnTo>
                  <a:pt x="2559432" y="459969"/>
                </a:lnTo>
                <a:lnTo>
                  <a:pt x="2565228" y="459153"/>
                </a:lnTo>
                <a:lnTo>
                  <a:pt x="2571105" y="459153"/>
                </a:lnTo>
                <a:lnTo>
                  <a:pt x="2576085" y="459969"/>
                </a:lnTo>
                <a:lnTo>
                  <a:pt x="2581880" y="462418"/>
                </a:lnTo>
                <a:lnTo>
                  <a:pt x="2609389" y="479070"/>
                </a:lnTo>
                <a:lnTo>
                  <a:pt x="2614369" y="481601"/>
                </a:lnTo>
                <a:lnTo>
                  <a:pt x="2619185" y="483233"/>
                </a:lnTo>
                <a:lnTo>
                  <a:pt x="2629225" y="483233"/>
                </a:lnTo>
                <a:lnTo>
                  <a:pt x="2635021" y="481601"/>
                </a:lnTo>
                <a:lnTo>
                  <a:pt x="2640817" y="479070"/>
                </a:lnTo>
                <a:lnTo>
                  <a:pt x="2678284" y="439970"/>
                </a:lnTo>
                <a:lnTo>
                  <a:pt x="2701630" y="412542"/>
                </a:lnTo>
                <a:lnTo>
                  <a:pt x="2711589" y="397523"/>
                </a:lnTo>
                <a:lnTo>
                  <a:pt x="2719915" y="380870"/>
                </a:lnTo>
                <a:lnTo>
                  <a:pt x="2723262" y="371728"/>
                </a:lnTo>
                <a:lnTo>
                  <a:pt x="2725711" y="351729"/>
                </a:lnTo>
                <a:lnTo>
                  <a:pt x="2721630" y="333444"/>
                </a:lnTo>
                <a:lnTo>
                  <a:pt x="2718283" y="324301"/>
                </a:lnTo>
                <a:lnTo>
                  <a:pt x="2713303" y="315975"/>
                </a:lnTo>
                <a:lnTo>
                  <a:pt x="2700814" y="302669"/>
                </a:lnTo>
                <a:lnTo>
                  <a:pt x="2689141" y="294343"/>
                </a:lnTo>
                <a:lnTo>
                  <a:pt x="2684978" y="292629"/>
                </a:lnTo>
                <a:lnTo>
                  <a:pt x="2676652" y="290996"/>
                </a:lnTo>
                <a:lnTo>
                  <a:pt x="2666611" y="290996"/>
                </a:lnTo>
                <a:lnTo>
                  <a:pt x="2619185" y="296792"/>
                </a:lnTo>
                <a:lnTo>
                  <a:pt x="2601879" y="305118"/>
                </a:lnTo>
                <a:lnTo>
                  <a:pt x="2572738" y="314261"/>
                </a:lnTo>
                <a:lnTo>
                  <a:pt x="2563595" y="319322"/>
                </a:lnTo>
                <a:lnTo>
                  <a:pt x="2555269" y="325934"/>
                </a:lnTo>
                <a:lnTo>
                  <a:pt x="2548657" y="335076"/>
                </a:lnTo>
                <a:lnTo>
                  <a:pt x="2543596" y="335974"/>
                </a:lnTo>
                <a:lnTo>
                  <a:pt x="2540331" y="337607"/>
                </a:lnTo>
                <a:lnTo>
                  <a:pt x="2536984" y="340954"/>
                </a:lnTo>
                <a:lnTo>
                  <a:pt x="2535270" y="345117"/>
                </a:lnTo>
                <a:lnTo>
                  <a:pt x="2530291" y="351729"/>
                </a:lnTo>
                <a:lnTo>
                  <a:pt x="2526944" y="355075"/>
                </a:lnTo>
                <a:lnTo>
                  <a:pt x="2521148" y="356708"/>
                </a:lnTo>
                <a:lnTo>
                  <a:pt x="2490537" y="419971"/>
                </a:lnTo>
                <a:lnTo>
                  <a:pt x="2479680" y="434174"/>
                </a:lnTo>
                <a:lnTo>
                  <a:pt x="2475517" y="438337"/>
                </a:lnTo>
                <a:lnTo>
                  <a:pt x="2475517" y="444133"/>
                </a:lnTo>
                <a:lnTo>
                  <a:pt x="2473069" y="449112"/>
                </a:lnTo>
                <a:lnTo>
                  <a:pt x="2459681" y="465765"/>
                </a:lnTo>
                <a:lnTo>
                  <a:pt x="2458049" y="470744"/>
                </a:lnTo>
                <a:lnTo>
                  <a:pt x="2458865" y="473275"/>
                </a:lnTo>
                <a:lnTo>
                  <a:pt x="2458865" y="476621"/>
                </a:lnTo>
                <a:lnTo>
                  <a:pt x="2453886" y="478254"/>
                </a:lnTo>
                <a:lnTo>
                  <a:pt x="2450539" y="481601"/>
                </a:lnTo>
                <a:lnTo>
                  <a:pt x="2443927" y="498253"/>
                </a:lnTo>
                <a:lnTo>
                  <a:pt x="2441396" y="501600"/>
                </a:lnTo>
                <a:lnTo>
                  <a:pt x="2439764" y="502416"/>
                </a:lnTo>
                <a:lnTo>
                  <a:pt x="2437233" y="503232"/>
                </a:lnTo>
                <a:lnTo>
                  <a:pt x="2424744" y="525681"/>
                </a:lnTo>
                <a:lnTo>
                  <a:pt x="2414785" y="539068"/>
                </a:lnTo>
                <a:lnTo>
                  <a:pt x="2401480" y="550659"/>
                </a:lnTo>
                <a:lnTo>
                  <a:pt x="2394133" y="554822"/>
                </a:lnTo>
                <a:lnTo>
                  <a:pt x="2389970" y="555720"/>
                </a:lnTo>
                <a:lnTo>
                  <a:pt x="2386623" y="555720"/>
                </a:lnTo>
                <a:lnTo>
                  <a:pt x="2380827" y="554822"/>
                </a:lnTo>
                <a:cubicBezTo>
                  <a:pt x="2377290" y="553190"/>
                  <a:pt x="2373671" y="551530"/>
                  <a:pt x="2369971" y="549843"/>
                </a:cubicBezTo>
                <a:lnTo>
                  <a:pt x="2368338" y="544047"/>
                </a:lnTo>
                <a:lnTo>
                  <a:pt x="2365808" y="539068"/>
                </a:lnTo>
                <a:lnTo>
                  <a:pt x="2351686" y="522415"/>
                </a:lnTo>
                <a:lnTo>
                  <a:pt x="2349155" y="517354"/>
                </a:lnTo>
                <a:lnTo>
                  <a:pt x="2347523" y="511559"/>
                </a:lnTo>
                <a:lnTo>
                  <a:pt x="2348339" y="503232"/>
                </a:lnTo>
                <a:lnTo>
                  <a:pt x="2346706" y="476621"/>
                </a:lnTo>
                <a:lnTo>
                  <a:pt x="2347523" y="468295"/>
                </a:lnTo>
                <a:lnTo>
                  <a:pt x="2352502" y="457438"/>
                </a:lnTo>
                <a:lnTo>
                  <a:pt x="2355849" y="454173"/>
                </a:lnTo>
                <a:lnTo>
                  <a:pt x="2359196" y="451643"/>
                </a:lnTo>
                <a:lnTo>
                  <a:pt x="2364175" y="449112"/>
                </a:lnTo>
                <a:lnTo>
                  <a:pt x="2390786" y="421685"/>
                </a:lnTo>
                <a:lnTo>
                  <a:pt x="2456416" y="326750"/>
                </a:lnTo>
                <a:lnTo>
                  <a:pt x="2476334" y="277691"/>
                </a:lnTo>
                <a:lnTo>
                  <a:pt x="2493884" y="224387"/>
                </a:lnTo>
                <a:lnTo>
                  <a:pt x="2498863" y="184470"/>
                </a:lnTo>
                <a:lnTo>
                  <a:pt x="2497149" y="157778"/>
                </a:lnTo>
                <a:lnTo>
                  <a:pt x="2494700" y="145288"/>
                </a:lnTo>
                <a:lnTo>
                  <a:pt x="2482211" y="117045"/>
                </a:lnTo>
                <a:lnTo>
                  <a:pt x="2482211" y="113698"/>
                </a:lnTo>
                <a:lnTo>
                  <a:pt x="2483844" y="112881"/>
                </a:lnTo>
                <a:close/>
                <a:moveTo>
                  <a:pt x="2222985" y="101343"/>
                </a:moveTo>
                <a:lnTo>
                  <a:pt x="2229679" y="102159"/>
                </a:lnTo>
                <a:lnTo>
                  <a:pt x="2235475" y="103874"/>
                </a:lnTo>
                <a:lnTo>
                  <a:pt x="2242168" y="107139"/>
                </a:lnTo>
                <a:lnTo>
                  <a:pt x="2254658" y="115465"/>
                </a:lnTo>
                <a:lnTo>
                  <a:pt x="2269596" y="131301"/>
                </a:lnTo>
                <a:lnTo>
                  <a:pt x="2275473" y="134648"/>
                </a:lnTo>
                <a:lnTo>
                  <a:pt x="2285432" y="144607"/>
                </a:lnTo>
                <a:lnTo>
                  <a:pt x="2296942" y="162973"/>
                </a:lnTo>
                <a:lnTo>
                  <a:pt x="2301921" y="174565"/>
                </a:lnTo>
                <a:lnTo>
                  <a:pt x="2296125" y="199543"/>
                </a:lnTo>
                <a:lnTo>
                  <a:pt x="2287146" y="222889"/>
                </a:lnTo>
                <a:lnTo>
                  <a:pt x="2269596" y="250316"/>
                </a:lnTo>
                <a:lnTo>
                  <a:pt x="2210496" y="325252"/>
                </a:lnTo>
                <a:lnTo>
                  <a:pt x="2203884" y="331946"/>
                </a:lnTo>
                <a:lnTo>
                  <a:pt x="2196374" y="336925"/>
                </a:lnTo>
                <a:lnTo>
                  <a:pt x="2188048" y="340272"/>
                </a:lnTo>
                <a:lnTo>
                  <a:pt x="2173273" y="358557"/>
                </a:lnTo>
                <a:lnTo>
                  <a:pt x="2154090" y="372679"/>
                </a:lnTo>
                <a:lnTo>
                  <a:pt x="2132459" y="383535"/>
                </a:lnTo>
                <a:lnTo>
                  <a:pt x="2111643" y="391862"/>
                </a:lnTo>
                <a:lnTo>
                  <a:pt x="2107480" y="390147"/>
                </a:lnTo>
                <a:lnTo>
                  <a:pt x="2105847" y="387698"/>
                </a:lnTo>
                <a:lnTo>
                  <a:pt x="2105847" y="385168"/>
                </a:lnTo>
                <a:lnTo>
                  <a:pt x="2106664" y="382719"/>
                </a:lnTo>
                <a:lnTo>
                  <a:pt x="2111643" y="373495"/>
                </a:lnTo>
                <a:lnTo>
                  <a:pt x="2111643" y="370230"/>
                </a:lnTo>
                <a:lnTo>
                  <a:pt x="2114174" y="368516"/>
                </a:lnTo>
                <a:lnTo>
                  <a:pt x="2116623" y="366067"/>
                </a:lnTo>
                <a:lnTo>
                  <a:pt x="2118337" y="361006"/>
                </a:lnTo>
                <a:lnTo>
                  <a:pt x="2116623" y="356026"/>
                </a:lnTo>
                <a:lnTo>
                  <a:pt x="2111643" y="351047"/>
                </a:lnTo>
                <a:lnTo>
                  <a:pt x="2108296" y="351863"/>
                </a:lnTo>
                <a:lnTo>
                  <a:pt x="2092460" y="351863"/>
                </a:lnTo>
                <a:lnTo>
                  <a:pt x="2089195" y="352680"/>
                </a:lnTo>
                <a:lnTo>
                  <a:pt x="2085032" y="354394"/>
                </a:lnTo>
                <a:lnTo>
                  <a:pt x="2081685" y="356843"/>
                </a:lnTo>
                <a:lnTo>
                  <a:pt x="2081685" y="351047"/>
                </a:lnTo>
                <a:lnTo>
                  <a:pt x="2085032" y="346068"/>
                </a:lnTo>
                <a:lnTo>
                  <a:pt x="2092460" y="337741"/>
                </a:lnTo>
                <a:lnTo>
                  <a:pt x="2111643" y="325252"/>
                </a:lnTo>
                <a:lnTo>
                  <a:pt x="2128295" y="310232"/>
                </a:lnTo>
                <a:lnTo>
                  <a:pt x="2143234" y="291947"/>
                </a:lnTo>
                <a:lnTo>
                  <a:pt x="2175722" y="261173"/>
                </a:lnTo>
                <a:lnTo>
                  <a:pt x="2219720" y="201257"/>
                </a:lnTo>
                <a:lnTo>
                  <a:pt x="2222985" y="193747"/>
                </a:lnTo>
                <a:lnTo>
                  <a:pt x="2225516" y="185421"/>
                </a:lnTo>
                <a:lnTo>
                  <a:pt x="2228863" y="180442"/>
                </a:lnTo>
                <a:lnTo>
                  <a:pt x="2231312" y="175381"/>
                </a:lnTo>
                <a:lnTo>
                  <a:pt x="2233842" y="164606"/>
                </a:lnTo>
                <a:lnTo>
                  <a:pt x="2233842" y="159626"/>
                </a:lnTo>
                <a:lnTo>
                  <a:pt x="2231312" y="142974"/>
                </a:lnTo>
                <a:lnTo>
                  <a:pt x="2223883" y="111302"/>
                </a:lnTo>
                <a:close/>
                <a:moveTo>
                  <a:pt x="5875002" y="101203"/>
                </a:moveTo>
                <a:lnTo>
                  <a:pt x="5878593" y="102101"/>
                </a:lnTo>
                <a:lnTo>
                  <a:pt x="5882267" y="103896"/>
                </a:lnTo>
                <a:lnTo>
                  <a:pt x="5884062" y="106672"/>
                </a:lnTo>
                <a:lnTo>
                  <a:pt x="5885940" y="110264"/>
                </a:lnTo>
                <a:lnTo>
                  <a:pt x="5892307" y="120304"/>
                </a:lnTo>
                <a:lnTo>
                  <a:pt x="5895001" y="121202"/>
                </a:lnTo>
                <a:lnTo>
                  <a:pt x="5906919" y="141283"/>
                </a:lnTo>
                <a:lnTo>
                  <a:pt x="5914020" y="150425"/>
                </a:lnTo>
                <a:lnTo>
                  <a:pt x="5924061" y="156792"/>
                </a:lnTo>
                <a:lnTo>
                  <a:pt x="5927734" y="165935"/>
                </a:lnTo>
                <a:lnTo>
                  <a:pt x="5935897" y="180546"/>
                </a:lnTo>
                <a:lnTo>
                  <a:pt x="5937774" y="184220"/>
                </a:lnTo>
                <a:lnTo>
                  <a:pt x="5944142" y="239809"/>
                </a:lnTo>
                <a:lnTo>
                  <a:pt x="5943244" y="259890"/>
                </a:lnTo>
                <a:lnTo>
                  <a:pt x="5941366" y="269930"/>
                </a:lnTo>
                <a:lnTo>
                  <a:pt x="5946835" y="275400"/>
                </a:lnTo>
                <a:lnTo>
                  <a:pt x="5953284" y="278175"/>
                </a:lnTo>
                <a:lnTo>
                  <a:pt x="5965120" y="281767"/>
                </a:lnTo>
                <a:lnTo>
                  <a:pt x="5971487" y="280869"/>
                </a:lnTo>
                <a:lnTo>
                  <a:pt x="5977854" y="281767"/>
                </a:lnTo>
                <a:lnTo>
                  <a:pt x="5989772" y="285440"/>
                </a:lnTo>
                <a:lnTo>
                  <a:pt x="6001608" y="290011"/>
                </a:lnTo>
                <a:lnTo>
                  <a:pt x="6007976" y="290011"/>
                </a:lnTo>
                <a:lnTo>
                  <a:pt x="6011649" y="289113"/>
                </a:lnTo>
                <a:lnTo>
                  <a:pt x="6014343" y="287317"/>
                </a:lnTo>
                <a:lnTo>
                  <a:pt x="6046096" y="289113"/>
                </a:lnTo>
                <a:lnTo>
                  <a:pt x="6059810" y="286338"/>
                </a:lnTo>
                <a:lnTo>
                  <a:pt x="6066177" y="283644"/>
                </a:lnTo>
                <a:lnTo>
                  <a:pt x="6072544" y="279073"/>
                </a:lnTo>
                <a:lnTo>
                  <a:pt x="6077116" y="282746"/>
                </a:lnTo>
                <a:lnTo>
                  <a:pt x="6080789" y="284542"/>
                </a:lnTo>
                <a:lnTo>
                  <a:pt x="6084462" y="284542"/>
                </a:lnTo>
                <a:lnTo>
                  <a:pt x="6088054" y="279073"/>
                </a:lnTo>
                <a:lnTo>
                  <a:pt x="6091727" y="276297"/>
                </a:lnTo>
                <a:lnTo>
                  <a:pt x="6096298" y="274502"/>
                </a:lnTo>
                <a:lnTo>
                  <a:pt x="6100870" y="273604"/>
                </a:lnTo>
                <a:lnTo>
                  <a:pt x="6119073" y="276297"/>
                </a:lnTo>
                <a:lnTo>
                  <a:pt x="6122746" y="284542"/>
                </a:lnTo>
                <a:lnTo>
                  <a:pt x="6122746" y="310990"/>
                </a:lnTo>
                <a:lnTo>
                  <a:pt x="6118175" y="311888"/>
                </a:lnTo>
                <a:lnTo>
                  <a:pt x="6115481" y="312786"/>
                </a:lnTo>
                <a:lnTo>
                  <a:pt x="6111808" y="318337"/>
                </a:lnTo>
                <a:lnTo>
                  <a:pt x="6110910" y="324704"/>
                </a:lnTo>
                <a:lnTo>
                  <a:pt x="6110910" y="331071"/>
                </a:lnTo>
                <a:lnTo>
                  <a:pt x="6091727" y="347478"/>
                </a:lnTo>
                <a:lnTo>
                  <a:pt x="6061606" y="370334"/>
                </a:lnTo>
                <a:lnTo>
                  <a:pt x="6051566" y="375804"/>
                </a:lnTo>
                <a:lnTo>
                  <a:pt x="6028954" y="383966"/>
                </a:lnTo>
                <a:lnTo>
                  <a:pt x="6013445" y="397680"/>
                </a:lnTo>
                <a:lnTo>
                  <a:pt x="5965120" y="425026"/>
                </a:lnTo>
                <a:lnTo>
                  <a:pt x="5933203" y="437842"/>
                </a:lnTo>
                <a:lnTo>
                  <a:pt x="5918592" y="445107"/>
                </a:lnTo>
                <a:lnTo>
                  <a:pt x="5912224" y="452372"/>
                </a:lnTo>
                <a:lnTo>
                  <a:pt x="5900552" y="477024"/>
                </a:lnTo>
                <a:lnTo>
                  <a:pt x="5884062" y="529022"/>
                </a:lnTo>
                <a:lnTo>
                  <a:pt x="5880471" y="547307"/>
                </a:lnTo>
                <a:lnTo>
                  <a:pt x="5880471" y="556449"/>
                </a:lnTo>
                <a:lnTo>
                  <a:pt x="5882267" y="565755"/>
                </a:lnTo>
                <a:lnTo>
                  <a:pt x="5885042" y="573918"/>
                </a:lnTo>
                <a:lnTo>
                  <a:pt x="5889532" y="582162"/>
                </a:lnTo>
                <a:lnTo>
                  <a:pt x="5906919" y="574816"/>
                </a:lnTo>
                <a:lnTo>
                  <a:pt x="5914020" y="573020"/>
                </a:lnTo>
                <a:lnTo>
                  <a:pt x="5917694" y="573918"/>
                </a:lnTo>
                <a:lnTo>
                  <a:pt x="5921285" y="576693"/>
                </a:lnTo>
                <a:lnTo>
                  <a:pt x="5922265" y="573020"/>
                </a:lnTo>
                <a:lnTo>
                  <a:pt x="5924061" y="570326"/>
                </a:lnTo>
                <a:lnTo>
                  <a:pt x="5925857" y="568449"/>
                </a:lnTo>
                <a:lnTo>
                  <a:pt x="5927734" y="567551"/>
                </a:lnTo>
                <a:lnTo>
                  <a:pt x="5932224" y="566653"/>
                </a:lnTo>
                <a:lnTo>
                  <a:pt x="5942264" y="566653"/>
                </a:lnTo>
                <a:lnTo>
                  <a:pt x="5946835" y="565755"/>
                </a:lnTo>
                <a:lnTo>
                  <a:pt x="5950509" y="563877"/>
                </a:lnTo>
                <a:lnTo>
                  <a:pt x="5952304" y="562081"/>
                </a:lnTo>
                <a:lnTo>
                  <a:pt x="5953284" y="559143"/>
                </a:lnTo>
                <a:lnTo>
                  <a:pt x="5960549" y="557347"/>
                </a:lnTo>
                <a:lnTo>
                  <a:pt x="5967814" y="558245"/>
                </a:lnTo>
                <a:lnTo>
                  <a:pt x="5994262" y="567551"/>
                </a:lnTo>
                <a:lnTo>
                  <a:pt x="6001608" y="568449"/>
                </a:lnTo>
                <a:lnTo>
                  <a:pt x="6008873" y="567551"/>
                </a:lnTo>
                <a:lnTo>
                  <a:pt x="6024383" y="577591"/>
                </a:lnTo>
                <a:lnTo>
                  <a:pt x="6044301" y="598570"/>
                </a:lnTo>
                <a:lnTo>
                  <a:pt x="6049770" y="605835"/>
                </a:lnTo>
                <a:lnTo>
                  <a:pt x="6054341" y="614079"/>
                </a:lnTo>
                <a:lnTo>
                  <a:pt x="6058014" y="623222"/>
                </a:lnTo>
                <a:lnTo>
                  <a:pt x="6061606" y="625018"/>
                </a:lnTo>
                <a:lnTo>
                  <a:pt x="6067075" y="634160"/>
                </a:lnTo>
                <a:lnTo>
                  <a:pt x="6069851" y="642323"/>
                </a:lnTo>
                <a:lnTo>
                  <a:pt x="6070749" y="649670"/>
                </a:lnTo>
                <a:lnTo>
                  <a:pt x="6069851" y="681587"/>
                </a:lnTo>
                <a:lnTo>
                  <a:pt x="6065279" y="683383"/>
                </a:lnTo>
                <a:lnTo>
                  <a:pt x="6063483" y="685260"/>
                </a:lnTo>
                <a:lnTo>
                  <a:pt x="6062504" y="687954"/>
                </a:lnTo>
                <a:lnTo>
                  <a:pt x="6062504" y="690729"/>
                </a:lnTo>
                <a:lnTo>
                  <a:pt x="6065279" y="695300"/>
                </a:lnTo>
                <a:lnTo>
                  <a:pt x="6067075" y="701667"/>
                </a:lnTo>
                <a:lnTo>
                  <a:pt x="6065279" y="708932"/>
                </a:lnTo>
                <a:lnTo>
                  <a:pt x="6051566" y="725422"/>
                </a:lnTo>
                <a:lnTo>
                  <a:pt x="6046096" y="729911"/>
                </a:lnTo>
                <a:lnTo>
                  <a:pt x="6041525" y="735380"/>
                </a:lnTo>
                <a:lnTo>
                  <a:pt x="6038831" y="740931"/>
                </a:lnTo>
                <a:lnTo>
                  <a:pt x="6037933" y="744523"/>
                </a:lnTo>
                <a:lnTo>
                  <a:pt x="6037933" y="748196"/>
                </a:lnTo>
                <a:lnTo>
                  <a:pt x="6037036" y="751869"/>
                </a:lnTo>
                <a:lnTo>
                  <a:pt x="6035158" y="754563"/>
                </a:lnTo>
                <a:lnTo>
                  <a:pt x="6032464" y="755461"/>
                </a:lnTo>
                <a:lnTo>
                  <a:pt x="6028954" y="757339"/>
                </a:lnTo>
                <a:lnTo>
                  <a:pt x="6025281" y="758237"/>
                </a:lnTo>
                <a:lnTo>
                  <a:pt x="6021689" y="760032"/>
                </a:lnTo>
                <a:lnTo>
                  <a:pt x="6018914" y="761910"/>
                </a:lnTo>
                <a:lnTo>
                  <a:pt x="6018016" y="765502"/>
                </a:lnTo>
                <a:lnTo>
                  <a:pt x="5948713" y="836682"/>
                </a:lnTo>
                <a:lnTo>
                  <a:pt x="5921285" y="855865"/>
                </a:lnTo>
                <a:lnTo>
                  <a:pt x="5919489" y="861334"/>
                </a:lnTo>
                <a:lnTo>
                  <a:pt x="5916714" y="865906"/>
                </a:lnTo>
                <a:lnTo>
                  <a:pt x="5912224" y="868599"/>
                </a:lnTo>
                <a:lnTo>
                  <a:pt x="5897776" y="874068"/>
                </a:lnTo>
                <a:lnTo>
                  <a:pt x="5893205" y="877742"/>
                </a:lnTo>
                <a:lnTo>
                  <a:pt x="5889532" y="882313"/>
                </a:lnTo>
                <a:lnTo>
                  <a:pt x="5870430" y="892353"/>
                </a:lnTo>
                <a:cubicBezTo>
                  <a:pt x="5864716" y="896380"/>
                  <a:pt x="5858921" y="900326"/>
                  <a:pt x="5853043" y="904190"/>
                </a:cubicBezTo>
                <a:lnTo>
                  <a:pt x="5833942" y="912434"/>
                </a:lnTo>
                <a:lnTo>
                  <a:pt x="5824800" y="914230"/>
                </a:lnTo>
                <a:lnTo>
                  <a:pt x="5813861" y="914230"/>
                </a:lnTo>
                <a:lnTo>
                  <a:pt x="5777536" y="923373"/>
                </a:lnTo>
                <a:lnTo>
                  <a:pt x="5764720" y="928842"/>
                </a:lnTo>
                <a:lnTo>
                  <a:pt x="5762925" y="924270"/>
                </a:lnTo>
                <a:lnTo>
                  <a:pt x="5762925" y="920597"/>
                </a:lnTo>
                <a:lnTo>
                  <a:pt x="5764720" y="917005"/>
                </a:lnTo>
                <a:lnTo>
                  <a:pt x="5768394" y="916026"/>
                </a:lnTo>
                <a:lnTo>
                  <a:pt x="5772067" y="914230"/>
                </a:lnTo>
                <a:lnTo>
                  <a:pt x="5779332" y="909659"/>
                </a:lnTo>
                <a:lnTo>
                  <a:pt x="5796474" y="891455"/>
                </a:lnTo>
                <a:lnTo>
                  <a:pt x="5802923" y="885986"/>
                </a:lnTo>
                <a:lnTo>
                  <a:pt x="5811086" y="881415"/>
                </a:lnTo>
                <a:lnTo>
                  <a:pt x="5819330" y="879538"/>
                </a:lnTo>
                <a:lnTo>
                  <a:pt x="5826595" y="871375"/>
                </a:lnTo>
                <a:lnTo>
                  <a:pt x="5830269" y="862232"/>
                </a:lnTo>
                <a:lnTo>
                  <a:pt x="5835738" y="854967"/>
                </a:lnTo>
                <a:lnTo>
                  <a:pt x="5840309" y="852192"/>
                </a:lnTo>
                <a:lnTo>
                  <a:pt x="5845778" y="850396"/>
                </a:lnTo>
                <a:lnTo>
                  <a:pt x="5854023" y="840356"/>
                </a:lnTo>
                <a:lnTo>
                  <a:pt x="5904143" y="765502"/>
                </a:lnTo>
                <a:lnTo>
                  <a:pt x="5908714" y="762808"/>
                </a:lnTo>
                <a:lnTo>
                  <a:pt x="5915816" y="754563"/>
                </a:lnTo>
                <a:lnTo>
                  <a:pt x="5917694" y="750890"/>
                </a:lnTo>
                <a:lnTo>
                  <a:pt x="5922265" y="743625"/>
                </a:lnTo>
                <a:lnTo>
                  <a:pt x="5924061" y="739952"/>
                </a:lnTo>
                <a:lnTo>
                  <a:pt x="5927734" y="736360"/>
                </a:lnTo>
                <a:lnTo>
                  <a:pt x="5939570" y="708932"/>
                </a:lnTo>
                <a:lnTo>
                  <a:pt x="5942264" y="695300"/>
                </a:lnTo>
                <a:lnTo>
                  <a:pt x="5941366" y="687954"/>
                </a:lnTo>
                <a:lnTo>
                  <a:pt x="5938672" y="681587"/>
                </a:lnTo>
                <a:lnTo>
                  <a:pt x="5927734" y="674322"/>
                </a:lnTo>
                <a:lnTo>
                  <a:pt x="5921285" y="671546"/>
                </a:lnTo>
                <a:lnTo>
                  <a:pt x="5914918" y="669750"/>
                </a:lnTo>
                <a:lnTo>
                  <a:pt x="5908714" y="668853"/>
                </a:lnTo>
                <a:lnTo>
                  <a:pt x="5901449" y="668853"/>
                </a:lnTo>
                <a:lnTo>
                  <a:pt x="5886838" y="675220"/>
                </a:lnTo>
                <a:lnTo>
                  <a:pt x="5883164" y="674322"/>
                </a:lnTo>
                <a:lnTo>
                  <a:pt x="5880471" y="674322"/>
                </a:lnTo>
                <a:lnTo>
                  <a:pt x="5874022" y="676118"/>
                </a:lnTo>
                <a:lnTo>
                  <a:pt x="5856717" y="685260"/>
                </a:lnTo>
                <a:lnTo>
                  <a:pt x="5851247" y="687056"/>
                </a:lnTo>
                <a:lnTo>
                  <a:pt x="5843982" y="687056"/>
                </a:lnTo>
                <a:lnTo>
                  <a:pt x="5836636" y="684362"/>
                </a:lnTo>
                <a:lnTo>
                  <a:pt x="5833942" y="687056"/>
                </a:lnTo>
                <a:lnTo>
                  <a:pt x="5830269" y="689831"/>
                </a:lnTo>
                <a:lnTo>
                  <a:pt x="5826595" y="691627"/>
                </a:lnTo>
                <a:lnTo>
                  <a:pt x="5823004" y="692525"/>
                </a:lnTo>
                <a:lnTo>
                  <a:pt x="5819330" y="692525"/>
                </a:lnTo>
                <a:lnTo>
                  <a:pt x="5808392" y="689831"/>
                </a:lnTo>
                <a:lnTo>
                  <a:pt x="5793780" y="682485"/>
                </a:lnTo>
                <a:lnTo>
                  <a:pt x="5787577" y="677913"/>
                </a:lnTo>
                <a:lnTo>
                  <a:pt x="5782107" y="675220"/>
                </a:lnTo>
                <a:lnTo>
                  <a:pt x="5772965" y="662404"/>
                </a:lnTo>
                <a:lnTo>
                  <a:pt x="5766598" y="647874"/>
                </a:lnTo>
                <a:lnTo>
                  <a:pt x="5762925" y="632364"/>
                </a:lnTo>
                <a:lnTo>
                  <a:pt x="5760231" y="599468"/>
                </a:lnTo>
                <a:lnTo>
                  <a:pt x="5762027" y="582162"/>
                </a:lnTo>
                <a:lnTo>
                  <a:pt x="5770271" y="550000"/>
                </a:lnTo>
                <a:lnTo>
                  <a:pt x="5765700" y="547307"/>
                </a:lnTo>
                <a:lnTo>
                  <a:pt x="5762027" y="546409"/>
                </a:lnTo>
                <a:lnTo>
                  <a:pt x="5755660" y="546409"/>
                </a:lnTo>
                <a:lnTo>
                  <a:pt x="5752884" y="547307"/>
                </a:lnTo>
                <a:lnTo>
                  <a:pt x="5750190" y="549102"/>
                </a:lnTo>
                <a:lnTo>
                  <a:pt x="5744721" y="553674"/>
                </a:lnTo>
                <a:lnTo>
                  <a:pt x="5734681" y="565755"/>
                </a:lnTo>
                <a:lnTo>
                  <a:pt x="5730110" y="570326"/>
                </a:lnTo>
                <a:lnTo>
                  <a:pt x="5726436" y="572122"/>
                </a:lnTo>
                <a:lnTo>
                  <a:pt x="5723743" y="573020"/>
                </a:lnTo>
                <a:lnTo>
                  <a:pt x="5702682" y="584856"/>
                </a:lnTo>
                <a:lnTo>
                  <a:pt x="5672806" y="607712"/>
                </a:lnTo>
                <a:lnTo>
                  <a:pt x="5650929" y="620446"/>
                </a:lnTo>
                <a:lnTo>
                  <a:pt x="5639011" y="625916"/>
                </a:lnTo>
                <a:lnTo>
                  <a:pt x="5617135" y="650568"/>
                </a:lnTo>
                <a:lnTo>
                  <a:pt x="5600727" y="665179"/>
                </a:lnTo>
                <a:lnTo>
                  <a:pt x="5572402" y="681587"/>
                </a:lnTo>
                <a:lnTo>
                  <a:pt x="5547097" y="708932"/>
                </a:lnTo>
                <a:lnTo>
                  <a:pt x="5436652" y="795623"/>
                </a:lnTo>
                <a:lnTo>
                  <a:pt x="5429551" y="801990"/>
                </a:lnTo>
                <a:lnTo>
                  <a:pt x="5406776" y="815704"/>
                </a:lnTo>
                <a:lnTo>
                  <a:pt x="5369390" y="850396"/>
                </a:lnTo>
                <a:lnTo>
                  <a:pt x="5318290" y="894149"/>
                </a:lnTo>
                <a:lnTo>
                  <a:pt x="5307515" y="905986"/>
                </a:lnTo>
                <a:lnTo>
                  <a:pt x="5303842" y="906965"/>
                </a:lnTo>
                <a:lnTo>
                  <a:pt x="5300168" y="908761"/>
                </a:lnTo>
                <a:lnTo>
                  <a:pt x="5293801" y="914230"/>
                </a:lnTo>
                <a:lnTo>
                  <a:pt x="5284659" y="926066"/>
                </a:lnTo>
                <a:lnTo>
                  <a:pt x="5280088" y="930638"/>
                </a:lnTo>
                <a:lnTo>
                  <a:pt x="5278292" y="933413"/>
                </a:lnTo>
                <a:lnTo>
                  <a:pt x="5274618" y="934311"/>
                </a:lnTo>
                <a:lnTo>
                  <a:pt x="5271925" y="936107"/>
                </a:lnTo>
                <a:lnTo>
                  <a:pt x="5263680" y="936107"/>
                </a:lnTo>
                <a:lnTo>
                  <a:pt x="5258211" y="935209"/>
                </a:lnTo>
                <a:lnTo>
                  <a:pt x="5236334" y="937005"/>
                </a:lnTo>
                <a:lnTo>
                  <a:pt x="5214458" y="935209"/>
                </a:lnTo>
                <a:lnTo>
                  <a:pt x="5209886" y="930638"/>
                </a:lnTo>
                <a:lnTo>
                  <a:pt x="5207111" y="929740"/>
                </a:lnTo>
                <a:lnTo>
                  <a:pt x="5204417" y="929740"/>
                </a:lnTo>
                <a:lnTo>
                  <a:pt x="5198948" y="928842"/>
                </a:lnTo>
                <a:lnTo>
                  <a:pt x="5196173" y="927944"/>
                </a:lnTo>
                <a:lnTo>
                  <a:pt x="5194540" y="926066"/>
                </a:lnTo>
                <a:lnTo>
                  <a:pt x="5187275" y="915128"/>
                </a:lnTo>
                <a:lnTo>
                  <a:pt x="5176337" y="903292"/>
                </a:lnTo>
                <a:lnTo>
                  <a:pt x="5167194" y="890476"/>
                </a:lnTo>
                <a:lnTo>
                  <a:pt x="5164419" y="880517"/>
                </a:lnTo>
                <a:lnTo>
                  <a:pt x="5166296" y="871375"/>
                </a:lnTo>
                <a:lnTo>
                  <a:pt x="5166296" y="866803"/>
                </a:lnTo>
                <a:lnTo>
                  <a:pt x="5159848" y="828438"/>
                </a:lnTo>
                <a:lnTo>
                  <a:pt x="5158950" y="808439"/>
                </a:lnTo>
                <a:lnTo>
                  <a:pt x="5162623" y="797419"/>
                </a:lnTo>
                <a:lnTo>
                  <a:pt x="5158950" y="787460"/>
                </a:lnTo>
                <a:lnTo>
                  <a:pt x="5150787" y="734482"/>
                </a:lnTo>
                <a:lnTo>
                  <a:pt x="5144338" y="713504"/>
                </a:lnTo>
                <a:lnTo>
                  <a:pt x="5142542" y="708932"/>
                </a:lnTo>
                <a:lnTo>
                  <a:pt x="5141644" y="704361"/>
                </a:lnTo>
                <a:lnTo>
                  <a:pt x="5144338" y="689831"/>
                </a:lnTo>
                <a:lnTo>
                  <a:pt x="5144338" y="679791"/>
                </a:lnTo>
                <a:lnTo>
                  <a:pt x="5141644" y="675220"/>
                </a:lnTo>
                <a:lnTo>
                  <a:pt x="5140746" y="648772"/>
                </a:lnTo>
                <a:lnTo>
                  <a:pt x="5133400" y="570326"/>
                </a:lnTo>
                <a:lnTo>
                  <a:pt x="5129808" y="492533"/>
                </a:lnTo>
                <a:lnTo>
                  <a:pt x="5129808" y="465188"/>
                </a:lnTo>
                <a:lnTo>
                  <a:pt x="5127931" y="460616"/>
                </a:lnTo>
                <a:lnTo>
                  <a:pt x="5123359" y="445107"/>
                </a:lnTo>
                <a:lnTo>
                  <a:pt x="5119768" y="413190"/>
                </a:lnTo>
                <a:lnTo>
                  <a:pt x="5113319" y="393109"/>
                </a:lnTo>
                <a:lnTo>
                  <a:pt x="5110625" y="388538"/>
                </a:lnTo>
                <a:lnTo>
                  <a:pt x="5102381" y="378497"/>
                </a:lnTo>
                <a:lnTo>
                  <a:pt x="5096014" y="365763"/>
                </a:lnTo>
                <a:lnTo>
                  <a:pt x="5092340" y="345682"/>
                </a:lnTo>
                <a:lnTo>
                  <a:pt x="5093320" y="301847"/>
                </a:lnTo>
                <a:lnTo>
                  <a:pt x="5091442" y="281767"/>
                </a:lnTo>
                <a:lnTo>
                  <a:pt x="5089646" y="276297"/>
                </a:lnTo>
                <a:lnTo>
                  <a:pt x="5092340" y="264461"/>
                </a:lnTo>
                <a:lnTo>
                  <a:pt x="5096912" y="264461"/>
                </a:lnTo>
                <a:lnTo>
                  <a:pt x="5097809" y="265359"/>
                </a:lnTo>
                <a:lnTo>
                  <a:pt x="5099687" y="266257"/>
                </a:lnTo>
                <a:lnTo>
                  <a:pt x="5101483" y="269930"/>
                </a:lnTo>
                <a:lnTo>
                  <a:pt x="5102381" y="273604"/>
                </a:lnTo>
                <a:lnTo>
                  <a:pt x="5104258" y="277277"/>
                </a:lnTo>
                <a:lnTo>
                  <a:pt x="5107850" y="280869"/>
                </a:lnTo>
                <a:lnTo>
                  <a:pt x="5109727" y="280869"/>
                </a:lnTo>
                <a:lnTo>
                  <a:pt x="5115196" y="279073"/>
                </a:lnTo>
                <a:lnTo>
                  <a:pt x="5117890" y="281767"/>
                </a:lnTo>
                <a:lnTo>
                  <a:pt x="5120666" y="285440"/>
                </a:lnTo>
                <a:lnTo>
                  <a:pt x="5126135" y="297276"/>
                </a:lnTo>
                <a:lnTo>
                  <a:pt x="5128829" y="299154"/>
                </a:lnTo>
                <a:lnTo>
                  <a:pt x="5133400" y="300052"/>
                </a:lnTo>
                <a:lnTo>
                  <a:pt x="5138869" y="299154"/>
                </a:lnTo>
                <a:lnTo>
                  <a:pt x="5147113" y="307317"/>
                </a:lnTo>
                <a:lnTo>
                  <a:pt x="5159848" y="327397"/>
                </a:lnTo>
                <a:lnTo>
                  <a:pt x="5176337" y="358416"/>
                </a:lnTo>
                <a:lnTo>
                  <a:pt x="5190867" y="377599"/>
                </a:lnTo>
                <a:lnTo>
                  <a:pt x="5199846" y="402251"/>
                </a:lnTo>
                <a:lnTo>
                  <a:pt x="5208091" y="419557"/>
                </a:lnTo>
                <a:lnTo>
                  <a:pt x="5211682" y="425026"/>
                </a:lnTo>
                <a:lnTo>
                  <a:pt x="5209886" y="434168"/>
                </a:lnTo>
                <a:lnTo>
                  <a:pt x="5209886" y="444209"/>
                </a:lnTo>
                <a:lnTo>
                  <a:pt x="5212580" y="463392"/>
                </a:lnTo>
                <a:lnTo>
                  <a:pt x="5223600" y="497105"/>
                </a:lnTo>
                <a:lnTo>
                  <a:pt x="5219927" y="501676"/>
                </a:lnTo>
                <a:lnTo>
                  <a:pt x="5219029" y="507145"/>
                </a:lnTo>
                <a:lnTo>
                  <a:pt x="5219029" y="512614"/>
                </a:lnTo>
                <a:lnTo>
                  <a:pt x="5221723" y="529022"/>
                </a:lnTo>
                <a:lnTo>
                  <a:pt x="5221723" y="533593"/>
                </a:lnTo>
                <a:lnTo>
                  <a:pt x="5219927" y="538164"/>
                </a:lnTo>
                <a:lnTo>
                  <a:pt x="5219927" y="543633"/>
                </a:lnTo>
                <a:lnTo>
                  <a:pt x="5219029" y="548204"/>
                </a:lnTo>
                <a:lnTo>
                  <a:pt x="5227192" y="598570"/>
                </a:lnTo>
                <a:lnTo>
                  <a:pt x="5226294" y="608610"/>
                </a:lnTo>
                <a:lnTo>
                  <a:pt x="5225396" y="613181"/>
                </a:lnTo>
                <a:lnTo>
                  <a:pt x="5223600" y="616855"/>
                </a:lnTo>
                <a:lnTo>
                  <a:pt x="5225396" y="622324"/>
                </a:lnTo>
                <a:lnTo>
                  <a:pt x="5226294" y="627793"/>
                </a:lnTo>
                <a:lnTo>
                  <a:pt x="5227192" y="647874"/>
                </a:lnTo>
                <a:lnTo>
                  <a:pt x="5224498" y="676118"/>
                </a:lnTo>
                <a:lnTo>
                  <a:pt x="5227192" y="690729"/>
                </a:lnTo>
                <a:lnTo>
                  <a:pt x="5229069" y="696198"/>
                </a:lnTo>
                <a:lnTo>
                  <a:pt x="5223600" y="733585"/>
                </a:lnTo>
                <a:lnTo>
                  <a:pt x="5225396" y="742727"/>
                </a:lnTo>
                <a:lnTo>
                  <a:pt x="5223600" y="781909"/>
                </a:lnTo>
                <a:lnTo>
                  <a:pt x="5225396" y="791052"/>
                </a:lnTo>
                <a:lnTo>
                  <a:pt x="5227192" y="795623"/>
                </a:lnTo>
                <a:lnTo>
                  <a:pt x="5229967" y="799296"/>
                </a:lnTo>
                <a:lnTo>
                  <a:pt x="5238130" y="806561"/>
                </a:lnTo>
                <a:lnTo>
                  <a:pt x="5242701" y="805663"/>
                </a:lnTo>
                <a:lnTo>
                  <a:pt x="5252742" y="801990"/>
                </a:lnTo>
                <a:lnTo>
                  <a:pt x="5257313" y="799296"/>
                </a:lnTo>
                <a:lnTo>
                  <a:pt x="5288332" y="772848"/>
                </a:lnTo>
                <a:lnTo>
                  <a:pt x="5292903" y="770073"/>
                </a:lnTo>
                <a:lnTo>
                  <a:pt x="5302046" y="766400"/>
                </a:lnTo>
                <a:lnTo>
                  <a:pt x="5307515" y="765502"/>
                </a:lnTo>
                <a:lnTo>
                  <a:pt x="5315515" y="754563"/>
                </a:lnTo>
                <a:lnTo>
                  <a:pt x="5320984" y="749094"/>
                </a:lnTo>
                <a:lnTo>
                  <a:pt x="5331922" y="741829"/>
                </a:lnTo>
                <a:lnTo>
                  <a:pt x="5351105" y="733585"/>
                </a:lnTo>
                <a:lnTo>
                  <a:pt x="5352901" y="729911"/>
                </a:lnTo>
                <a:lnTo>
                  <a:pt x="5360247" y="725422"/>
                </a:lnTo>
                <a:lnTo>
                  <a:pt x="5361145" y="723544"/>
                </a:lnTo>
                <a:lnTo>
                  <a:pt x="5369390" y="715381"/>
                </a:lnTo>
                <a:lnTo>
                  <a:pt x="5391267" y="699872"/>
                </a:lnTo>
                <a:lnTo>
                  <a:pt x="5448570" y="665179"/>
                </a:lnTo>
                <a:lnTo>
                  <a:pt x="5467672" y="649670"/>
                </a:lnTo>
                <a:lnTo>
                  <a:pt x="5473141" y="643303"/>
                </a:lnTo>
                <a:lnTo>
                  <a:pt x="5555097" y="587631"/>
                </a:lnTo>
                <a:lnTo>
                  <a:pt x="5562443" y="581264"/>
                </a:lnTo>
                <a:lnTo>
                  <a:pt x="5569708" y="573020"/>
                </a:lnTo>
                <a:lnTo>
                  <a:pt x="5572402" y="568449"/>
                </a:lnTo>
                <a:lnTo>
                  <a:pt x="5573381" y="564775"/>
                </a:lnTo>
                <a:lnTo>
                  <a:pt x="5572402" y="560286"/>
                </a:lnTo>
                <a:lnTo>
                  <a:pt x="5569708" y="555469"/>
                </a:lnTo>
                <a:lnTo>
                  <a:pt x="5565137" y="556449"/>
                </a:lnTo>
                <a:lnTo>
                  <a:pt x="5559668" y="552776"/>
                </a:lnTo>
                <a:lnTo>
                  <a:pt x="5555097" y="548204"/>
                </a:lnTo>
                <a:lnTo>
                  <a:pt x="5551668" y="546409"/>
                </a:lnTo>
                <a:lnTo>
                  <a:pt x="5547995" y="545429"/>
                </a:lnTo>
                <a:lnTo>
                  <a:pt x="5543424" y="547307"/>
                </a:lnTo>
                <a:lnTo>
                  <a:pt x="5538852" y="541837"/>
                </a:lnTo>
                <a:lnTo>
                  <a:pt x="5534281" y="529920"/>
                </a:lnTo>
                <a:lnTo>
                  <a:pt x="5532485" y="511716"/>
                </a:lnTo>
                <a:lnTo>
                  <a:pt x="5532485" y="506247"/>
                </a:lnTo>
                <a:lnTo>
                  <a:pt x="5531587" y="500778"/>
                </a:lnTo>
                <a:lnTo>
                  <a:pt x="5543424" y="439638"/>
                </a:lnTo>
                <a:lnTo>
                  <a:pt x="5546199" y="418659"/>
                </a:lnTo>
                <a:lnTo>
                  <a:pt x="5566933" y="328295"/>
                </a:lnTo>
                <a:lnTo>
                  <a:pt x="5575177" y="299154"/>
                </a:lnTo>
                <a:lnTo>
                  <a:pt x="5576973" y="298256"/>
                </a:lnTo>
                <a:lnTo>
                  <a:pt x="5579749" y="298256"/>
                </a:lnTo>
                <a:lnTo>
                  <a:pt x="5580646" y="300052"/>
                </a:lnTo>
                <a:lnTo>
                  <a:pt x="5583422" y="303725"/>
                </a:lnTo>
                <a:lnTo>
                  <a:pt x="5587014" y="305521"/>
                </a:lnTo>
                <a:lnTo>
                  <a:pt x="5586116" y="307317"/>
                </a:lnTo>
                <a:lnTo>
                  <a:pt x="5587014" y="310092"/>
                </a:lnTo>
                <a:lnTo>
                  <a:pt x="5589789" y="315561"/>
                </a:lnTo>
                <a:lnTo>
                  <a:pt x="5598931" y="328295"/>
                </a:lnTo>
                <a:lnTo>
                  <a:pt x="5599829" y="337438"/>
                </a:lnTo>
                <a:lnTo>
                  <a:pt x="5602523" y="345682"/>
                </a:lnTo>
                <a:lnTo>
                  <a:pt x="5617135" y="379395"/>
                </a:lnTo>
                <a:lnTo>
                  <a:pt x="5621706" y="398578"/>
                </a:lnTo>
                <a:lnTo>
                  <a:pt x="5628073" y="408618"/>
                </a:lnTo>
                <a:lnTo>
                  <a:pt x="5635420" y="430495"/>
                </a:lnTo>
                <a:lnTo>
                  <a:pt x="5636318" y="454249"/>
                </a:lnTo>
                <a:lnTo>
                  <a:pt x="5634440" y="466085"/>
                </a:lnTo>
                <a:lnTo>
                  <a:pt x="5624481" y="488942"/>
                </a:lnTo>
                <a:lnTo>
                  <a:pt x="5627175" y="493431"/>
                </a:lnTo>
                <a:lnTo>
                  <a:pt x="5628073" y="498003"/>
                </a:lnTo>
                <a:lnTo>
                  <a:pt x="5626277" y="505349"/>
                </a:lnTo>
                <a:lnTo>
                  <a:pt x="5624481" y="508043"/>
                </a:lnTo>
                <a:lnTo>
                  <a:pt x="5622604" y="509920"/>
                </a:lnTo>
                <a:lnTo>
                  <a:pt x="5609870" y="518083"/>
                </a:lnTo>
                <a:lnTo>
                  <a:pt x="5604401" y="522655"/>
                </a:lnTo>
                <a:lnTo>
                  <a:pt x="5602523" y="524450"/>
                </a:lnTo>
                <a:lnTo>
                  <a:pt x="5600727" y="531797"/>
                </a:lnTo>
                <a:lnTo>
                  <a:pt x="5601625" y="535470"/>
                </a:lnTo>
                <a:lnTo>
                  <a:pt x="5599829" y="538164"/>
                </a:lnTo>
                <a:lnTo>
                  <a:pt x="5597952" y="542735"/>
                </a:lnTo>
                <a:lnTo>
                  <a:pt x="5597952" y="544531"/>
                </a:lnTo>
                <a:lnTo>
                  <a:pt x="5598931" y="547307"/>
                </a:lnTo>
                <a:lnTo>
                  <a:pt x="5601625" y="550000"/>
                </a:lnTo>
                <a:lnTo>
                  <a:pt x="5624481" y="541837"/>
                </a:lnTo>
                <a:lnTo>
                  <a:pt x="5662765" y="513512"/>
                </a:lnTo>
                <a:lnTo>
                  <a:pt x="5679010" y="505349"/>
                </a:lnTo>
                <a:lnTo>
                  <a:pt x="5685377" y="503472"/>
                </a:lnTo>
                <a:lnTo>
                  <a:pt x="5699090" y="490738"/>
                </a:lnTo>
                <a:lnTo>
                  <a:pt x="5743742" y="456943"/>
                </a:lnTo>
                <a:lnTo>
                  <a:pt x="5748313" y="456943"/>
                </a:lnTo>
                <a:lnTo>
                  <a:pt x="5751088" y="456045"/>
                </a:lnTo>
                <a:lnTo>
                  <a:pt x="5752884" y="454249"/>
                </a:lnTo>
                <a:lnTo>
                  <a:pt x="5755660" y="452372"/>
                </a:lnTo>
                <a:lnTo>
                  <a:pt x="5759251" y="446903"/>
                </a:lnTo>
                <a:lnTo>
                  <a:pt x="5761129" y="446005"/>
                </a:lnTo>
                <a:lnTo>
                  <a:pt x="5764720" y="445107"/>
                </a:lnTo>
                <a:lnTo>
                  <a:pt x="5774761" y="439638"/>
                </a:lnTo>
                <a:lnTo>
                  <a:pt x="5801943" y="416863"/>
                </a:lnTo>
                <a:lnTo>
                  <a:pt x="5809290" y="407721"/>
                </a:lnTo>
                <a:lnTo>
                  <a:pt x="5814759" y="397680"/>
                </a:lnTo>
                <a:lnTo>
                  <a:pt x="5818432" y="386742"/>
                </a:lnTo>
                <a:lnTo>
                  <a:pt x="5819330" y="381273"/>
                </a:lnTo>
                <a:lnTo>
                  <a:pt x="5819330" y="374824"/>
                </a:lnTo>
                <a:lnTo>
                  <a:pt x="5823902" y="367559"/>
                </a:lnTo>
                <a:lnTo>
                  <a:pt x="5838513" y="326499"/>
                </a:lnTo>
                <a:lnTo>
                  <a:pt x="5845778" y="310990"/>
                </a:lnTo>
                <a:lnTo>
                  <a:pt x="5850350" y="288215"/>
                </a:lnTo>
                <a:lnTo>
                  <a:pt x="5865859" y="243482"/>
                </a:lnTo>
                <a:lnTo>
                  <a:pt x="5868553" y="232544"/>
                </a:lnTo>
                <a:lnTo>
                  <a:pt x="5869532" y="220708"/>
                </a:lnTo>
                <a:lnTo>
                  <a:pt x="5884062" y="162261"/>
                </a:lnTo>
                <a:lnTo>
                  <a:pt x="5886838" y="135814"/>
                </a:lnTo>
                <a:lnTo>
                  <a:pt x="5889532" y="132222"/>
                </a:lnTo>
                <a:lnTo>
                  <a:pt x="5892307" y="124875"/>
                </a:lnTo>
                <a:lnTo>
                  <a:pt x="5892307" y="123079"/>
                </a:lnTo>
                <a:lnTo>
                  <a:pt x="5891409" y="121202"/>
                </a:lnTo>
                <a:lnTo>
                  <a:pt x="5889532" y="118508"/>
                </a:lnTo>
                <a:lnTo>
                  <a:pt x="5886838" y="117610"/>
                </a:lnTo>
                <a:lnTo>
                  <a:pt x="5884062" y="115733"/>
                </a:lnTo>
                <a:lnTo>
                  <a:pt x="5878593" y="105692"/>
                </a:lnTo>
                <a:close/>
                <a:moveTo>
                  <a:pt x="4752750" y="101169"/>
                </a:moveTo>
                <a:lnTo>
                  <a:pt x="4757186" y="101169"/>
                </a:lnTo>
                <a:lnTo>
                  <a:pt x="4763743" y="103386"/>
                </a:lnTo>
                <a:lnTo>
                  <a:pt x="4765864" y="104447"/>
                </a:lnTo>
                <a:lnTo>
                  <a:pt x="4768082" y="106665"/>
                </a:lnTo>
                <a:lnTo>
                  <a:pt x="4773482" y="111005"/>
                </a:lnTo>
                <a:lnTo>
                  <a:pt x="4775701" y="112065"/>
                </a:lnTo>
                <a:lnTo>
                  <a:pt x="4782257" y="114283"/>
                </a:lnTo>
                <a:lnTo>
                  <a:pt x="4786598" y="114283"/>
                </a:lnTo>
                <a:lnTo>
                  <a:pt x="4792094" y="115344"/>
                </a:lnTo>
                <a:lnTo>
                  <a:pt x="4798651" y="121901"/>
                </a:lnTo>
                <a:lnTo>
                  <a:pt x="4801930" y="126240"/>
                </a:lnTo>
                <a:lnTo>
                  <a:pt x="4808488" y="145913"/>
                </a:lnTo>
                <a:lnTo>
                  <a:pt x="4806269" y="186607"/>
                </a:lnTo>
                <a:lnTo>
                  <a:pt x="4802991" y="198565"/>
                </a:lnTo>
                <a:lnTo>
                  <a:pt x="4805208" y="209463"/>
                </a:lnTo>
                <a:lnTo>
                  <a:pt x="4799712" y="235692"/>
                </a:lnTo>
                <a:lnTo>
                  <a:pt x="4795373" y="246589"/>
                </a:lnTo>
                <a:lnTo>
                  <a:pt x="4793155" y="258642"/>
                </a:lnTo>
                <a:lnTo>
                  <a:pt x="4793155" y="265200"/>
                </a:lnTo>
                <a:lnTo>
                  <a:pt x="4792094" y="272818"/>
                </a:lnTo>
                <a:lnTo>
                  <a:pt x="4780040" y="324410"/>
                </a:lnTo>
                <a:lnTo>
                  <a:pt x="4773482" y="376772"/>
                </a:lnTo>
                <a:lnTo>
                  <a:pt x="4775701" y="384487"/>
                </a:lnTo>
                <a:lnTo>
                  <a:pt x="4777918" y="386608"/>
                </a:lnTo>
                <a:lnTo>
                  <a:pt x="4782257" y="387766"/>
                </a:lnTo>
                <a:lnTo>
                  <a:pt x="4839056" y="357197"/>
                </a:lnTo>
                <a:lnTo>
                  <a:pt x="4893829" y="321130"/>
                </a:lnTo>
                <a:lnTo>
                  <a:pt x="4900387" y="319974"/>
                </a:lnTo>
                <a:lnTo>
                  <a:pt x="4925556" y="307823"/>
                </a:lnTo>
                <a:lnTo>
                  <a:pt x="4932113" y="305605"/>
                </a:lnTo>
                <a:lnTo>
                  <a:pt x="4937514" y="304544"/>
                </a:lnTo>
                <a:lnTo>
                  <a:pt x="4944071" y="304544"/>
                </a:lnTo>
                <a:lnTo>
                  <a:pt x="4996531" y="300108"/>
                </a:lnTo>
                <a:lnTo>
                  <a:pt x="5021603" y="303387"/>
                </a:lnTo>
                <a:lnTo>
                  <a:pt x="5033657" y="307823"/>
                </a:lnTo>
                <a:lnTo>
                  <a:pt x="5039154" y="311102"/>
                </a:lnTo>
                <a:lnTo>
                  <a:pt x="5044554" y="315634"/>
                </a:lnTo>
                <a:lnTo>
                  <a:pt x="5051112" y="316694"/>
                </a:lnTo>
                <a:lnTo>
                  <a:pt x="5062104" y="325471"/>
                </a:lnTo>
                <a:lnTo>
                  <a:pt x="5065286" y="332027"/>
                </a:lnTo>
                <a:lnTo>
                  <a:pt x="5067505" y="338585"/>
                </a:lnTo>
                <a:lnTo>
                  <a:pt x="5068566" y="356039"/>
                </a:lnTo>
                <a:lnTo>
                  <a:pt x="5066444" y="372433"/>
                </a:lnTo>
                <a:lnTo>
                  <a:pt x="5063165" y="380052"/>
                </a:lnTo>
                <a:lnTo>
                  <a:pt x="5058826" y="386608"/>
                </a:lnTo>
                <a:lnTo>
                  <a:pt x="5052268" y="392105"/>
                </a:lnTo>
                <a:lnTo>
                  <a:pt x="5043493" y="405220"/>
                </a:lnTo>
                <a:lnTo>
                  <a:pt x="5036935" y="427014"/>
                </a:lnTo>
                <a:lnTo>
                  <a:pt x="5033657" y="432510"/>
                </a:lnTo>
                <a:lnTo>
                  <a:pt x="5029318" y="438007"/>
                </a:lnTo>
                <a:lnTo>
                  <a:pt x="5022760" y="443407"/>
                </a:lnTo>
                <a:lnTo>
                  <a:pt x="4974736" y="519010"/>
                </a:lnTo>
                <a:lnTo>
                  <a:pt x="4968180" y="527689"/>
                </a:lnTo>
                <a:lnTo>
                  <a:pt x="4944071" y="550640"/>
                </a:lnTo>
                <a:lnTo>
                  <a:pt x="4925556" y="561634"/>
                </a:lnTo>
                <a:lnTo>
                  <a:pt x="4903667" y="568095"/>
                </a:lnTo>
                <a:lnTo>
                  <a:pt x="4876183" y="558354"/>
                </a:lnTo>
                <a:lnTo>
                  <a:pt x="4870686" y="555076"/>
                </a:lnTo>
                <a:lnTo>
                  <a:pt x="4860850" y="544083"/>
                </a:lnTo>
                <a:lnTo>
                  <a:pt x="4864129" y="484005"/>
                </a:lnTo>
                <a:lnTo>
                  <a:pt x="4872904" y="460861"/>
                </a:lnTo>
                <a:lnTo>
                  <a:pt x="4879462" y="451026"/>
                </a:lnTo>
                <a:lnTo>
                  <a:pt x="4879462" y="444468"/>
                </a:lnTo>
                <a:lnTo>
                  <a:pt x="4885151" y="421614"/>
                </a:lnTo>
                <a:lnTo>
                  <a:pt x="4885151" y="416117"/>
                </a:lnTo>
                <a:lnTo>
                  <a:pt x="4884090" y="410620"/>
                </a:lnTo>
                <a:lnTo>
                  <a:pt x="4879462" y="406281"/>
                </a:lnTo>
                <a:lnTo>
                  <a:pt x="4860850" y="411778"/>
                </a:lnTo>
                <a:lnTo>
                  <a:pt x="4828160" y="428171"/>
                </a:lnTo>
                <a:lnTo>
                  <a:pt x="4810705" y="434728"/>
                </a:lnTo>
                <a:lnTo>
                  <a:pt x="4795373" y="442346"/>
                </a:lnTo>
                <a:lnTo>
                  <a:pt x="4769143" y="452182"/>
                </a:lnTo>
                <a:lnTo>
                  <a:pt x="4762586" y="456522"/>
                </a:lnTo>
                <a:lnTo>
                  <a:pt x="4756028" y="463079"/>
                </a:lnTo>
                <a:lnTo>
                  <a:pt x="4753906" y="467419"/>
                </a:lnTo>
                <a:lnTo>
                  <a:pt x="4752750" y="471855"/>
                </a:lnTo>
                <a:lnTo>
                  <a:pt x="4740792" y="546300"/>
                </a:lnTo>
                <a:lnTo>
                  <a:pt x="4726520" y="618336"/>
                </a:lnTo>
                <a:lnTo>
                  <a:pt x="4728738" y="620553"/>
                </a:lnTo>
                <a:lnTo>
                  <a:pt x="4733078" y="622772"/>
                </a:lnTo>
                <a:lnTo>
                  <a:pt x="4747350" y="627111"/>
                </a:lnTo>
                <a:lnTo>
                  <a:pt x="4750628" y="629328"/>
                </a:lnTo>
                <a:lnTo>
                  <a:pt x="4752750" y="631450"/>
                </a:lnTo>
                <a:lnTo>
                  <a:pt x="4760464" y="632608"/>
                </a:lnTo>
                <a:lnTo>
                  <a:pt x="4772421" y="638008"/>
                </a:lnTo>
                <a:lnTo>
                  <a:pt x="4787754" y="648036"/>
                </a:lnTo>
                <a:lnTo>
                  <a:pt x="4794312" y="651316"/>
                </a:lnTo>
                <a:lnTo>
                  <a:pt x="4800869" y="652472"/>
                </a:lnTo>
                <a:lnTo>
                  <a:pt x="4833560" y="670987"/>
                </a:lnTo>
                <a:lnTo>
                  <a:pt x="4866347" y="694999"/>
                </a:lnTo>
                <a:lnTo>
                  <a:pt x="4871843" y="701557"/>
                </a:lnTo>
                <a:lnTo>
                  <a:pt x="4885151" y="724507"/>
                </a:lnTo>
                <a:lnTo>
                  <a:pt x="4891709" y="731065"/>
                </a:lnTo>
                <a:lnTo>
                  <a:pt x="4898265" y="745241"/>
                </a:lnTo>
                <a:lnTo>
                  <a:pt x="4900387" y="752955"/>
                </a:lnTo>
                <a:lnTo>
                  <a:pt x="4903667" y="776967"/>
                </a:lnTo>
                <a:lnTo>
                  <a:pt x="4906945" y="785645"/>
                </a:lnTo>
                <a:lnTo>
                  <a:pt x="4908103" y="791142"/>
                </a:lnTo>
                <a:lnTo>
                  <a:pt x="4906945" y="817565"/>
                </a:lnTo>
                <a:lnTo>
                  <a:pt x="4908103" y="823061"/>
                </a:lnTo>
                <a:lnTo>
                  <a:pt x="4911381" y="827401"/>
                </a:lnTo>
                <a:lnTo>
                  <a:pt x="4928835" y="839454"/>
                </a:lnTo>
                <a:lnTo>
                  <a:pt x="4970300" y="854691"/>
                </a:lnTo>
                <a:lnTo>
                  <a:pt x="5003087" y="863466"/>
                </a:lnTo>
                <a:lnTo>
                  <a:pt x="5018420" y="870024"/>
                </a:lnTo>
                <a:lnTo>
                  <a:pt x="5031439" y="878703"/>
                </a:lnTo>
                <a:lnTo>
                  <a:pt x="5037996" y="880921"/>
                </a:lnTo>
                <a:lnTo>
                  <a:pt x="5068566" y="898375"/>
                </a:lnTo>
                <a:lnTo>
                  <a:pt x="5093734" y="908211"/>
                </a:lnTo>
                <a:lnTo>
                  <a:pt x="5125364" y="930101"/>
                </a:lnTo>
                <a:lnTo>
                  <a:pt x="5184380" y="983814"/>
                </a:lnTo>
                <a:lnTo>
                  <a:pt x="5225847" y="1016505"/>
                </a:lnTo>
                <a:lnTo>
                  <a:pt x="5248798" y="1029619"/>
                </a:lnTo>
                <a:lnTo>
                  <a:pt x="5252076" y="1034055"/>
                </a:lnTo>
                <a:lnTo>
                  <a:pt x="5258634" y="1040613"/>
                </a:lnTo>
                <a:lnTo>
                  <a:pt x="5259695" y="1042735"/>
                </a:lnTo>
                <a:lnTo>
                  <a:pt x="5260851" y="1046013"/>
                </a:lnTo>
                <a:lnTo>
                  <a:pt x="5259695" y="1048231"/>
                </a:lnTo>
                <a:lnTo>
                  <a:pt x="5240022" y="1061345"/>
                </a:lnTo>
                <a:lnTo>
                  <a:pt x="5198556" y="1077739"/>
                </a:lnTo>
                <a:lnTo>
                  <a:pt x="5153812" y="1083140"/>
                </a:lnTo>
                <a:lnTo>
                  <a:pt x="5131921" y="1082079"/>
                </a:lnTo>
                <a:lnTo>
                  <a:pt x="5089395" y="1072242"/>
                </a:lnTo>
                <a:lnTo>
                  <a:pt x="5041276" y="1048231"/>
                </a:lnTo>
                <a:lnTo>
                  <a:pt x="5007428" y="1027498"/>
                </a:lnTo>
                <a:lnTo>
                  <a:pt x="4996531" y="1018722"/>
                </a:lnTo>
                <a:lnTo>
                  <a:pt x="4979077" y="1013323"/>
                </a:lnTo>
                <a:lnTo>
                  <a:pt x="4931053" y="984875"/>
                </a:lnTo>
                <a:lnTo>
                  <a:pt x="4921217" y="981596"/>
                </a:lnTo>
                <a:lnTo>
                  <a:pt x="4912442" y="977257"/>
                </a:lnTo>
                <a:lnTo>
                  <a:pt x="4889490" y="959513"/>
                </a:lnTo>
                <a:lnTo>
                  <a:pt x="4881872" y="955174"/>
                </a:lnTo>
                <a:lnTo>
                  <a:pt x="4859789" y="948617"/>
                </a:lnTo>
                <a:lnTo>
                  <a:pt x="4852172" y="948617"/>
                </a:lnTo>
                <a:lnTo>
                  <a:pt x="4842335" y="955174"/>
                </a:lnTo>
                <a:lnTo>
                  <a:pt x="4824881" y="976100"/>
                </a:lnTo>
                <a:lnTo>
                  <a:pt x="4818324" y="981596"/>
                </a:lnTo>
                <a:lnTo>
                  <a:pt x="4815044" y="983814"/>
                </a:lnTo>
                <a:lnTo>
                  <a:pt x="4810705" y="984875"/>
                </a:lnTo>
                <a:lnTo>
                  <a:pt x="4744070" y="1019783"/>
                </a:lnTo>
                <a:lnTo>
                  <a:pt x="4729798" y="1025280"/>
                </a:lnTo>
                <a:lnTo>
                  <a:pt x="4699230" y="1032899"/>
                </a:lnTo>
                <a:lnTo>
                  <a:pt x="4688333" y="1039455"/>
                </a:lnTo>
                <a:lnTo>
                  <a:pt x="4651206" y="1044952"/>
                </a:lnTo>
                <a:lnTo>
                  <a:pt x="4643589" y="1048231"/>
                </a:lnTo>
                <a:lnTo>
                  <a:pt x="4604244" y="1055849"/>
                </a:lnTo>
                <a:lnTo>
                  <a:pt x="4591129" y="1053728"/>
                </a:lnTo>
                <a:lnTo>
                  <a:pt x="4579171" y="1058067"/>
                </a:lnTo>
                <a:lnTo>
                  <a:pt x="4572613" y="1059128"/>
                </a:lnTo>
                <a:lnTo>
                  <a:pt x="4554002" y="1058067"/>
                </a:lnTo>
                <a:lnTo>
                  <a:pt x="4540887" y="1054789"/>
                </a:lnTo>
                <a:lnTo>
                  <a:pt x="4515815" y="1043891"/>
                </a:lnTo>
                <a:lnTo>
                  <a:pt x="4492864" y="1029619"/>
                </a:lnTo>
                <a:lnTo>
                  <a:pt x="4501639" y="1024219"/>
                </a:lnTo>
                <a:lnTo>
                  <a:pt x="4551881" y="1010044"/>
                </a:lnTo>
                <a:lnTo>
                  <a:pt x="4562777" y="1005608"/>
                </a:lnTo>
                <a:lnTo>
                  <a:pt x="4572613" y="1000207"/>
                </a:lnTo>
                <a:lnTo>
                  <a:pt x="4582450" y="997990"/>
                </a:lnTo>
                <a:lnTo>
                  <a:pt x="4609741" y="987093"/>
                </a:lnTo>
                <a:lnTo>
                  <a:pt x="4675218" y="950834"/>
                </a:lnTo>
                <a:lnTo>
                  <a:pt x="4697108" y="936659"/>
                </a:lnTo>
                <a:lnTo>
                  <a:pt x="4701447" y="931162"/>
                </a:lnTo>
                <a:lnTo>
                  <a:pt x="4717841" y="919108"/>
                </a:lnTo>
                <a:lnTo>
                  <a:pt x="4724399" y="915830"/>
                </a:lnTo>
                <a:lnTo>
                  <a:pt x="4735295" y="905994"/>
                </a:lnTo>
                <a:lnTo>
                  <a:pt x="4739634" y="899436"/>
                </a:lnTo>
                <a:lnTo>
                  <a:pt x="4739634" y="894036"/>
                </a:lnTo>
                <a:lnTo>
                  <a:pt x="4741853" y="889696"/>
                </a:lnTo>
                <a:lnTo>
                  <a:pt x="4742914" y="884199"/>
                </a:lnTo>
                <a:lnTo>
                  <a:pt x="4741853" y="878703"/>
                </a:lnTo>
                <a:lnTo>
                  <a:pt x="4730956" y="874363"/>
                </a:lnTo>
                <a:lnTo>
                  <a:pt x="4702508" y="860188"/>
                </a:lnTo>
                <a:lnTo>
                  <a:pt x="4697108" y="860188"/>
                </a:lnTo>
                <a:lnTo>
                  <a:pt x="4652267" y="838298"/>
                </a:lnTo>
                <a:lnTo>
                  <a:pt x="4626134" y="829619"/>
                </a:lnTo>
                <a:lnTo>
                  <a:pt x="4609741" y="820844"/>
                </a:lnTo>
                <a:lnTo>
                  <a:pt x="4607522" y="817565"/>
                </a:lnTo>
                <a:lnTo>
                  <a:pt x="4604244" y="814286"/>
                </a:lnTo>
                <a:lnTo>
                  <a:pt x="4603183" y="811008"/>
                </a:lnTo>
                <a:lnTo>
                  <a:pt x="4600964" y="806667"/>
                </a:lnTo>
                <a:lnTo>
                  <a:pt x="4613019" y="803389"/>
                </a:lnTo>
                <a:lnTo>
                  <a:pt x="4635970" y="799917"/>
                </a:lnTo>
                <a:lnTo>
                  <a:pt x="4693829" y="798761"/>
                </a:lnTo>
                <a:lnTo>
                  <a:pt x="4706944" y="805608"/>
                </a:lnTo>
                <a:lnTo>
                  <a:pt x="4713502" y="807728"/>
                </a:lnTo>
                <a:lnTo>
                  <a:pt x="4734234" y="811008"/>
                </a:lnTo>
                <a:lnTo>
                  <a:pt x="4747350" y="809947"/>
                </a:lnTo>
                <a:lnTo>
                  <a:pt x="4752750" y="812068"/>
                </a:lnTo>
                <a:lnTo>
                  <a:pt x="4762586" y="814286"/>
                </a:lnTo>
                <a:lnTo>
                  <a:pt x="4768082" y="814286"/>
                </a:lnTo>
                <a:lnTo>
                  <a:pt x="4786598" y="812068"/>
                </a:lnTo>
                <a:lnTo>
                  <a:pt x="4811766" y="780245"/>
                </a:lnTo>
                <a:lnTo>
                  <a:pt x="4818324" y="768191"/>
                </a:lnTo>
                <a:lnTo>
                  <a:pt x="4822663" y="755077"/>
                </a:lnTo>
                <a:lnTo>
                  <a:pt x="4824881" y="741962"/>
                </a:lnTo>
                <a:lnTo>
                  <a:pt x="4824881" y="735404"/>
                </a:lnTo>
                <a:lnTo>
                  <a:pt x="4819385" y="713610"/>
                </a:lnTo>
                <a:lnTo>
                  <a:pt x="4812827" y="710332"/>
                </a:lnTo>
                <a:lnTo>
                  <a:pt x="4795373" y="691720"/>
                </a:lnTo>
                <a:lnTo>
                  <a:pt x="4789876" y="688442"/>
                </a:lnTo>
                <a:lnTo>
                  <a:pt x="4783318" y="686320"/>
                </a:lnTo>
                <a:lnTo>
                  <a:pt x="4776762" y="687381"/>
                </a:lnTo>
                <a:lnTo>
                  <a:pt x="4771361" y="685259"/>
                </a:lnTo>
                <a:lnTo>
                  <a:pt x="4767021" y="684103"/>
                </a:lnTo>
                <a:lnTo>
                  <a:pt x="4758246" y="684103"/>
                </a:lnTo>
                <a:lnTo>
                  <a:pt x="4740792" y="691720"/>
                </a:lnTo>
                <a:lnTo>
                  <a:pt x="4716780" y="707053"/>
                </a:lnTo>
                <a:lnTo>
                  <a:pt x="4708005" y="711393"/>
                </a:lnTo>
                <a:lnTo>
                  <a:pt x="4702508" y="719107"/>
                </a:lnTo>
                <a:lnTo>
                  <a:pt x="4688333" y="732126"/>
                </a:lnTo>
                <a:lnTo>
                  <a:pt x="4680715" y="737622"/>
                </a:lnTo>
                <a:lnTo>
                  <a:pt x="4676376" y="733283"/>
                </a:lnTo>
                <a:lnTo>
                  <a:pt x="4673096" y="733283"/>
                </a:lnTo>
                <a:lnTo>
                  <a:pt x="4669818" y="732126"/>
                </a:lnTo>
                <a:lnTo>
                  <a:pt x="4663260" y="733283"/>
                </a:lnTo>
                <a:lnTo>
                  <a:pt x="4656703" y="735404"/>
                </a:lnTo>
                <a:lnTo>
                  <a:pt x="4651206" y="727787"/>
                </a:lnTo>
                <a:lnTo>
                  <a:pt x="4622855" y="670987"/>
                </a:lnTo>
                <a:lnTo>
                  <a:pt x="4620637" y="664430"/>
                </a:lnTo>
                <a:lnTo>
                  <a:pt x="4620637" y="657873"/>
                </a:lnTo>
                <a:lnTo>
                  <a:pt x="4632691" y="620553"/>
                </a:lnTo>
                <a:lnTo>
                  <a:pt x="4633751" y="612935"/>
                </a:lnTo>
                <a:lnTo>
                  <a:pt x="4643589" y="591045"/>
                </a:lnTo>
                <a:lnTo>
                  <a:pt x="4652267" y="552858"/>
                </a:lnTo>
                <a:lnTo>
                  <a:pt x="4654485" y="514671"/>
                </a:lnTo>
                <a:lnTo>
                  <a:pt x="4651206" y="508113"/>
                </a:lnTo>
                <a:lnTo>
                  <a:pt x="4648988" y="506956"/>
                </a:lnTo>
                <a:lnTo>
                  <a:pt x="4644648" y="508113"/>
                </a:lnTo>
                <a:lnTo>
                  <a:pt x="4634812" y="514671"/>
                </a:lnTo>
                <a:lnTo>
                  <a:pt x="4629412" y="521228"/>
                </a:lnTo>
                <a:lnTo>
                  <a:pt x="4616298" y="529908"/>
                </a:lnTo>
                <a:lnTo>
                  <a:pt x="4579171" y="540804"/>
                </a:lnTo>
                <a:lnTo>
                  <a:pt x="4571457" y="544083"/>
                </a:lnTo>
                <a:lnTo>
                  <a:pt x="4563838" y="549579"/>
                </a:lnTo>
                <a:lnTo>
                  <a:pt x="4545323" y="556137"/>
                </a:lnTo>
                <a:lnTo>
                  <a:pt x="4539826" y="557198"/>
                </a:lnTo>
                <a:lnTo>
                  <a:pt x="4535487" y="560476"/>
                </a:lnTo>
                <a:lnTo>
                  <a:pt x="4532209" y="563754"/>
                </a:lnTo>
                <a:lnTo>
                  <a:pt x="4529990" y="568095"/>
                </a:lnTo>
                <a:lnTo>
                  <a:pt x="4529990" y="581209"/>
                </a:lnTo>
                <a:lnTo>
                  <a:pt x="4538767" y="618336"/>
                </a:lnTo>
                <a:lnTo>
                  <a:pt x="4546384" y="642636"/>
                </a:lnTo>
                <a:lnTo>
                  <a:pt x="4548602" y="655752"/>
                </a:lnTo>
                <a:lnTo>
                  <a:pt x="4539826" y="796639"/>
                </a:lnTo>
                <a:lnTo>
                  <a:pt x="4536548" y="821904"/>
                </a:lnTo>
                <a:lnTo>
                  <a:pt x="4524494" y="871085"/>
                </a:lnTo>
                <a:lnTo>
                  <a:pt x="4519094" y="902714"/>
                </a:lnTo>
                <a:lnTo>
                  <a:pt x="4510319" y="933380"/>
                </a:lnTo>
                <a:lnTo>
                  <a:pt x="4495083" y="961731"/>
                </a:lnTo>
                <a:lnTo>
                  <a:pt x="4478689" y="979378"/>
                </a:lnTo>
                <a:lnTo>
                  <a:pt x="4470974" y="984875"/>
                </a:lnTo>
                <a:lnTo>
                  <a:pt x="4465574" y="983814"/>
                </a:lnTo>
                <a:lnTo>
                  <a:pt x="4445902" y="984875"/>
                </a:lnTo>
                <a:lnTo>
                  <a:pt x="4422951" y="991432"/>
                </a:lnTo>
                <a:lnTo>
                  <a:pt x="4412054" y="992493"/>
                </a:lnTo>
                <a:lnTo>
                  <a:pt x="4406557" y="992493"/>
                </a:lnTo>
                <a:lnTo>
                  <a:pt x="4402218" y="991432"/>
                </a:lnTo>
                <a:cubicBezTo>
                  <a:pt x="4400482" y="990726"/>
                  <a:pt x="4398650" y="989986"/>
                  <a:pt x="4396722" y="989215"/>
                </a:cubicBezTo>
                <a:lnTo>
                  <a:pt x="4392381" y="985935"/>
                </a:lnTo>
                <a:lnTo>
                  <a:pt x="4383606" y="973978"/>
                </a:lnTo>
                <a:lnTo>
                  <a:pt x="4371649" y="951895"/>
                </a:lnTo>
                <a:lnTo>
                  <a:pt x="4364030" y="942059"/>
                </a:lnTo>
                <a:lnTo>
                  <a:pt x="4359594" y="937720"/>
                </a:lnTo>
                <a:lnTo>
                  <a:pt x="4355255" y="934441"/>
                </a:lnTo>
                <a:lnTo>
                  <a:pt x="4357474" y="931162"/>
                </a:lnTo>
                <a:lnTo>
                  <a:pt x="4360752" y="927883"/>
                </a:lnTo>
                <a:lnTo>
                  <a:pt x="4377145" y="923544"/>
                </a:lnTo>
                <a:lnTo>
                  <a:pt x="4395661" y="922387"/>
                </a:lnTo>
                <a:lnTo>
                  <a:pt x="4403278" y="920266"/>
                </a:lnTo>
                <a:lnTo>
                  <a:pt x="4407714" y="918047"/>
                </a:lnTo>
                <a:lnTo>
                  <a:pt x="4410993" y="914769"/>
                </a:lnTo>
                <a:lnTo>
                  <a:pt x="4419672" y="896157"/>
                </a:lnTo>
                <a:lnTo>
                  <a:pt x="4429509" y="884199"/>
                </a:lnTo>
                <a:lnTo>
                  <a:pt x="4431726" y="879860"/>
                </a:lnTo>
                <a:lnTo>
                  <a:pt x="4432787" y="874363"/>
                </a:lnTo>
                <a:lnTo>
                  <a:pt x="4431726" y="867806"/>
                </a:lnTo>
                <a:lnTo>
                  <a:pt x="4438284" y="855752"/>
                </a:lnTo>
                <a:lnTo>
                  <a:pt x="4442623" y="841576"/>
                </a:lnTo>
                <a:lnTo>
                  <a:pt x="4453519" y="780245"/>
                </a:lnTo>
                <a:lnTo>
                  <a:pt x="4463355" y="750737"/>
                </a:lnTo>
                <a:lnTo>
                  <a:pt x="4465574" y="713610"/>
                </a:lnTo>
                <a:lnTo>
                  <a:pt x="4476471" y="642636"/>
                </a:lnTo>
                <a:lnTo>
                  <a:pt x="4479749" y="605318"/>
                </a:lnTo>
                <a:lnTo>
                  <a:pt x="4480810" y="598760"/>
                </a:lnTo>
                <a:lnTo>
                  <a:pt x="4479749" y="593263"/>
                </a:lnTo>
                <a:lnTo>
                  <a:pt x="4477532" y="587766"/>
                </a:lnTo>
                <a:lnTo>
                  <a:pt x="4474253" y="583427"/>
                </a:lnTo>
                <a:lnTo>
                  <a:pt x="4470974" y="584488"/>
                </a:lnTo>
                <a:lnTo>
                  <a:pt x="4468852" y="584488"/>
                </a:lnTo>
                <a:lnTo>
                  <a:pt x="4463355" y="579087"/>
                </a:lnTo>
                <a:lnTo>
                  <a:pt x="4462296" y="579087"/>
                </a:lnTo>
                <a:lnTo>
                  <a:pt x="4460077" y="580148"/>
                </a:lnTo>
                <a:lnTo>
                  <a:pt x="4457955" y="583427"/>
                </a:lnTo>
                <a:lnTo>
                  <a:pt x="4427290" y="571373"/>
                </a:lnTo>
                <a:lnTo>
                  <a:pt x="4419672" y="567034"/>
                </a:lnTo>
                <a:lnTo>
                  <a:pt x="4412054" y="559415"/>
                </a:lnTo>
                <a:lnTo>
                  <a:pt x="4409836" y="555076"/>
                </a:lnTo>
                <a:lnTo>
                  <a:pt x="4408775" y="551797"/>
                </a:lnTo>
                <a:lnTo>
                  <a:pt x="4407714" y="546300"/>
                </a:lnTo>
                <a:lnTo>
                  <a:pt x="4402218" y="535403"/>
                </a:lnTo>
                <a:lnTo>
                  <a:pt x="4398939" y="517950"/>
                </a:lnTo>
                <a:lnTo>
                  <a:pt x="4400000" y="511392"/>
                </a:lnTo>
                <a:lnTo>
                  <a:pt x="4402218" y="504835"/>
                </a:lnTo>
                <a:lnTo>
                  <a:pt x="4405497" y="499338"/>
                </a:lnTo>
                <a:lnTo>
                  <a:pt x="4408775" y="497121"/>
                </a:lnTo>
                <a:lnTo>
                  <a:pt x="4412054" y="497121"/>
                </a:lnTo>
                <a:lnTo>
                  <a:pt x="4417551" y="502616"/>
                </a:lnTo>
                <a:lnTo>
                  <a:pt x="4421890" y="509174"/>
                </a:lnTo>
                <a:lnTo>
                  <a:pt x="4425168" y="511392"/>
                </a:lnTo>
                <a:lnTo>
                  <a:pt x="4440405" y="514671"/>
                </a:lnTo>
                <a:lnTo>
                  <a:pt x="4446963" y="514671"/>
                </a:lnTo>
                <a:lnTo>
                  <a:pt x="4452459" y="513514"/>
                </a:lnTo>
                <a:lnTo>
                  <a:pt x="4474253" y="506956"/>
                </a:lnTo>
                <a:lnTo>
                  <a:pt x="4476471" y="503677"/>
                </a:lnTo>
                <a:lnTo>
                  <a:pt x="4476471" y="499338"/>
                </a:lnTo>
                <a:lnTo>
                  <a:pt x="4474253" y="491719"/>
                </a:lnTo>
                <a:lnTo>
                  <a:pt x="4474253" y="488441"/>
                </a:lnTo>
                <a:lnTo>
                  <a:pt x="4475410" y="485163"/>
                </a:lnTo>
                <a:lnTo>
                  <a:pt x="4485246" y="485163"/>
                </a:lnTo>
                <a:lnTo>
                  <a:pt x="4489586" y="494999"/>
                </a:lnTo>
                <a:lnTo>
                  <a:pt x="4492864" y="498277"/>
                </a:lnTo>
                <a:lnTo>
                  <a:pt x="4496142" y="500399"/>
                </a:lnTo>
                <a:lnTo>
                  <a:pt x="4500483" y="502616"/>
                </a:lnTo>
                <a:lnTo>
                  <a:pt x="4504919" y="503677"/>
                </a:lnTo>
                <a:lnTo>
                  <a:pt x="4513597" y="504835"/>
                </a:lnTo>
                <a:lnTo>
                  <a:pt x="4533270" y="503677"/>
                </a:lnTo>
                <a:lnTo>
                  <a:pt x="4550724" y="501556"/>
                </a:lnTo>
                <a:lnTo>
                  <a:pt x="4570396" y="492780"/>
                </a:lnTo>
                <a:lnTo>
                  <a:pt x="4615141" y="467419"/>
                </a:lnTo>
                <a:lnTo>
                  <a:pt x="4630473" y="462019"/>
                </a:lnTo>
                <a:lnTo>
                  <a:pt x="4635970" y="458740"/>
                </a:lnTo>
                <a:lnTo>
                  <a:pt x="4645709" y="455462"/>
                </a:lnTo>
                <a:lnTo>
                  <a:pt x="4648988" y="456522"/>
                </a:lnTo>
                <a:lnTo>
                  <a:pt x="4667599" y="438007"/>
                </a:lnTo>
                <a:lnTo>
                  <a:pt x="4667599" y="352761"/>
                </a:lnTo>
                <a:lnTo>
                  <a:pt x="4664321" y="347360"/>
                </a:lnTo>
                <a:lnTo>
                  <a:pt x="4662103" y="336367"/>
                </a:lnTo>
                <a:lnTo>
                  <a:pt x="4662103" y="317852"/>
                </a:lnTo>
                <a:lnTo>
                  <a:pt x="4659982" y="304544"/>
                </a:lnTo>
                <a:lnTo>
                  <a:pt x="4655546" y="295769"/>
                </a:lnTo>
                <a:lnTo>
                  <a:pt x="4644648" y="252086"/>
                </a:lnTo>
                <a:lnTo>
                  <a:pt x="4639153" y="242249"/>
                </a:lnTo>
                <a:lnTo>
                  <a:pt x="4631534" y="234631"/>
                </a:lnTo>
                <a:lnTo>
                  <a:pt x="4626134" y="230291"/>
                </a:lnTo>
                <a:lnTo>
                  <a:pt x="4619577" y="228074"/>
                </a:lnTo>
                <a:lnTo>
                  <a:pt x="4620637" y="223734"/>
                </a:lnTo>
                <a:lnTo>
                  <a:pt x="4620637" y="219299"/>
                </a:lnTo>
                <a:lnTo>
                  <a:pt x="4618419" y="216019"/>
                </a:lnTo>
                <a:lnTo>
                  <a:pt x="4616298" y="211680"/>
                </a:lnTo>
                <a:lnTo>
                  <a:pt x="4611862" y="205122"/>
                </a:lnTo>
                <a:lnTo>
                  <a:pt x="4610801" y="200783"/>
                </a:lnTo>
                <a:lnTo>
                  <a:pt x="4611862" y="196347"/>
                </a:lnTo>
                <a:lnTo>
                  <a:pt x="4615141" y="189887"/>
                </a:lnTo>
                <a:lnTo>
                  <a:pt x="4624976" y="183329"/>
                </a:lnTo>
                <a:lnTo>
                  <a:pt x="4643589" y="177832"/>
                </a:lnTo>
                <a:lnTo>
                  <a:pt x="4648988" y="175615"/>
                </a:lnTo>
                <a:lnTo>
                  <a:pt x="4681776" y="155942"/>
                </a:lnTo>
                <a:lnTo>
                  <a:pt x="4692672" y="147070"/>
                </a:lnTo>
                <a:lnTo>
                  <a:pt x="4697108" y="140513"/>
                </a:lnTo>
                <a:lnTo>
                  <a:pt x="4726520" y="116404"/>
                </a:lnTo>
                <a:lnTo>
                  <a:pt x="4730956" y="114283"/>
                </a:lnTo>
                <a:lnTo>
                  <a:pt x="4744070" y="104447"/>
                </a:lnTo>
                <a:lnTo>
                  <a:pt x="4748411" y="102230"/>
                </a:lnTo>
                <a:close/>
                <a:moveTo>
                  <a:pt x="3440445" y="101168"/>
                </a:moveTo>
                <a:lnTo>
                  <a:pt x="3447486" y="101843"/>
                </a:lnTo>
                <a:lnTo>
                  <a:pt x="3460120" y="106762"/>
                </a:lnTo>
                <a:lnTo>
                  <a:pt x="3462917" y="108883"/>
                </a:lnTo>
                <a:lnTo>
                  <a:pt x="3465713" y="111680"/>
                </a:lnTo>
                <a:lnTo>
                  <a:pt x="3467064" y="116598"/>
                </a:lnTo>
                <a:lnTo>
                  <a:pt x="3475550" y="136176"/>
                </a:lnTo>
                <a:lnTo>
                  <a:pt x="3476900" y="141095"/>
                </a:lnTo>
                <a:lnTo>
                  <a:pt x="3479022" y="152282"/>
                </a:lnTo>
                <a:lnTo>
                  <a:pt x="3480468" y="178225"/>
                </a:lnTo>
                <a:lnTo>
                  <a:pt x="3476900" y="204940"/>
                </a:lnTo>
                <a:lnTo>
                  <a:pt x="3471307" y="221141"/>
                </a:lnTo>
                <a:lnTo>
                  <a:pt x="3469185" y="222588"/>
                </a:lnTo>
                <a:lnTo>
                  <a:pt x="3467064" y="224710"/>
                </a:lnTo>
                <a:lnTo>
                  <a:pt x="3463591" y="229629"/>
                </a:lnTo>
                <a:lnTo>
                  <a:pt x="3455876" y="245060"/>
                </a:lnTo>
                <a:lnTo>
                  <a:pt x="3454526" y="246409"/>
                </a:lnTo>
                <a:lnTo>
                  <a:pt x="3452404" y="247856"/>
                </a:lnTo>
                <a:lnTo>
                  <a:pt x="3449607" y="248531"/>
                </a:lnTo>
                <a:lnTo>
                  <a:pt x="3447486" y="248531"/>
                </a:lnTo>
                <a:lnTo>
                  <a:pt x="3443917" y="247856"/>
                </a:lnTo>
                <a:lnTo>
                  <a:pt x="3440445" y="246409"/>
                </a:lnTo>
                <a:lnTo>
                  <a:pt x="3419421" y="252003"/>
                </a:lnTo>
                <a:lnTo>
                  <a:pt x="3397721" y="254800"/>
                </a:lnTo>
                <a:lnTo>
                  <a:pt x="3376601" y="254125"/>
                </a:lnTo>
                <a:lnTo>
                  <a:pt x="3366860" y="251328"/>
                </a:lnTo>
                <a:lnTo>
                  <a:pt x="3357023" y="246409"/>
                </a:lnTo>
                <a:lnTo>
                  <a:pt x="3349983" y="249978"/>
                </a:lnTo>
                <a:lnTo>
                  <a:pt x="3342943" y="256922"/>
                </a:lnTo>
                <a:lnTo>
                  <a:pt x="3338796" y="266759"/>
                </a:lnTo>
                <a:lnTo>
                  <a:pt x="3340146" y="268206"/>
                </a:lnTo>
                <a:lnTo>
                  <a:pt x="3340918" y="270231"/>
                </a:lnTo>
                <a:lnTo>
                  <a:pt x="3340918" y="274473"/>
                </a:lnTo>
                <a:lnTo>
                  <a:pt x="3338796" y="289230"/>
                </a:lnTo>
                <a:lnTo>
                  <a:pt x="3339470" y="290580"/>
                </a:lnTo>
                <a:lnTo>
                  <a:pt x="3340146" y="292701"/>
                </a:lnTo>
                <a:lnTo>
                  <a:pt x="3342943" y="294148"/>
                </a:lnTo>
                <a:lnTo>
                  <a:pt x="3345739" y="294823"/>
                </a:lnTo>
                <a:lnTo>
                  <a:pt x="3349308" y="294823"/>
                </a:lnTo>
                <a:lnTo>
                  <a:pt x="3388560" y="282190"/>
                </a:lnTo>
                <a:lnTo>
                  <a:pt x="3407462" y="274473"/>
                </a:lnTo>
                <a:lnTo>
                  <a:pt x="3427812" y="268880"/>
                </a:lnTo>
                <a:lnTo>
                  <a:pt x="3430608" y="268880"/>
                </a:lnTo>
                <a:lnTo>
                  <a:pt x="3434176" y="267434"/>
                </a:lnTo>
                <a:lnTo>
                  <a:pt x="3443242" y="262515"/>
                </a:lnTo>
                <a:lnTo>
                  <a:pt x="3446039" y="261840"/>
                </a:lnTo>
                <a:lnTo>
                  <a:pt x="3448836" y="261840"/>
                </a:lnTo>
                <a:lnTo>
                  <a:pt x="3450958" y="263962"/>
                </a:lnTo>
                <a:lnTo>
                  <a:pt x="3452404" y="261840"/>
                </a:lnTo>
                <a:lnTo>
                  <a:pt x="3455200" y="256247"/>
                </a:lnTo>
                <a:lnTo>
                  <a:pt x="3458673" y="254125"/>
                </a:lnTo>
                <a:lnTo>
                  <a:pt x="3497250" y="246409"/>
                </a:lnTo>
                <a:lnTo>
                  <a:pt x="3503614" y="242938"/>
                </a:lnTo>
                <a:lnTo>
                  <a:pt x="3509209" y="238694"/>
                </a:lnTo>
                <a:lnTo>
                  <a:pt x="3516924" y="236572"/>
                </a:lnTo>
                <a:lnTo>
                  <a:pt x="3553379" y="222588"/>
                </a:lnTo>
                <a:lnTo>
                  <a:pt x="3565241" y="222588"/>
                </a:lnTo>
                <a:lnTo>
                  <a:pt x="3572957" y="226061"/>
                </a:lnTo>
                <a:lnTo>
                  <a:pt x="3597646" y="230979"/>
                </a:lnTo>
                <a:lnTo>
                  <a:pt x="3609604" y="235222"/>
                </a:lnTo>
                <a:lnTo>
                  <a:pt x="3614523" y="238694"/>
                </a:lnTo>
                <a:lnTo>
                  <a:pt x="3616645" y="240816"/>
                </a:lnTo>
                <a:lnTo>
                  <a:pt x="3618767" y="243613"/>
                </a:lnTo>
                <a:lnTo>
                  <a:pt x="3621563" y="243613"/>
                </a:lnTo>
                <a:lnTo>
                  <a:pt x="3626482" y="245060"/>
                </a:lnTo>
                <a:lnTo>
                  <a:pt x="3628507" y="246409"/>
                </a:lnTo>
                <a:lnTo>
                  <a:pt x="3632075" y="249978"/>
                </a:lnTo>
                <a:lnTo>
                  <a:pt x="3641141" y="262515"/>
                </a:lnTo>
                <a:lnTo>
                  <a:pt x="3643262" y="264637"/>
                </a:lnTo>
                <a:lnTo>
                  <a:pt x="3651653" y="266759"/>
                </a:lnTo>
                <a:lnTo>
                  <a:pt x="3653775" y="269555"/>
                </a:lnTo>
                <a:lnTo>
                  <a:pt x="3656571" y="275921"/>
                </a:lnTo>
                <a:lnTo>
                  <a:pt x="3657247" y="278717"/>
                </a:lnTo>
                <a:lnTo>
                  <a:pt x="3658018" y="285661"/>
                </a:lnTo>
                <a:lnTo>
                  <a:pt x="3657247" y="292701"/>
                </a:lnTo>
                <a:lnTo>
                  <a:pt x="3648856" y="320091"/>
                </a:lnTo>
                <a:lnTo>
                  <a:pt x="3635547" y="336197"/>
                </a:lnTo>
                <a:lnTo>
                  <a:pt x="3618767" y="347384"/>
                </a:lnTo>
                <a:lnTo>
                  <a:pt x="3579997" y="363587"/>
                </a:lnTo>
                <a:lnTo>
                  <a:pt x="3577199" y="361465"/>
                </a:lnTo>
                <a:lnTo>
                  <a:pt x="3574403" y="360790"/>
                </a:lnTo>
                <a:lnTo>
                  <a:pt x="3571606" y="360790"/>
                </a:lnTo>
                <a:lnTo>
                  <a:pt x="3569484" y="361465"/>
                </a:lnTo>
                <a:lnTo>
                  <a:pt x="3561769" y="365612"/>
                </a:lnTo>
                <a:lnTo>
                  <a:pt x="3560419" y="365612"/>
                </a:lnTo>
                <a:lnTo>
                  <a:pt x="3554053" y="370723"/>
                </a:lnTo>
                <a:lnTo>
                  <a:pt x="3547013" y="374871"/>
                </a:lnTo>
                <a:lnTo>
                  <a:pt x="3531583" y="380561"/>
                </a:lnTo>
                <a:lnTo>
                  <a:pt x="3508437" y="386154"/>
                </a:lnTo>
                <a:lnTo>
                  <a:pt x="3501492" y="388950"/>
                </a:lnTo>
                <a:lnTo>
                  <a:pt x="3499372" y="386154"/>
                </a:lnTo>
                <a:lnTo>
                  <a:pt x="3497250" y="384032"/>
                </a:lnTo>
                <a:lnTo>
                  <a:pt x="3493006" y="382586"/>
                </a:lnTo>
                <a:lnTo>
                  <a:pt x="3491656" y="382586"/>
                </a:lnTo>
                <a:lnTo>
                  <a:pt x="3489534" y="383357"/>
                </a:lnTo>
                <a:lnTo>
                  <a:pt x="3486063" y="385382"/>
                </a:lnTo>
                <a:lnTo>
                  <a:pt x="3483266" y="388276"/>
                </a:lnTo>
                <a:lnTo>
                  <a:pt x="3479697" y="389626"/>
                </a:lnTo>
                <a:lnTo>
                  <a:pt x="3477575" y="389626"/>
                </a:lnTo>
                <a:lnTo>
                  <a:pt x="3473428" y="388276"/>
                </a:lnTo>
                <a:lnTo>
                  <a:pt x="3471307" y="386154"/>
                </a:lnTo>
                <a:lnTo>
                  <a:pt x="3464267" y="387504"/>
                </a:lnTo>
                <a:lnTo>
                  <a:pt x="3453754" y="387504"/>
                </a:lnTo>
                <a:lnTo>
                  <a:pt x="3450958" y="386830"/>
                </a:lnTo>
                <a:lnTo>
                  <a:pt x="3448161" y="385382"/>
                </a:lnTo>
                <a:lnTo>
                  <a:pt x="3446039" y="383357"/>
                </a:lnTo>
                <a:lnTo>
                  <a:pt x="3427812" y="394545"/>
                </a:lnTo>
                <a:lnTo>
                  <a:pt x="3422218" y="396666"/>
                </a:lnTo>
                <a:lnTo>
                  <a:pt x="3417299" y="397341"/>
                </a:lnTo>
                <a:lnTo>
                  <a:pt x="3415177" y="397341"/>
                </a:lnTo>
                <a:lnTo>
                  <a:pt x="3412381" y="396666"/>
                </a:lnTo>
                <a:lnTo>
                  <a:pt x="3410259" y="395219"/>
                </a:lnTo>
                <a:lnTo>
                  <a:pt x="3407462" y="393869"/>
                </a:lnTo>
                <a:lnTo>
                  <a:pt x="3405437" y="394545"/>
                </a:lnTo>
                <a:lnTo>
                  <a:pt x="3403990" y="395219"/>
                </a:lnTo>
                <a:lnTo>
                  <a:pt x="3403315" y="397341"/>
                </a:lnTo>
                <a:lnTo>
                  <a:pt x="3402544" y="398788"/>
                </a:lnTo>
                <a:lnTo>
                  <a:pt x="3402544" y="403707"/>
                </a:lnTo>
                <a:lnTo>
                  <a:pt x="3403315" y="405056"/>
                </a:lnTo>
                <a:lnTo>
                  <a:pt x="3405437" y="406503"/>
                </a:lnTo>
                <a:lnTo>
                  <a:pt x="3408234" y="407854"/>
                </a:lnTo>
                <a:lnTo>
                  <a:pt x="3411030" y="407178"/>
                </a:lnTo>
                <a:lnTo>
                  <a:pt x="3413152" y="405732"/>
                </a:lnTo>
                <a:lnTo>
                  <a:pt x="3415177" y="403707"/>
                </a:lnTo>
                <a:lnTo>
                  <a:pt x="3422218" y="409976"/>
                </a:lnTo>
                <a:lnTo>
                  <a:pt x="3438323" y="439390"/>
                </a:lnTo>
                <a:lnTo>
                  <a:pt x="3436973" y="445080"/>
                </a:lnTo>
                <a:lnTo>
                  <a:pt x="3434852" y="449902"/>
                </a:lnTo>
                <a:lnTo>
                  <a:pt x="3427812" y="459064"/>
                </a:lnTo>
                <a:lnTo>
                  <a:pt x="3423665" y="463308"/>
                </a:lnTo>
                <a:lnTo>
                  <a:pt x="3416625" y="473819"/>
                </a:lnTo>
                <a:lnTo>
                  <a:pt x="3415177" y="480088"/>
                </a:lnTo>
                <a:lnTo>
                  <a:pt x="3413827" y="482885"/>
                </a:lnTo>
                <a:lnTo>
                  <a:pt x="3411706" y="485683"/>
                </a:lnTo>
                <a:lnTo>
                  <a:pt x="3403315" y="493397"/>
                </a:lnTo>
                <a:lnTo>
                  <a:pt x="3401868" y="496194"/>
                </a:lnTo>
                <a:lnTo>
                  <a:pt x="3401193" y="499762"/>
                </a:lnTo>
                <a:lnTo>
                  <a:pt x="3402544" y="503234"/>
                </a:lnTo>
                <a:lnTo>
                  <a:pt x="3403990" y="505356"/>
                </a:lnTo>
                <a:lnTo>
                  <a:pt x="3410259" y="509600"/>
                </a:lnTo>
                <a:lnTo>
                  <a:pt x="3422893" y="515868"/>
                </a:lnTo>
                <a:lnTo>
                  <a:pt x="3426461" y="518858"/>
                </a:lnTo>
                <a:lnTo>
                  <a:pt x="3427812" y="523005"/>
                </a:lnTo>
                <a:lnTo>
                  <a:pt x="3427812" y="528599"/>
                </a:lnTo>
                <a:lnTo>
                  <a:pt x="3394153" y="550395"/>
                </a:lnTo>
                <a:lnTo>
                  <a:pt x="3342943" y="577688"/>
                </a:lnTo>
                <a:lnTo>
                  <a:pt x="3318446" y="593119"/>
                </a:lnTo>
                <a:lnTo>
                  <a:pt x="3303015" y="605752"/>
                </a:lnTo>
                <a:lnTo>
                  <a:pt x="3295976" y="612792"/>
                </a:lnTo>
                <a:lnTo>
                  <a:pt x="3291828" y="612117"/>
                </a:lnTo>
                <a:lnTo>
                  <a:pt x="3288260" y="612792"/>
                </a:lnTo>
                <a:lnTo>
                  <a:pt x="3285463" y="614914"/>
                </a:lnTo>
                <a:lnTo>
                  <a:pt x="3282667" y="617711"/>
                </a:lnTo>
                <a:lnTo>
                  <a:pt x="3274276" y="632466"/>
                </a:lnTo>
                <a:lnTo>
                  <a:pt x="3274276" y="633817"/>
                </a:lnTo>
                <a:lnTo>
                  <a:pt x="3275627" y="638060"/>
                </a:lnTo>
                <a:lnTo>
                  <a:pt x="3276398" y="639411"/>
                </a:lnTo>
                <a:lnTo>
                  <a:pt x="3277748" y="640857"/>
                </a:lnTo>
                <a:lnTo>
                  <a:pt x="3280545" y="642207"/>
                </a:lnTo>
                <a:lnTo>
                  <a:pt x="3284113" y="642207"/>
                </a:lnTo>
                <a:lnTo>
                  <a:pt x="3287585" y="641532"/>
                </a:lnTo>
                <a:lnTo>
                  <a:pt x="3294626" y="641532"/>
                </a:lnTo>
                <a:lnTo>
                  <a:pt x="3299447" y="643653"/>
                </a:lnTo>
                <a:lnTo>
                  <a:pt x="3300894" y="645775"/>
                </a:lnTo>
                <a:lnTo>
                  <a:pt x="3300894" y="641532"/>
                </a:lnTo>
                <a:lnTo>
                  <a:pt x="3301569" y="638735"/>
                </a:lnTo>
                <a:lnTo>
                  <a:pt x="3304366" y="636613"/>
                </a:lnTo>
                <a:lnTo>
                  <a:pt x="3307163" y="635263"/>
                </a:lnTo>
                <a:lnTo>
                  <a:pt x="3321243" y="633142"/>
                </a:lnTo>
                <a:lnTo>
                  <a:pt x="3334552" y="622629"/>
                </a:lnTo>
                <a:lnTo>
                  <a:pt x="3338024" y="620507"/>
                </a:lnTo>
                <a:lnTo>
                  <a:pt x="3345065" y="617711"/>
                </a:lnTo>
                <a:lnTo>
                  <a:pt x="3349308" y="617711"/>
                </a:lnTo>
                <a:lnTo>
                  <a:pt x="3352105" y="621858"/>
                </a:lnTo>
                <a:lnTo>
                  <a:pt x="3353455" y="623304"/>
                </a:lnTo>
                <a:lnTo>
                  <a:pt x="3354901" y="623304"/>
                </a:lnTo>
                <a:lnTo>
                  <a:pt x="3357023" y="622629"/>
                </a:lnTo>
                <a:lnTo>
                  <a:pt x="3357023" y="619061"/>
                </a:lnTo>
                <a:lnTo>
                  <a:pt x="3361170" y="614914"/>
                </a:lnTo>
                <a:lnTo>
                  <a:pt x="3363967" y="612792"/>
                </a:lnTo>
                <a:lnTo>
                  <a:pt x="3369657" y="610671"/>
                </a:lnTo>
                <a:lnTo>
                  <a:pt x="3372454" y="609320"/>
                </a:lnTo>
                <a:lnTo>
                  <a:pt x="3374575" y="607198"/>
                </a:lnTo>
                <a:lnTo>
                  <a:pt x="3379398" y="607198"/>
                </a:lnTo>
                <a:lnTo>
                  <a:pt x="3382966" y="605752"/>
                </a:lnTo>
                <a:lnTo>
                  <a:pt x="3390006" y="599483"/>
                </a:lnTo>
                <a:lnTo>
                  <a:pt x="3403315" y="601605"/>
                </a:lnTo>
                <a:lnTo>
                  <a:pt x="3416625" y="600158"/>
                </a:lnTo>
                <a:lnTo>
                  <a:pt x="3429934" y="600158"/>
                </a:lnTo>
                <a:lnTo>
                  <a:pt x="3436201" y="601605"/>
                </a:lnTo>
                <a:lnTo>
                  <a:pt x="3443242" y="605078"/>
                </a:lnTo>
                <a:lnTo>
                  <a:pt x="3448161" y="605078"/>
                </a:lnTo>
                <a:lnTo>
                  <a:pt x="3463591" y="609996"/>
                </a:lnTo>
                <a:lnTo>
                  <a:pt x="3467835" y="612117"/>
                </a:lnTo>
                <a:lnTo>
                  <a:pt x="3471982" y="615589"/>
                </a:lnTo>
                <a:lnTo>
                  <a:pt x="3478346" y="625426"/>
                </a:lnTo>
                <a:lnTo>
                  <a:pt x="3482495" y="637289"/>
                </a:lnTo>
                <a:lnTo>
                  <a:pt x="3483941" y="650694"/>
                </a:lnTo>
                <a:lnTo>
                  <a:pt x="3484615" y="686570"/>
                </a:lnTo>
                <a:lnTo>
                  <a:pt x="3483941" y="703352"/>
                </a:lnTo>
                <a:lnTo>
                  <a:pt x="3481144" y="721675"/>
                </a:lnTo>
                <a:lnTo>
                  <a:pt x="3483941" y="726498"/>
                </a:lnTo>
                <a:lnTo>
                  <a:pt x="3485291" y="730740"/>
                </a:lnTo>
                <a:lnTo>
                  <a:pt x="3486737" y="739902"/>
                </a:lnTo>
                <a:lnTo>
                  <a:pt x="3483266" y="780505"/>
                </a:lnTo>
                <a:lnTo>
                  <a:pt x="3484615" y="791017"/>
                </a:lnTo>
                <a:lnTo>
                  <a:pt x="3488859" y="800854"/>
                </a:lnTo>
                <a:lnTo>
                  <a:pt x="3490210" y="831909"/>
                </a:lnTo>
                <a:lnTo>
                  <a:pt x="3488859" y="841649"/>
                </a:lnTo>
                <a:lnTo>
                  <a:pt x="3490210" y="842420"/>
                </a:lnTo>
                <a:lnTo>
                  <a:pt x="3490981" y="843096"/>
                </a:lnTo>
                <a:lnTo>
                  <a:pt x="3490981" y="845217"/>
                </a:lnTo>
                <a:lnTo>
                  <a:pt x="3489534" y="848014"/>
                </a:lnTo>
                <a:lnTo>
                  <a:pt x="3488859" y="851486"/>
                </a:lnTo>
                <a:lnTo>
                  <a:pt x="3491656" y="861322"/>
                </a:lnTo>
                <a:lnTo>
                  <a:pt x="3493006" y="871160"/>
                </a:lnTo>
                <a:lnTo>
                  <a:pt x="3496574" y="935680"/>
                </a:lnTo>
                <a:lnTo>
                  <a:pt x="3497250" y="937029"/>
                </a:lnTo>
                <a:lnTo>
                  <a:pt x="3496574" y="939827"/>
                </a:lnTo>
                <a:lnTo>
                  <a:pt x="3494453" y="944070"/>
                </a:lnTo>
                <a:lnTo>
                  <a:pt x="3493778" y="946867"/>
                </a:lnTo>
                <a:lnTo>
                  <a:pt x="3493778" y="948988"/>
                </a:lnTo>
                <a:lnTo>
                  <a:pt x="3494453" y="951110"/>
                </a:lnTo>
                <a:lnTo>
                  <a:pt x="3496574" y="953232"/>
                </a:lnTo>
                <a:lnTo>
                  <a:pt x="3504965" y="953232"/>
                </a:lnTo>
                <a:lnTo>
                  <a:pt x="3524640" y="955257"/>
                </a:lnTo>
                <a:lnTo>
                  <a:pt x="3534477" y="958150"/>
                </a:lnTo>
                <a:lnTo>
                  <a:pt x="3536502" y="957379"/>
                </a:lnTo>
                <a:lnTo>
                  <a:pt x="3552704" y="958150"/>
                </a:lnTo>
                <a:lnTo>
                  <a:pt x="3585783" y="968759"/>
                </a:lnTo>
                <a:lnTo>
                  <a:pt x="3595621" y="979271"/>
                </a:lnTo>
                <a:lnTo>
                  <a:pt x="3611051" y="1001067"/>
                </a:lnTo>
                <a:lnTo>
                  <a:pt x="3620792" y="1011580"/>
                </a:lnTo>
                <a:lnTo>
                  <a:pt x="3632751" y="1042441"/>
                </a:lnTo>
                <a:lnTo>
                  <a:pt x="3636223" y="1055750"/>
                </a:lnTo>
                <a:lnTo>
                  <a:pt x="3636223" y="1065587"/>
                </a:lnTo>
                <a:lnTo>
                  <a:pt x="3634872" y="1070409"/>
                </a:lnTo>
                <a:lnTo>
                  <a:pt x="3633425" y="1072531"/>
                </a:lnTo>
                <a:lnTo>
                  <a:pt x="3630629" y="1075328"/>
                </a:lnTo>
                <a:lnTo>
                  <a:pt x="3626482" y="1078124"/>
                </a:lnTo>
                <a:lnTo>
                  <a:pt x="3614523" y="1084490"/>
                </a:lnTo>
                <a:lnTo>
                  <a:pt x="3611051" y="1087961"/>
                </a:lnTo>
                <a:lnTo>
                  <a:pt x="3589255" y="1088637"/>
                </a:lnTo>
                <a:lnTo>
                  <a:pt x="3575079" y="1086611"/>
                </a:lnTo>
                <a:lnTo>
                  <a:pt x="3561094" y="1082368"/>
                </a:lnTo>
                <a:lnTo>
                  <a:pt x="3541420" y="1073303"/>
                </a:lnTo>
                <a:lnTo>
                  <a:pt x="3518274" y="1055750"/>
                </a:lnTo>
                <a:lnTo>
                  <a:pt x="3502843" y="1037522"/>
                </a:lnTo>
                <a:lnTo>
                  <a:pt x="3488859" y="1026239"/>
                </a:lnTo>
                <a:lnTo>
                  <a:pt x="3450958" y="1006661"/>
                </a:lnTo>
                <a:lnTo>
                  <a:pt x="3444689" y="1008783"/>
                </a:lnTo>
                <a:lnTo>
                  <a:pt x="3431380" y="1009458"/>
                </a:lnTo>
                <a:lnTo>
                  <a:pt x="3425014" y="1006661"/>
                </a:lnTo>
                <a:lnTo>
                  <a:pt x="3422218" y="1002417"/>
                </a:lnTo>
                <a:lnTo>
                  <a:pt x="3420771" y="1001067"/>
                </a:lnTo>
                <a:lnTo>
                  <a:pt x="3419421" y="1000295"/>
                </a:lnTo>
                <a:lnTo>
                  <a:pt x="3413827" y="1000295"/>
                </a:lnTo>
                <a:lnTo>
                  <a:pt x="3410259" y="1001067"/>
                </a:lnTo>
                <a:lnTo>
                  <a:pt x="3407462" y="1001067"/>
                </a:lnTo>
                <a:lnTo>
                  <a:pt x="3403990" y="999621"/>
                </a:lnTo>
                <a:lnTo>
                  <a:pt x="3399747" y="996824"/>
                </a:lnTo>
                <a:lnTo>
                  <a:pt x="3371007" y="994702"/>
                </a:lnTo>
                <a:lnTo>
                  <a:pt x="3312853" y="986986"/>
                </a:lnTo>
                <a:lnTo>
                  <a:pt x="3283341" y="986312"/>
                </a:lnTo>
                <a:lnTo>
                  <a:pt x="3276398" y="986986"/>
                </a:lnTo>
                <a:lnTo>
                  <a:pt x="3270032" y="989108"/>
                </a:lnTo>
                <a:lnTo>
                  <a:pt x="3262992" y="992580"/>
                </a:lnTo>
                <a:lnTo>
                  <a:pt x="3235024" y="1011580"/>
                </a:lnTo>
                <a:lnTo>
                  <a:pt x="3232131" y="1014376"/>
                </a:lnTo>
                <a:lnTo>
                  <a:pt x="3229334" y="1016498"/>
                </a:lnTo>
                <a:lnTo>
                  <a:pt x="3226537" y="1017848"/>
                </a:lnTo>
                <a:lnTo>
                  <a:pt x="3217471" y="1019970"/>
                </a:lnTo>
                <a:lnTo>
                  <a:pt x="3210431" y="1019970"/>
                </a:lnTo>
                <a:lnTo>
                  <a:pt x="3197798" y="1021320"/>
                </a:lnTo>
                <a:lnTo>
                  <a:pt x="3191529" y="1023441"/>
                </a:lnTo>
                <a:lnTo>
                  <a:pt x="3186610" y="1027011"/>
                </a:lnTo>
                <a:lnTo>
                  <a:pt x="3140993" y="1036751"/>
                </a:lnTo>
                <a:lnTo>
                  <a:pt x="3136750" y="1039547"/>
                </a:lnTo>
                <a:lnTo>
                  <a:pt x="3132604" y="1040319"/>
                </a:lnTo>
                <a:lnTo>
                  <a:pt x="3122765" y="1040319"/>
                </a:lnTo>
                <a:lnTo>
                  <a:pt x="3102417" y="1036751"/>
                </a:lnTo>
                <a:lnTo>
                  <a:pt x="3098945" y="1034726"/>
                </a:lnTo>
                <a:lnTo>
                  <a:pt x="3096148" y="1031832"/>
                </a:lnTo>
                <a:lnTo>
                  <a:pt x="3095377" y="1029807"/>
                </a:lnTo>
                <a:lnTo>
                  <a:pt x="3095377" y="1028360"/>
                </a:lnTo>
                <a:lnTo>
                  <a:pt x="3096148" y="1026239"/>
                </a:lnTo>
                <a:lnTo>
                  <a:pt x="3097499" y="1024117"/>
                </a:lnTo>
                <a:lnTo>
                  <a:pt x="3105214" y="1022767"/>
                </a:lnTo>
                <a:lnTo>
                  <a:pt x="3117847" y="1016498"/>
                </a:lnTo>
                <a:lnTo>
                  <a:pt x="3123441" y="1012254"/>
                </a:lnTo>
                <a:lnTo>
                  <a:pt x="3143115" y="994027"/>
                </a:lnTo>
                <a:lnTo>
                  <a:pt x="3148033" y="994027"/>
                </a:lnTo>
                <a:lnTo>
                  <a:pt x="3151506" y="993352"/>
                </a:lnTo>
                <a:lnTo>
                  <a:pt x="3153628" y="991905"/>
                </a:lnTo>
                <a:lnTo>
                  <a:pt x="3155750" y="989784"/>
                </a:lnTo>
                <a:lnTo>
                  <a:pt x="3157099" y="987662"/>
                </a:lnTo>
                <a:lnTo>
                  <a:pt x="3159221" y="985637"/>
                </a:lnTo>
                <a:lnTo>
                  <a:pt x="3162018" y="984190"/>
                </a:lnTo>
                <a:lnTo>
                  <a:pt x="3166261" y="983515"/>
                </a:lnTo>
                <a:lnTo>
                  <a:pt x="3177448" y="970881"/>
                </a:lnTo>
                <a:lnTo>
                  <a:pt x="3179570" y="967313"/>
                </a:lnTo>
                <a:lnTo>
                  <a:pt x="3181016" y="963166"/>
                </a:lnTo>
                <a:lnTo>
                  <a:pt x="3181692" y="959501"/>
                </a:lnTo>
                <a:lnTo>
                  <a:pt x="3181692" y="956028"/>
                </a:lnTo>
                <a:lnTo>
                  <a:pt x="3172530" y="939151"/>
                </a:lnTo>
                <a:lnTo>
                  <a:pt x="3163464" y="915331"/>
                </a:lnTo>
                <a:lnTo>
                  <a:pt x="3162790" y="897103"/>
                </a:lnTo>
                <a:lnTo>
                  <a:pt x="3163464" y="887266"/>
                </a:lnTo>
                <a:lnTo>
                  <a:pt x="3166261" y="880226"/>
                </a:lnTo>
                <a:lnTo>
                  <a:pt x="3169058" y="849364"/>
                </a:lnTo>
                <a:lnTo>
                  <a:pt x="3172530" y="833934"/>
                </a:lnTo>
                <a:lnTo>
                  <a:pt x="3176098" y="826218"/>
                </a:lnTo>
                <a:lnTo>
                  <a:pt x="3176098" y="819274"/>
                </a:lnTo>
                <a:lnTo>
                  <a:pt x="3177448" y="812813"/>
                </a:lnTo>
                <a:lnTo>
                  <a:pt x="3185839" y="793814"/>
                </a:lnTo>
                <a:lnTo>
                  <a:pt x="3189407" y="779830"/>
                </a:lnTo>
                <a:lnTo>
                  <a:pt x="3189407" y="772790"/>
                </a:lnTo>
                <a:lnTo>
                  <a:pt x="3206960" y="727269"/>
                </a:lnTo>
                <a:lnTo>
                  <a:pt x="3205513" y="724473"/>
                </a:lnTo>
                <a:lnTo>
                  <a:pt x="3205513" y="720903"/>
                </a:lnTo>
                <a:lnTo>
                  <a:pt x="3206188" y="718781"/>
                </a:lnTo>
                <a:lnTo>
                  <a:pt x="3208310" y="715985"/>
                </a:lnTo>
                <a:lnTo>
                  <a:pt x="3214675" y="709716"/>
                </a:lnTo>
                <a:lnTo>
                  <a:pt x="3216700" y="705473"/>
                </a:lnTo>
                <a:lnTo>
                  <a:pt x="3216700" y="701326"/>
                </a:lnTo>
                <a:lnTo>
                  <a:pt x="3216025" y="699205"/>
                </a:lnTo>
                <a:lnTo>
                  <a:pt x="3214675" y="696407"/>
                </a:lnTo>
                <a:lnTo>
                  <a:pt x="3231456" y="662557"/>
                </a:lnTo>
                <a:lnTo>
                  <a:pt x="3246212" y="638060"/>
                </a:lnTo>
                <a:lnTo>
                  <a:pt x="3252481" y="630344"/>
                </a:lnTo>
                <a:lnTo>
                  <a:pt x="3259521" y="618385"/>
                </a:lnTo>
                <a:lnTo>
                  <a:pt x="3263763" y="612792"/>
                </a:lnTo>
                <a:lnTo>
                  <a:pt x="3267236" y="606427"/>
                </a:lnTo>
                <a:lnTo>
                  <a:pt x="3270708" y="593890"/>
                </a:lnTo>
                <a:lnTo>
                  <a:pt x="3270708" y="586850"/>
                </a:lnTo>
                <a:lnTo>
                  <a:pt x="3263763" y="567947"/>
                </a:lnTo>
                <a:lnTo>
                  <a:pt x="3263763" y="564379"/>
                </a:lnTo>
                <a:lnTo>
                  <a:pt x="3264439" y="560906"/>
                </a:lnTo>
                <a:lnTo>
                  <a:pt x="3265790" y="557338"/>
                </a:lnTo>
                <a:lnTo>
                  <a:pt x="3272830" y="546151"/>
                </a:lnTo>
                <a:lnTo>
                  <a:pt x="3280545" y="538436"/>
                </a:lnTo>
                <a:lnTo>
                  <a:pt x="3284789" y="535638"/>
                </a:lnTo>
                <a:lnTo>
                  <a:pt x="3295300" y="531396"/>
                </a:lnTo>
                <a:lnTo>
                  <a:pt x="3300894" y="531396"/>
                </a:lnTo>
                <a:lnTo>
                  <a:pt x="3306487" y="525801"/>
                </a:lnTo>
                <a:lnTo>
                  <a:pt x="3324715" y="510949"/>
                </a:lnTo>
                <a:lnTo>
                  <a:pt x="3330309" y="505356"/>
                </a:lnTo>
                <a:lnTo>
                  <a:pt x="3336674" y="495519"/>
                </a:lnTo>
                <a:lnTo>
                  <a:pt x="3338024" y="491276"/>
                </a:lnTo>
                <a:lnTo>
                  <a:pt x="3338796" y="487129"/>
                </a:lnTo>
                <a:lnTo>
                  <a:pt x="3338796" y="482885"/>
                </a:lnTo>
                <a:lnTo>
                  <a:pt x="3345065" y="475170"/>
                </a:lnTo>
                <a:lnTo>
                  <a:pt x="3349983" y="467455"/>
                </a:lnTo>
                <a:lnTo>
                  <a:pt x="3352105" y="463308"/>
                </a:lnTo>
                <a:lnTo>
                  <a:pt x="3352780" y="459064"/>
                </a:lnTo>
                <a:lnTo>
                  <a:pt x="3352780" y="454146"/>
                </a:lnTo>
                <a:lnTo>
                  <a:pt x="3351429" y="449902"/>
                </a:lnTo>
                <a:lnTo>
                  <a:pt x="3335228" y="450673"/>
                </a:lnTo>
                <a:lnTo>
                  <a:pt x="3319797" y="454820"/>
                </a:lnTo>
                <a:lnTo>
                  <a:pt x="3305137" y="462536"/>
                </a:lnTo>
                <a:lnTo>
                  <a:pt x="3285463" y="477292"/>
                </a:lnTo>
                <a:lnTo>
                  <a:pt x="3267910" y="495519"/>
                </a:lnTo>
                <a:lnTo>
                  <a:pt x="3247562" y="520883"/>
                </a:lnTo>
                <a:lnTo>
                  <a:pt x="3239846" y="534964"/>
                </a:lnTo>
                <a:lnTo>
                  <a:pt x="3236375" y="550395"/>
                </a:lnTo>
                <a:lnTo>
                  <a:pt x="3232131" y="581931"/>
                </a:lnTo>
                <a:lnTo>
                  <a:pt x="3229334" y="589646"/>
                </a:lnTo>
                <a:lnTo>
                  <a:pt x="3224416" y="619833"/>
                </a:lnTo>
                <a:lnTo>
                  <a:pt x="3222390" y="626776"/>
                </a:lnTo>
                <a:lnTo>
                  <a:pt x="3218147" y="632466"/>
                </a:lnTo>
                <a:lnTo>
                  <a:pt x="3211878" y="638060"/>
                </a:lnTo>
                <a:lnTo>
                  <a:pt x="3212553" y="640857"/>
                </a:lnTo>
                <a:lnTo>
                  <a:pt x="3212553" y="643653"/>
                </a:lnTo>
                <a:lnTo>
                  <a:pt x="3211107" y="648572"/>
                </a:lnTo>
                <a:lnTo>
                  <a:pt x="3208310" y="652719"/>
                </a:lnTo>
                <a:lnTo>
                  <a:pt x="3204162" y="655612"/>
                </a:lnTo>
                <a:lnTo>
                  <a:pt x="3188732" y="649248"/>
                </a:lnTo>
                <a:lnTo>
                  <a:pt x="3173977" y="640857"/>
                </a:lnTo>
                <a:lnTo>
                  <a:pt x="3160668" y="628898"/>
                </a:lnTo>
                <a:lnTo>
                  <a:pt x="3150831" y="612792"/>
                </a:lnTo>
                <a:lnTo>
                  <a:pt x="3144465" y="608549"/>
                </a:lnTo>
                <a:lnTo>
                  <a:pt x="3138871" y="601605"/>
                </a:lnTo>
                <a:lnTo>
                  <a:pt x="3130482" y="586850"/>
                </a:lnTo>
                <a:lnTo>
                  <a:pt x="3131156" y="580484"/>
                </a:lnTo>
                <a:lnTo>
                  <a:pt x="3139644" y="553191"/>
                </a:lnTo>
                <a:lnTo>
                  <a:pt x="3140993" y="541232"/>
                </a:lnTo>
                <a:lnTo>
                  <a:pt x="3147359" y="523005"/>
                </a:lnTo>
                <a:lnTo>
                  <a:pt x="3147359" y="514422"/>
                </a:lnTo>
                <a:lnTo>
                  <a:pt x="3145911" y="510949"/>
                </a:lnTo>
                <a:lnTo>
                  <a:pt x="3152180" y="499762"/>
                </a:lnTo>
                <a:lnTo>
                  <a:pt x="3159221" y="490601"/>
                </a:lnTo>
                <a:lnTo>
                  <a:pt x="3176098" y="475170"/>
                </a:lnTo>
                <a:lnTo>
                  <a:pt x="3214675" y="449902"/>
                </a:lnTo>
                <a:lnTo>
                  <a:pt x="3216700" y="446430"/>
                </a:lnTo>
                <a:lnTo>
                  <a:pt x="3223066" y="440162"/>
                </a:lnTo>
                <a:lnTo>
                  <a:pt x="3233577" y="433796"/>
                </a:lnTo>
                <a:lnTo>
                  <a:pt x="3249008" y="427527"/>
                </a:lnTo>
                <a:lnTo>
                  <a:pt x="3259521" y="421163"/>
                </a:lnTo>
                <a:lnTo>
                  <a:pt x="3267910" y="411422"/>
                </a:lnTo>
                <a:lnTo>
                  <a:pt x="3270032" y="412772"/>
                </a:lnTo>
                <a:lnTo>
                  <a:pt x="3272154" y="413447"/>
                </a:lnTo>
                <a:lnTo>
                  <a:pt x="3273505" y="412772"/>
                </a:lnTo>
                <a:lnTo>
                  <a:pt x="3274951" y="412772"/>
                </a:lnTo>
                <a:lnTo>
                  <a:pt x="3277073" y="410650"/>
                </a:lnTo>
                <a:lnTo>
                  <a:pt x="3281220" y="405056"/>
                </a:lnTo>
                <a:lnTo>
                  <a:pt x="3283341" y="402935"/>
                </a:lnTo>
                <a:lnTo>
                  <a:pt x="3284789" y="402259"/>
                </a:lnTo>
                <a:lnTo>
                  <a:pt x="3286909" y="402259"/>
                </a:lnTo>
                <a:lnTo>
                  <a:pt x="3288260" y="402935"/>
                </a:lnTo>
                <a:lnTo>
                  <a:pt x="3291056" y="403707"/>
                </a:lnTo>
                <a:lnTo>
                  <a:pt x="3319122" y="385382"/>
                </a:lnTo>
                <a:lnTo>
                  <a:pt x="3324040" y="384032"/>
                </a:lnTo>
                <a:lnTo>
                  <a:pt x="3328959" y="383357"/>
                </a:lnTo>
                <a:lnTo>
                  <a:pt x="3329634" y="381235"/>
                </a:lnTo>
                <a:lnTo>
                  <a:pt x="3330309" y="379789"/>
                </a:lnTo>
                <a:lnTo>
                  <a:pt x="3331755" y="378439"/>
                </a:lnTo>
                <a:lnTo>
                  <a:pt x="3336674" y="376317"/>
                </a:lnTo>
                <a:lnTo>
                  <a:pt x="3340146" y="376317"/>
                </a:lnTo>
                <a:lnTo>
                  <a:pt x="3343714" y="375642"/>
                </a:lnTo>
                <a:lnTo>
                  <a:pt x="3346511" y="374195"/>
                </a:lnTo>
                <a:lnTo>
                  <a:pt x="3348633" y="372073"/>
                </a:lnTo>
                <a:lnTo>
                  <a:pt x="3349308" y="370723"/>
                </a:lnTo>
                <a:lnTo>
                  <a:pt x="3349308" y="368408"/>
                </a:lnTo>
                <a:lnTo>
                  <a:pt x="3352105" y="367734"/>
                </a:lnTo>
                <a:lnTo>
                  <a:pt x="3354227" y="367734"/>
                </a:lnTo>
                <a:lnTo>
                  <a:pt x="3361170" y="362139"/>
                </a:lnTo>
                <a:lnTo>
                  <a:pt x="3364738" y="357897"/>
                </a:lnTo>
                <a:lnTo>
                  <a:pt x="3369657" y="359343"/>
                </a:lnTo>
                <a:lnTo>
                  <a:pt x="3374575" y="358668"/>
                </a:lnTo>
                <a:lnTo>
                  <a:pt x="3382291" y="355100"/>
                </a:lnTo>
                <a:lnTo>
                  <a:pt x="3385762" y="352303"/>
                </a:lnTo>
                <a:lnTo>
                  <a:pt x="3390006" y="350181"/>
                </a:lnTo>
                <a:lnTo>
                  <a:pt x="3394828" y="348831"/>
                </a:lnTo>
                <a:lnTo>
                  <a:pt x="3399747" y="348156"/>
                </a:lnTo>
                <a:lnTo>
                  <a:pt x="3412381" y="338993"/>
                </a:lnTo>
                <a:lnTo>
                  <a:pt x="3448836" y="322887"/>
                </a:lnTo>
                <a:lnTo>
                  <a:pt x="3455876" y="317294"/>
                </a:lnTo>
                <a:lnTo>
                  <a:pt x="3470632" y="310254"/>
                </a:lnTo>
                <a:lnTo>
                  <a:pt x="3474104" y="308132"/>
                </a:lnTo>
                <a:lnTo>
                  <a:pt x="3477575" y="304660"/>
                </a:lnTo>
                <a:lnTo>
                  <a:pt x="3479697" y="301092"/>
                </a:lnTo>
                <a:lnTo>
                  <a:pt x="3481144" y="296945"/>
                </a:lnTo>
                <a:lnTo>
                  <a:pt x="3473428" y="289230"/>
                </a:lnTo>
                <a:lnTo>
                  <a:pt x="3471982" y="292701"/>
                </a:lnTo>
                <a:lnTo>
                  <a:pt x="3469957" y="294823"/>
                </a:lnTo>
                <a:lnTo>
                  <a:pt x="3467064" y="296270"/>
                </a:lnTo>
                <a:lnTo>
                  <a:pt x="3462917" y="297620"/>
                </a:lnTo>
                <a:lnTo>
                  <a:pt x="3460795" y="297620"/>
                </a:lnTo>
                <a:lnTo>
                  <a:pt x="3445364" y="295499"/>
                </a:lnTo>
                <a:lnTo>
                  <a:pt x="3440445" y="295499"/>
                </a:lnTo>
                <a:lnTo>
                  <a:pt x="3435527" y="296945"/>
                </a:lnTo>
                <a:lnTo>
                  <a:pt x="3377373" y="320091"/>
                </a:lnTo>
                <a:lnTo>
                  <a:pt x="3352105" y="326360"/>
                </a:lnTo>
                <a:lnTo>
                  <a:pt x="3333877" y="328482"/>
                </a:lnTo>
                <a:lnTo>
                  <a:pt x="3329634" y="330604"/>
                </a:lnTo>
                <a:lnTo>
                  <a:pt x="3326837" y="333400"/>
                </a:lnTo>
                <a:lnTo>
                  <a:pt x="3322593" y="341115"/>
                </a:lnTo>
                <a:lnTo>
                  <a:pt x="3318446" y="362815"/>
                </a:lnTo>
                <a:lnTo>
                  <a:pt x="3317000" y="366383"/>
                </a:lnTo>
                <a:lnTo>
                  <a:pt x="3315650" y="368408"/>
                </a:lnTo>
                <a:lnTo>
                  <a:pt x="3312853" y="370723"/>
                </a:lnTo>
                <a:lnTo>
                  <a:pt x="3310056" y="371399"/>
                </a:lnTo>
                <a:lnTo>
                  <a:pt x="3305813" y="370723"/>
                </a:lnTo>
                <a:lnTo>
                  <a:pt x="3300894" y="368408"/>
                </a:lnTo>
                <a:lnTo>
                  <a:pt x="3293854" y="366383"/>
                </a:lnTo>
                <a:lnTo>
                  <a:pt x="3272830" y="357221"/>
                </a:lnTo>
                <a:lnTo>
                  <a:pt x="3265790" y="355872"/>
                </a:lnTo>
                <a:lnTo>
                  <a:pt x="3258845" y="355872"/>
                </a:lnTo>
                <a:lnTo>
                  <a:pt x="3255277" y="357221"/>
                </a:lnTo>
                <a:lnTo>
                  <a:pt x="3251805" y="359343"/>
                </a:lnTo>
                <a:lnTo>
                  <a:pt x="3244764" y="365612"/>
                </a:lnTo>
                <a:lnTo>
                  <a:pt x="3237821" y="367059"/>
                </a:lnTo>
                <a:lnTo>
                  <a:pt x="3231456" y="369951"/>
                </a:lnTo>
                <a:lnTo>
                  <a:pt x="3214675" y="381235"/>
                </a:lnTo>
                <a:lnTo>
                  <a:pt x="3207635" y="384032"/>
                </a:lnTo>
                <a:lnTo>
                  <a:pt x="3200594" y="385382"/>
                </a:lnTo>
                <a:lnTo>
                  <a:pt x="3191529" y="383357"/>
                </a:lnTo>
                <a:lnTo>
                  <a:pt x="3189407" y="386830"/>
                </a:lnTo>
                <a:lnTo>
                  <a:pt x="3186610" y="389626"/>
                </a:lnTo>
                <a:lnTo>
                  <a:pt x="3175326" y="393869"/>
                </a:lnTo>
                <a:lnTo>
                  <a:pt x="3168383" y="398017"/>
                </a:lnTo>
                <a:lnTo>
                  <a:pt x="3166261" y="401585"/>
                </a:lnTo>
                <a:lnTo>
                  <a:pt x="3164139" y="398788"/>
                </a:lnTo>
                <a:lnTo>
                  <a:pt x="3163464" y="398017"/>
                </a:lnTo>
                <a:lnTo>
                  <a:pt x="3162790" y="398017"/>
                </a:lnTo>
                <a:lnTo>
                  <a:pt x="3161343" y="399463"/>
                </a:lnTo>
                <a:lnTo>
                  <a:pt x="3159221" y="400813"/>
                </a:lnTo>
                <a:lnTo>
                  <a:pt x="3157870" y="402935"/>
                </a:lnTo>
                <a:lnTo>
                  <a:pt x="3155750" y="404381"/>
                </a:lnTo>
                <a:lnTo>
                  <a:pt x="3153628" y="405056"/>
                </a:lnTo>
                <a:lnTo>
                  <a:pt x="3150831" y="403707"/>
                </a:lnTo>
                <a:lnTo>
                  <a:pt x="3144465" y="406503"/>
                </a:lnTo>
                <a:lnTo>
                  <a:pt x="3116497" y="411422"/>
                </a:lnTo>
                <a:lnTo>
                  <a:pt x="3110132" y="413447"/>
                </a:lnTo>
                <a:lnTo>
                  <a:pt x="3103863" y="417016"/>
                </a:lnTo>
                <a:lnTo>
                  <a:pt x="3097499" y="421934"/>
                </a:lnTo>
                <a:lnTo>
                  <a:pt x="3060368" y="441511"/>
                </a:lnTo>
                <a:lnTo>
                  <a:pt x="3051978" y="445080"/>
                </a:lnTo>
                <a:lnTo>
                  <a:pt x="3034425" y="449902"/>
                </a:lnTo>
                <a:lnTo>
                  <a:pt x="3030181" y="450673"/>
                </a:lnTo>
                <a:lnTo>
                  <a:pt x="3027385" y="452024"/>
                </a:lnTo>
                <a:lnTo>
                  <a:pt x="3021116" y="456268"/>
                </a:lnTo>
                <a:lnTo>
                  <a:pt x="3006361" y="469576"/>
                </a:lnTo>
                <a:lnTo>
                  <a:pt x="3001442" y="473048"/>
                </a:lnTo>
                <a:lnTo>
                  <a:pt x="2998646" y="474495"/>
                </a:lnTo>
                <a:lnTo>
                  <a:pt x="2995174" y="475170"/>
                </a:lnTo>
                <a:lnTo>
                  <a:pt x="2988133" y="475170"/>
                </a:lnTo>
                <a:lnTo>
                  <a:pt x="2982539" y="480763"/>
                </a:lnTo>
                <a:lnTo>
                  <a:pt x="2963540" y="495519"/>
                </a:lnTo>
                <a:lnTo>
                  <a:pt x="2956596" y="503909"/>
                </a:lnTo>
                <a:lnTo>
                  <a:pt x="2955150" y="507478"/>
                </a:lnTo>
                <a:lnTo>
                  <a:pt x="2953800" y="514422"/>
                </a:lnTo>
                <a:lnTo>
                  <a:pt x="2955150" y="523680"/>
                </a:lnTo>
                <a:lnTo>
                  <a:pt x="2959393" y="529371"/>
                </a:lnTo>
                <a:lnTo>
                  <a:pt x="2962191" y="536314"/>
                </a:lnTo>
                <a:lnTo>
                  <a:pt x="2968459" y="572769"/>
                </a:lnTo>
                <a:lnTo>
                  <a:pt x="2970580" y="579134"/>
                </a:lnTo>
                <a:lnTo>
                  <a:pt x="2974824" y="603630"/>
                </a:lnTo>
                <a:lnTo>
                  <a:pt x="2975500" y="628898"/>
                </a:lnTo>
                <a:lnTo>
                  <a:pt x="2973378" y="678855"/>
                </a:lnTo>
                <a:lnTo>
                  <a:pt x="2975500" y="724473"/>
                </a:lnTo>
                <a:lnTo>
                  <a:pt x="2974053" y="730066"/>
                </a:lnTo>
                <a:lnTo>
                  <a:pt x="2972702" y="748968"/>
                </a:lnTo>
                <a:lnTo>
                  <a:pt x="2971256" y="754562"/>
                </a:lnTo>
                <a:lnTo>
                  <a:pt x="2969906" y="756684"/>
                </a:lnTo>
                <a:lnTo>
                  <a:pt x="2968459" y="758130"/>
                </a:lnTo>
                <a:lnTo>
                  <a:pt x="2966338" y="759480"/>
                </a:lnTo>
                <a:lnTo>
                  <a:pt x="2964313" y="760155"/>
                </a:lnTo>
                <a:lnTo>
                  <a:pt x="2939045" y="759480"/>
                </a:lnTo>
                <a:lnTo>
                  <a:pt x="2927857" y="756684"/>
                </a:lnTo>
                <a:lnTo>
                  <a:pt x="2913101" y="750415"/>
                </a:lnTo>
                <a:lnTo>
                  <a:pt x="2894873" y="737009"/>
                </a:lnTo>
                <a:lnTo>
                  <a:pt x="2879443" y="719553"/>
                </a:lnTo>
                <a:lnTo>
                  <a:pt x="2865363" y="697083"/>
                </a:lnTo>
                <a:lnTo>
                  <a:pt x="2859769" y="690042"/>
                </a:lnTo>
                <a:lnTo>
                  <a:pt x="2854176" y="678180"/>
                </a:lnTo>
                <a:lnTo>
                  <a:pt x="2852728" y="670464"/>
                </a:lnTo>
                <a:lnTo>
                  <a:pt x="2854176" y="662557"/>
                </a:lnTo>
                <a:lnTo>
                  <a:pt x="2856297" y="658410"/>
                </a:lnTo>
                <a:lnTo>
                  <a:pt x="2858419" y="635938"/>
                </a:lnTo>
                <a:lnTo>
                  <a:pt x="2866809" y="590321"/>
                </a:lnTo>
                <a:lnTo>
                  <a:pt x="2868931" y="566500"/>
                </a:lnTo>
                <a:lnTo>
                  <a:pt x="2871053" y="564379"/>
                </a:lnTo>
                <a:lnTo>
                  <a:pt x="2872403" y="561582"/>
                </a:lnTo>
                <a:lnTo>
                  <a:pt x="2873849" y="555313"/>
                </a:lnTo>
                <a:lnTo>
                  <a:pt x="2873078" y="547598"/>
                </a:lnTo>
                <a:lnTo>
                  <a:pt x="2873849" y="544029"/>
                </a:lnTo>
                <a:lnTo>
                  <a:pt x="2873849" y="449902"/>
                </a:lnTo>
                <a:lnTo>
                  <a:pt x="2875200" y="447105"/>
                </a:lnTo>
                <a:lnTo>
                  <a:pt x="2875874" y="444309"/>
                </a:lnTo>
                <a:lnTo>
                  <a:pt x="2876647" y="438040"/>
                </a:lnTo>
                <a:lnTo>
                  <a:pt x="2875874" y="424731"/>
                </a:lnTo>
                <a:lnTo>
                  <a:pt x="2876647" y="418365"/>
                </a:lnTo>
                <a:lnTo>
                  <a:pt x="2877322" y="415569"/>
                </a:lnTo>
                <a:lnTo>
                  <a:pt x="2880118" y="409976"/>
                </a:lnTo>
                <a:lnTo>
                  <a:pt x="2882240" y="407854"/>
                </a:lnTo>
                <a:lnTo>
                  <a:pt x="2889280" y="403707"/>
                </a:lnTo>
                <a:lnTo>
                  <a:pt x="2942516" y="472373"/>
                </a:lnTo>
                <a:lnTo>
                  <a:pt x="2957947" y="464657"/>
                </a:lnTo>
                <a:lnTo>
                  <a:pt x="2964313" y="459064"/>
                </a:lnTo>
                <a:lnTo>
                  <a:pt x="2966338" y="455592"/>
                </a:lnTo>
                <a:lnTo>
                  <a:pt x="2967784" y="452024"/>
                </a:lnTo>
                <a:lnTo>
                  <a:pt x="3028832" y="414218"/>
                </a:lnTo>
                <a:lnTo>
                  <a:pt x="3049180" y="403707"/>
                </a:lnTo>
                <a:lnTo>
                  <a:pt x="3050531" y="401585"/>
                </a:lnTo>
                <a:lnTo>
                  <a:pt x="3051978" y="400138"/>
                </a:lnTo>
                <a:lnTo>
                  <a:pt x="3053327" y="399463"/>
                </a:lnTo>
                <a:lnTo>
                  <a:pt x="3060368" y="399463"/>
                </a:lnTo>
                <a:lnTo>
                  <a:pt x="3061718" y="398788"/>
                </a:lnTo>
                <a:lnTo>
                  <a:pt x="3068758" y="393097"/>
                </a:lnTo>
                <a:lnTo>
                  <a:pt x="3075799" y="389626"/>
                </a:lnTo>
                <a:lnTo>
                  <a:pt x="3105214" y="382586"/>
                </a:lnTo>
                <a:lnTo>
                  <a:pt x="3120645" y="376317"/>
                </a:lnTo>
                <a:lnTo>
                  <a:pt x="3122765" y="373520"/>
                </a:lnTo>
                <a:lnTo>
                  <a:pt x="3124887" y="371399"/>
                </a:lnTo>
                <a:lnTo>
                  <a:pt x="3126238" y="367059"/>
                </a:lnTo>
                <a:lnTo>
                  <a:pt x="3126238" y="364937"/>
                </a:lnTo>
                <a:lnTo>
                  <a:pt x="3125563" y="363587"/>
                </a:lnTo>
                <a:lnTo>
                  <a:pt x="3118523" y="353074"/>
                </a:lnTo>
                <a:lnTo>
                  <a:pt x="3115725" y="347384"/>
                </a:lnTo>
                <a:lnTo>
                  <a:pt x="3115725" y="345359"/>
                </a:lnTo>
                <a:lnTo>
                  <a:pt x="3091905" y="306010"/>
                </a:lnTo>
                <a:lnTo>
                  <a:pt x="3086986" y="289905"/>
                </a:lnTo>
                <a:lnTo>
                  <a:pt x="3086986" y="284986"/>
                </a:lnTo>
                <a:lnTo>
                  <a:pt x="3089108" y="274473"/>
                </a:lnTo>
                <a:lnTo>
                  <a:pt x="3091230" y="269555"/>
                </a:lnTo>
                <a:lnTo>
                  <a:pt x="3095377" y="263962"/>
                </a:lnTo>
                <a:lnTo>
                  <a:pt x="3096148" y="261166"/>
                </a:lnTo>
                <a:lnTo>
                  <a:pt x="3102417" y="254800"/>
                </a:lnTo>
                <a:lnTo>
                  <a:pt x="3107336" y="251328"/>
                </a:lnTo>
                <a:lnTo>
                  <a:pt x="3112929" y="249207"/>
                </a:lnTo>
                <a:lnTo>
                  <a:pt x="3112929" y="258368"/>
                </a:lnTo>
                <a:lnTo>
                  <a:pt x="3115051" y="276595"/>
                </a:lnTo>
                <a:lnTo>
                  <a:pt x="3117172" y="285661"/>
                </a:lnTo>
                <a:lnTo>
                  <a:pt x="3119969" y="293377"/>
                </a:lnTo>
                <a:lnTo>
                  <a:pt x="3127684" y="303985"/>
                </a:lnTo>
                <a:lnTo>
                  <a:pt x="3133953" y="309579"/>
                </a:lnTo>
                <a:lnTo>
                  <a:pt x="3140993" y="314498"/>
                </a:lnTo>
                <a:lnTo>
                  <a:pt x="3143791" y="315847"/>
                </a:lnTo>
                <a:lnTo>
                  <a:pt x="3146587" y="316523"/>
                </a:lnTo>
                <a:lnTo>
                  <a:pt x="3149384" y="316523"/>
                </a:lnTo>
                <a:lnTo>
                  <a:pt x="3155750" y="315847"/>
                </a:lnTo>
                <a:lnTo>
                  <a:pt x="3172530" y="308807"/>
                </a:lnTo>
                <a:lnTo>
                  <a:pt x="3181016" y="306782"/>
                </a:lnTo>
                <a:lnTo>
                  <a:pt x="3183814" y="307458"/>
                </a:lnTo>
                <a:lnTo>
                  <a:pt x="3187285" y="303985"/>
                </a:lnTo>
                <a:lnTo>
                  <a:pt x="3202042" y="294148"/>
                </a:lnTo>
                <a:lnTo>
                  <a:pt x="3206188" y="290580"/>
                </a:lnTo>
                <a:lnTo>
                  <a:pt x="3209756" y="286432"/>
                </a:lnTo>
                <a:lnTo>
                  <a:pt x="3211107" y="284312"/>
                </a:lnTo>
                <a:lnTo>
                  <a:pt x="3211878" y="282190"/>
                </a:lnTo>
                <a:lnTo>
                  <a:pt x="3211878" y="276595"/>
                </a:lnTo>
                <a:lnTo>
                  <a:pt x="3199244" y="256247"/>
                </a:lnTo>
                <a:lnTo>
                  <a:pt x="3204838" y="257693"/>
                </a:lnTo>
                <a:lnTo>
                  <a:pt x="3211107" y="258368"/>
                </a:lnTo>
                <a:lnTo>
                  <a:pt x="3223066" y="258368"/>
                </a:lnTo>
                <a:lnTo>
                  <a:pt x="3244764" y="254125"/>
                </a:lnTo>
                <a:lnTo>
                  <a:pt x="3245536" y="258368"/>
                </a:lnTo>
                <a:lnTo>
                  <a:pt x="3246886" y="261840"/>
                </a:lnTo>
                <a:lnTo>
                  <a:pt x="3251130" y="268206"/>
                </a:lnTo>
                <a:lnTo>
                  <a:pt x="3254602" y="271002"/>
                </a:lnTo>
                <a:lnTo>
                  <a:pt x="3265114" y="276595"/>
                </a:lnTo>
                <a:lnTo>
                  <a:pt x="3269358" y="274473"/>
                </a:lnTo>
                <a:lnTo>
                  <a:pt x="3273505" y="271677"/>
                </a:lnTo>
                <a:lnTo>
                  <a:pt x="3277073" y="268206"/>
                </a:lnTo>
                <a:lnTo>
                  <a:pt x="3277748" y="266084"/>
                </a:lnTo>
                <a:lnTo>
                  <a:pt x="3277748" y="263962"/>
                </a:lnTo>
                <a:lnTo>
                  <a:pt x="3276398" y="261840"/>
                </a:lnTo>
                <a:lnTo>
                  <a:pt x="3275627" y="259718"/>
                </a:lnTo>
                <a:lnTo>
                  <a:pt x="3275627" y="255571"/>
                </a:lnTo>
                <a:lnTo>
                  <a:pt x="3281991" y="244288"/>
                </a:lnTo>
                <a:lnTo>
                  <a:pt x="3283341" y="240816"/>
                </a:lnTo>
                <a:lnTo>
                  <a:pt x="3282667" y="239466"/>
                </a:lnTo>
                <a:lnTo>
                  <a:pt x="3281991" y="237344"/>
                </a:lnTo>
                <a:lnTo>
                  <a:pt x="3280545" y="235222"/>
                </a:lnTo>
                <a:lnTo>
                  <a:pt x="3277748" y="233776"/>
                </a:lnTo>
                <a:lnTo>
                  <a:pt x="3275627" y="176200"/>
                </a:lnTo>
                <a:lnTo>
                  <a:pt x="3261643" y="122867"/>
                </a:lnTo>
                <a:lnTo>
                  <a:pt x="3260195" y="111680"/>
                </a:lnTo>
                <a:lnTo>
                  <a:pt x="3262992" y="111680"/>
                </a:lnTo>
                <a:lnTo>
                  <a:pt x="3279869" y="117274"/>
                </a:lnTo>
                <a:lnTo>
                  <a:pt x="3282667" y="117274"/>
                </a:lnTo>
                <a:lnTo>
                  <a:pt x="3285463" y="116598"/>
                </a:lnTo>
                <a:lnTo>
                  <a:pt x="3289707" y="118625"/>
                </a:lnTo>
                <a:lnTo>
                  <a:pt x="3293854" y="119396"/>
                </a:lnTo>
                <a:lnTo>
                  <a:pt x="3307935" y="120071"/>
                </a:lnTo>
                <a:lnTo>
                  <a:pt x="3312853" y="120745"/>
                </a:lnTo>
                <a:lnTo>
                  <a:pt x="3317000" y="122867"/>
                </a:lnTo>
                <a:lnTo>
                  <a:pt x="3321243" y="127111"/>
                </a:lnTo>
                <a:lnTo>
                  <a:pt x="3324715" y="127111"/>
                </a:lnTo>
                <a:lnTo>
                  <a:pt x="3331081" y="131258"/>
                </a:lnTo>
                <a:lnTo>
                  <a:pt x="3341592" y="147364"/>
                </a:lnTo>
                <a:lnTo>
                  <a:pt x="3344389" y="157200"/>
                </a:lnTo>
                <a:lnTo>
                  <a:pt x="3347861" y="186712"/>
                </a:lnTo>
                <a:lnTo>
                  <a:pt x="3347186" y="207062"/>
                </a:lnTo>
                <a:lnTo>
                  <a:pt x="3344389" y="228857"/>
                </a:lnTo>
                <a:lnTo>
                  <a:pt x="3345065" y="230979"/>
                </a:lnTo>
                <a:lnTo>
                  <a:pt x="3346511" y="232425"/>
                </a:lnTo>
                <a:lnTo>
                  <a:pt x="3347186" y="233776"/>
                </a:lnTo>
                <a:lnTo>
                  <a:pt x="3348633" y="234547"/>
                </a:lnTo>
                <a:lnTo>
                  <a:pt x="3351429" y="233776"/>
                </a:lnTo>
                <a:lnTo>
                  <a:pt x="3354901" y="232425"/>
                </a:lnTo>
                <a:lnTo>
                  <a:pt x="3358374" y="230303"/>
                </a:lnTo>
                <a:lnTo>
                  <a:pt x="3365414" y="227507"/>
                </a:lnTo>
                <a:lnTo>
                  <a:pt x="3369657" y="228857"/>
                </a:lnTo>
                <a:lnTo>
                  <a:pt x="3388560" y="214777"/>
                </a:lnTo>
                <a:lnTo>
                  <a:pt x="3405437" y="196452"/>
                </a:lnTo>
                <a:lnTo>
                  <a:pt x="3432730" y="154404"/>
                </a:lnTo>
                <a:lnTo>
                  <a:pt x="3434852" y="148135"/>
                </a:lnTo>
                <a:lnTo>
                  <a:pt x="3435527" y="136852"/>
                </a:lnTo>
                <a:lnTo>
                  <a:pt x="3432730" y="129908"/>
                </a:lnTo>
                <a:lnTo>
                  <a:pt x="3428486" y="124314"/>
                </a:lnTo>
                <a:lnTo>
                  <a:pt x="3420771" y="118625"/>
                </a:lnTo>
                <a:lnTo>
                  <a:pt x="3418746" y="116598"/>
                </a:lnTo>
                <a:lnTo>
                  <a:pt x="3416625" y="113706"/>
                </a:lnTo>
                <a:lnTo>
                  <a:pt x="3415177" y="106762"/>
                </a:lnTo>
                <a:lnTo>
                  <a:pt x="3434176" y="101843"/>
                </a:lnTo>
                <a:close/>
                <a:moveTo>
                  <a:pt x="637268" y="0"/>
                </a:moveTo>
                <a:lnTo>
                  <a:pt x="670905" y="3492"/>
                </a:lnTo>
                <a:lnTo>
                  <a:pt x="678992" y="5789"/>
                </a:lnTo>
                <a:lnTo>
                  <a:pt x="687080" y="9281"/>
                </a:lnTo>
                <a:lnTo>
                  <a:pt x="698660" y="22057"/>
                </a:lnTo>
                <a:lnTo>
                  <a:pt x="709136" y="52109"/>
                </a:lnTo>
                <a:lnTo>
                  <a:pt x="710240" y="60288"/>
                </a:lnTo>
                <a:lnTo>
                  <a:pt x="710240" y="68377"/>
                </a:lnTo>
                <a:lnTo>
                  <a:pt x="705645" y="83449"/>
                </a:lnTo>
                <a:lnTo>
                  <a:pt x="710240" y="100819"/>
                </a:lnTo>
                <a:lnTo>
                  <a:pt x="711434" y="125174"/>
                </a:lnTo>
                <a:lnTo>
                  <a:pt x="716031" y="140246"/>
                </a:lnTo>
                <a:lnTo>
                  <a:pt x="720718" y="147139"/>
                </a:lnTo>
                <a:lnTo>
                  <a:pt x="777515" y="212943"/>
                </a:lnTo>
                <a:lnTo>
                  <a:pt x="809681" y="241893"/>
                </a:lnTo>
                <a:lnTo>
                  <a:pt x="820159" y="255863"/>
                </a:lnTo>
                <a:lnTo>
                  <a:pt x="823559" y="263950"/>
                </a:lnTo>
                <a:lnTo>
                  <a:pt x="824753" y="269740"/>
                </a:lnTo>
                <a:lnTo>
                  <a:pt x="824753" y="274427"/>
                </a:lnTo>
                <a:lnTo>
                  <a:pt x="823559" y="280216"/>
                </a:lnTo>
                <a:lnTo>
                  <a:pt x="810875" y="303377"/>
                </a:lnTo>
                <a:lnTo>
                  <a:pt x="803891" y="303377"/>
                </a:lnTo>
                <a:lnTo>
                  <a:pt x="771724" y="336923"/>
                </a:lnTo>
                <a:lnTo>
                  <a:pt x="767037" y="335819"/>
                </a:lnTo>
                <a:lnTo>
                  <a:pt x="764739" y="336923"/>
                </a:lnTo>
                <a:lnTo>
                  <a:pt x="761247" y="338117"/>
                </a:lnTo>
                <a:lnTo>
                  <a:pt x="754354" y="345102"/>
                </a:lnTo>
                <a:lnTo>
                  <a:pt x="750862" y="347399"/>
                </a:lnTo>
                <a:lnTo>
                  <a:pt x="747370" y="347399"/>
                </a:lnTo>
                <a:lnTo>
                  <a:pt x="709136" y="368262"/>
                </a:lnTo>
                <a:lnTo>
                  <a:pt x="704449" y="365964"/>
                </a:lnTo>
                <a:lnTo>
                  <a:pt x="701049" y="364769"/>
                </a:lnTo>
                <a:lnTo>
                  <a:pt x="696362" y="364769"/>
                </a:lnTo>
                <a:lnTo>
                  <a:pt x="694064" y="376349"/>
                </a:lnTo>
                <a:lnTo>
                  <a:pt x="694064" y="411089"/>
                </a:lnTo>
                <a:lnTo>
                  <a:pt x="698660" y="454927"/>
                </a:lnTo>
                <a:lnTo>
                  <a:pt x="701049" y="457225"/>
                </a:lnTo>
                <a:lnTo>
                  <a:pt x="703348" y="458420"/>
                </a:lnTo>
                <a:lnTo>
                  <a:pt x="709136" y="457225"/>
                </a:lnTo>
                <a:lnTo>
                  <a:pt x="713733" y="451436"/>
                </a:lnTo>
                <a:lnTo>
                  <a:pt x="719523" y="445829"/>
                </a:lnTo>
                <a:lnTo>
                  <a:pt x="723014" y="443531"/>
                </a:lnTo>
                <a:lnTo>
                  <a:pt x="726507" y="442429"/>
                </a:lnTo>
                <a:lnTo>
                  <a:pt x="733492" y="442429"/>
                </a:lnTo>
                <a:lnTo>
                  <a:pt x="793506" y="386735"/>
                </a:lnTo>
                <a:lnTo>
                  <a:pt x="847914" y="325342"/>
                </a:lnTo>
                <a:lnTo>
                  <a:pt x="850210" y="309166"/>
                </a:lnTo>
                <a:lnTo>
                  <a:pt x="850210" y="305675"/>
                </a:lnTo>
                <a:lnTo>
                  <a:pt x="849109" y="302182"/>
                </a:lnTo>
                <a:lnTo>
                  <a:pt x="846811" y="298690"/>
                </a:lnTo>
                <a:lnTo>
                  <a:pt x="843318" y="297587"/>
                </a:lnTo>
                <a:lnTo>
                  <a:pt x="846811" y="288305"/>
                </a:lnTo>
                <a:lnTo>
                  <a:pt x="854897" y="253565"/>
                </a:lnTo>
                <a:lnTo>
                  <a:pt x="861882" y="238493"/>
                </a:lnTo>
                <a:lnTo>
                  <a:pt x="867673" y="231508"/>
                </a:lnTo>
                <a:lnTo>
                  <a:pt x="897726" y="206049"/>
                </a:lnTo>
                <a:lnTo>
                  <a:pt x="905905" y="195849"/>
                </a:lnTo>
                <a:lnTo>
                  <a:pt x="916290" y="191162"/>
                </a:lnTo>
                <a:lnTo>
                  <a:pt x="938348" y="187669"/>
                </a:lnTo>
                <a:lnTo>
                  <a:pt x="961232" y="187669"/>
                </a:lnTo>
                <a:lnTo>
                  <a:pt x="983290" y="181879"/>
                </a:lnTo>
                <a:lnTo>
                  <a:pt x="987884" y="179581"/>
                </a:lnTo>
                <a:lnTo>
                  <a:pt x="992571" y="176088"/>
                </a:lnTo>
                <a:lnTo>
                  <a:pt x="1013434" y="170299"/>
                </a:lnTo>
                <a:lnTo>
                  <a:pt x="1072528" y="146036"/>
                </a:lnTo>
                <a:lnTo>
                  <a:pt x="1145225" y="101922"/>
                </a:lnTo>
                <a:lnTo>
                  <a:pt x="1152210" y="100819"/>
                </a:lnTo>
                <a:lnTo>
                  <a:pt x="1174267" y="101922"/>
                </a:lnTo>
                <a:lnTo>
                  <a:pt x="1204320" y="110102"/>
                </a:lnTo>
                <a:lnTo>
                  <a:pt x="1222884" y="120487"/>
                </a:lnTo>
                <a:lnTo>
                  <a:pt x="1255144" y="146036"/>
                </a:lnTo>
                <a:lnTo>
                  <a:pt x="1272514" y="166898"/>
                </a:lnTo>
                <a:lnTo>
                  <a:pt x="1276006" y="173792"/>
                </a:lnTo>
                <a:lnTo>
                  <a:pt x="1281795" y="259354"/>
                </a:lnTo>
                <a:lnTo>
                  <a:pt x="1295673" y="333521"/>
                </a:lnTo>
                <a:lnTo>
                  <a:pt x="1299166" y="363575"/>
                </a:lnTo>
                <a:lnTo>
                  <a:pt x="1295673" y="444727"/>
                </a:lnTo>
                <a:lnTo>
                  <a:pt x="1297970" y="466508"/>
                </a:lnTo>
                <a:lnTo>
                  <a:pt x="1296777" y="490862"/>
                </a:lnTo>
                <a:lnTo>
                  <a:pt x="1295673" y="497756"/>
                </a:lnTo>
                <a:lnTo>
                  <a:pt x="1295673" y="515126"/>
                </a:lnTo>
                <a:lnTo>
                  <a:pt x="1297970" y="523306"/>
                </a:lnTo>
                <a:lnTo>
                  <a:pt x="1296777" y="593980"/>
                </a:lnTo>
                <a:lnTo>
                  <a:pt x="1300269" y="618243"/>
                </a:lnTo>
                <a:lnTo>
                  <a:pt x="1297970" y="632212"/>
                </a:lnTo>
                <a:lnTo>
                  <a:pt x="1297970" y="679727"/>
                </a:lnTo>
                <a:lnTo>
                  <a:pt x="1303761" y="700314"/>
                </a:lnTo>
                <a:lnTo>
                  <a:pt x="1302658" y="721176"/>
                </a:lnTo>
                <a:lnTo>
                  <a:pt x="1304956" y="724668"/>
                </a:lnTo>
                <a:lnTo>
                  <a:pt x="1306058" y="728161"/>
                </a:lnTo>
                <a:lnTo>
                  <a:pt x="1304956" y="736249"/>
                </a:lnTo>
                <a:lnTo>
                  <a:pt x="1310745" y="761706"/>
                </a:lnTo>
                <a:lnTo>
                  <a:pt x="1311849" y="773286"/>
                </a:lnTo>
                <a:lnTo>
                  <a:pt x="1311849" y="835873"/>
                </a:lnTo>
                <a:lnTo>
                  <a:pt x="1309551" y="840561"/>
                </a:lnTo>
                <a:lnTo>
                  <a:pt x="1308448" y="846350"/>
                </a:lnTo>
                <a:lnTo>
                  <a:pt x="1307253" y="857931"/>
                </a:lnTo>
                <a:lnTo>
                  <a:pt x="1301463" y="864823"/>
                </a:lnTo>
                <a:lnTo>
                  <a:pt x="1293376" y="871808"/>
                </a:lnTo>
                <a:lnTo>
                  <a:pt x="1271319" y="894968"/>
                </a:lnTo>
                <a:lnTo>
                  <a:pt x="1262036" y="912338"/>
                </a:lnTo>
                <a:lnTo>
                  <a:pt x="1260932" y="918128"/>
                </a:lnTo>
                <a:lnTo>
                  <a:pt x="1260932" y="923918"/>
                </a:lnTo>
                <a:lnTo>
                  <a:pt x="1259738" y="927410"/>
                </a:lnTo>
                <a:lnTo>
                  <a:pt x="1257442" y="929524"/>
                </a:lnTo>
                <a:lnTo>
                  <a:pt x="1253949" y="930719"/>
                </a:lnTo>
                <a:lnTo>
                  <a:pt x="1250456" y="930719"/>
                </a:lnTo>
                <a:lnTo>
                  <a:pt x="1234464" y="928330"/>
                </a:lnTo>
                <a:lnTo>
                  <a:pt x="1221781" y="938806"/>
                </a:lnTo>
                <a:lnTo>
                  <a:pt x="1213602" y="941104"/>
                </a:lnTo>
                <a:lnTo>
                  <a:pt x="1209007" y="941104"/>
                </a:lnTo>
                <a:lnTo>
                  <a:pt x="1204320" y="938806"/>
                </a:lnTo>
                <a:lnTo>
                  <a:pt x="1195129" y="935315"/>
                </a:lnTo>
                <a:lnTo>
                  <a:pt x="1188144" y="930719"/>
                </a:lnTo>
                <a:lnTo>
                  <a:pt x="1154508" y="900758"/>
                </a:lnTo>
                <a:lnTo>
                  <a:pt x="1146419" y="894968"/>
                </a:lnTo>
                <a:lnTo>
                  <a:pt x="1118573" y="856736"/>
                </a:lnTo>
                <a:lnTo>
                  <a:pt x="1103592" y="825488"/>
                </a:lnTo>
                <a:lnTo>
                  <a:pt x="1101203" y="813908"/>
                </a:lnTo>
                <a:lnTo>
                  <a:pt x="1077124" y="773286"/>
                </a:lnTo>
                <a:lnTo>
                  <a:pt x="1070139" y="765199"/>
                </a:lnTo>
                <a:lnTo>
                  <a:pt x="1060948" y="758214"/>
                </a:lnTo>
                <a:lnTo>
                  <a:pt x="1050471" y="753619"/>
                </a:lnTo>
                <a:lnTo>
                  <a:pt x="1043487" y="752423"/>
                </a:lnTo>
                <a:lnTo>
                  <a:pt x="992571" y="751321"/>
                </a:lnTo>
                <a:lnTo>
                  <a:pt x="972812" y="757110"/>
                </a:lnTo>
                <a:lnTo>
                  <a:pt x="955442" y="769886"/>
                </a:lnTo>
                <a:lnTo>
                  <a:pt x="954339" y="773286"/>
                </a:lnTo>
                <a:lnTo>
                  <a:pt x="954339" y="775676"/>
                </a:lnTo>
                <a:lnTo>
                  <a:pt x="955442" y="781465"/>
                </a:lnTo>
                <a:lnTo>
                  <a:pt x="960129" y="794148"/>
                </a:lnTo>
                <a:lnTo>
                  <a:pt x="962427" y="796537"/>
                </a:lnTo>
                <a:lnTo>
                  <a:pt x="964724" y="797641"/>
                </a:lnTo>
                <a:lnTo>
                  <a:pt x="970514" y="798835"/>
                </a:lnTo>
                <a:lnTo>
                  <a:pt x="974006" y="798835"/>
                </a:lnTo>
                <a:lnTo>
                  <a:pt x="978601" y="801133"/>
                </a:lnTo>
                <a:lnTo>
                  <a:pt x="979798" y="804626"/>
                </a:lnTo>
                <a:lnTo>
                  <a:pt x="979798" y="810415"/>
                </a:lnTo>
                <a:lnTo>
                  <a:pt x="977499" y="821996"/>
                </a:lnTo>
                <a:lnTo>
                  <a:pt x="979798" y="826591"/>
                </a:lnTo>
                <a:lnTo>
                  <a:pt x="956636" y="825488"/>
                </a:lnTo>
                <a:lnTo>
                  <a:pt x="933661" y="831278"/>
                </a:lnTo>
                <a:lnTo>
                  <a:pt x="929065" y="833576"/>
                </a:lnTo>
                <a:lnTo>
                  <a:pt x="924378" y="833576"/>
                </a:lnTo>
                <a:lnTo>
                  <a:pt x="920978" y="831278"/>
                </a:lnTo>
                <a:lnTo>
                  <a:pt x="918588" y="828981"/>
                </a:lnTo>
                <a:lnTo>
                  <a:pt x="912798" y="821996"/>
                </a:lnTo>
                <a:lnTo>
                  <a:pt x="910500" y="818503"/>
                </a:lnTo>
                <a:lnTo>
                  <a:pt x="907008" y="816205"/>
                </a:lnTo>
                <a:lnTo>
                  <a:pt x="905905" y="812713"/>
                </a:lnTo>
                <a:lnTo>
                  <a:pt x="904711" y="810415"/>
                </a:lnTo>
                <a:lnTo>
                  <a:pt x="900115" y="808118"/>
                </a:lnTo>
                <a:lnTo>
                  <a:pt x="894325" y="808118"/>
                </a:lnTo>
                <a:lnTo>
                  <a:pt x="889638" y="806924"/>
                </a:lnTo>
                <a:lnTo>
                  <a:pt x="882653" y="791850"/>
                </a:lnTo>
                <a:lnTo>
                  <a:pt x="879253" y="776778"/>
                </a:lnTo>
                <a:lnTo>
                  <a:pt x="874566" y="776778"/>
                </a:lnTo>
                <a:lnTo>
                  <a:pt x="872267" y="768691"/>
                </a:lnTo>
                <a:lnTo>
                  <a:pt x="866478" y="761706"/>
                </a:lnTo>
                <a:lnTo>
                  <a:pt x="860689" y="757110"/>
                </a:lnTo>
                <a:lnTo>
                  <a:pt x="858390" y="753619"/>
                </a:lnTo>
                <a:lnTo>
                  <a:pt x="857195" y="750126"/>
                </a:lnTo>
                <a:lnTo>
                  <a:pt x="852601" y="745531"/>
                </a:lnTo>
                <a:lnTo>
                  <a:pt x="849109" y="740844"/>
                </a:lnTo>
                <a:lnTo>
                  <a:pt x="830543" y="708401"/>
                </a:lnTo>
                <a:lnTo>
                  <a:pt x="829440" y="703805"/>
                </a:lnTo>
                <a:lnTo>
                  <a:pt x="829440" y="699211"/>
                </a:lnTo>
                <a:lnTo>
                  <a:pt x="831738" y="691031"/>
                </a:lnTo>
                <a:lnTo>
                  <a:pt x="835231" y="683220"/>
                </a:lnTo>
                <a:lnTo>
                  <a:pt x="839825" y="676235"/>
                </a:lnTo>
                <a:lnTo>
                  <a:pt x="845616" y="670445"/>
                </a:lnTo>
                <a:lnTo>
                  <a:pt x="853703" y="655372"/>
                </a:lnTo>
                <a:lnTo>
                  <a:pt x="860689" y="606662"/>
                </a:lnTo>
                <a:lnTo>
                  <a:pt x="860689" y="600873"/>
                </a:lnTo>
                <a:lnTo>
                  <a:pt x="859494" y="593980"/>
                </a:lnTo>
                <a:lnTo>
                  <a:pt x="861882" y="553358"/>
                </a:lnTo>
                <a:lnTo>
                  <a:pt x="859494" y="522110"/>
                </a:lnTo>
                <a:lnTo>
                  <a:pt x="857195" y="512828"/>
                </a:lnTo>
                <a:lnTo>
                  <a:pt x="851406" y="502443"/>
                </a:lnTo>
                <a:lnTo>
                  <a:pt x="846811" y="490862"/>
                </a:lnTo>
                <a:lnTo>
                  <a:pt x="843318" y="468806"/>
                </a:lnTo>
                <a:lnTo>
                  <a:pt x="841020" y="465314"/>
                </a:lnTo>
                <a:lnTo>
                  <a:pt x="839825" y="460718"/>
                </a:lnTo>
                <a:lnTo>
                  <a:pt x="838631" y="450240"/>
                </a:lnTo>
                <a:lnTo>
                  <a:pt x="836333" y="442429"/>
                </a:lnTo>
                <a:lnTo>
                  <a:pt x="832840" y="440040"/>
                </a:lnTo>
                <a:lnTo>
                  <a:pt x="828246" y="440040"/>
                </a:lnTo>
                <a:lnTo>
                  <a:pt x="825948" y="441234"/>
                </a:lnTo>
                <a:lnTo>
                  <a:pt x="824753" y="442429"/>
                </a:lnTo>
                <a:lnTo>
                  <a:pt x="824753" y="447944"/>
                </a:lnTo>
                <a:lnTo>
                  <a:pt x="823559" y="450240"/>
                </a:lnTo>
                <a:lnTo>
                  <a:pt x="757755" y="556850"/>
                </a:lnTo>
                <a:lnTo>
                  <a:pt x="753160" y="567327"/>
                </a:lnTo>
                <a:lnTo>
                  <a:pt x="703348" y="638002"/>
                </a:lnTo>
                <a:lnTo>
                  <a:pt x="707942" y="646090"/>
                </a:lnTo>
                <a:lnTo>
                  <a:pt x="711434" y="664654"/>
                </a:lnTo>
                <a:lnTo>
                  <a:pt x="710240" y="675040"/>
                </a:lnTo>
                <a:lnTo>
                  <a:pt x="710240" y="703805"/>
                </a:lnTo>
                <a:lnTo>
                  <a:pt x="711434" y="713088"/>
                </a:lnTo>
                <a:lnTo>
                  <a:pt x="714927" y="716581"/>
                </a:lnTo>
                <a:lnTo>
                  <a:pt x="717225" y="719981"/>
                </a:lnTo>
                <a:lnTo>
                  <a:pt x="720718" y="729264"/>
                </a:lnTo>
                <a:lnTo>
                  <a:pt x="721912" y="738546"/>
                </a:lnTo>
                <a:lnTo>
                  <a:pt x="720718" y="747829"/>
                </a:lnTo>
                <a:lnTo>
                  <a:pt x="716031" y="758214"/>
                </a:lnTo>
                <a:lnTo>
                  <a:pt x="720718" y="775676"/>
                </a:lnTo>
                <a:lnTo>
                  <a:pt x="723014" y="810415"/>
                </a:lnTo>
                <a:lnTo>
                  <a:pt x="719523" y="845155"/>
                </a:lnTo>
                <a:lnTo>
                  <a:pt x="705645" y="894968"/>
                </a:lnTo>
                <a:lnTo>
                  <a:pt x="705645" y="898460"/>
                </a:lnTo>
                <a:lnTo>
                  <a:pt x="707942" y="900758"/>
                </a:lnTo>
                <a:lnTo>
                  <a:pt x="711434" y="906548"/>
                </a:lnTo>
                <a:lnTo>
                  <a:pt x="710240" y="910041"/>
                </a:lnTo>
                <a:lnTo>
                  <a:pt x="706840" y="912338"/>
                </a:lnTo>
                <a:lnTo>
                  <a:pt x="704449" y="913532"/>
                </a:lnTo>
                <a:lnTo>
                  <a:pt x="699856" y="913532"/>
                </a:lnTo>
                <a:lnTo>
                  <a:pt x="692870" y="912338"/>
                </a:lnTo>
                <a:lnTo>
                  <a:pt x="685977" y="914728"/>
                </a:lnTo>
                <a:lnTo>
                  <a:pt x="665115" y="912338"/>
                </a:lnTo>
                <a:lnTo>
                  <a:pt x="645355" y="906548"/>
                </a:lnTo>
                <a:lnTo>
                  <a:pt x="644252" y="903056"/>
                </a:lnTo>
                <a:lnTo>
                  <a:pt x="644252" y="892671"/>
                </a:lnTo>
                <a:lnTo>
                  <a:pt x="639566" y="891475"/>
                </a:lnTo>
                <a:lnTo>
                  <a:pt x="634051" y="885686"/>
                </a:lnTo>
                <a:lnTo>
                  <a:pt x="631754" y="882286"/>
                </a:lnTo>
                <a:lnTo>
                  <a:pt x="629364" y="875301"/>
                </a:lnTo>
                <a:lnTo>
                  <a:pt x="628261" y="868316"/>
                </a:lnTo>
                <a:lnTo>
                  <a:pt x="571464" y="824293"/>
                </a:lnTo>
                <a:lnTo>
                  <a:pt x="564479" y="825488"/>
                </a:lnTo>
                <a:lnTo>
                  <a:pt x="550601" y="830083"/>
                </a:lnTo>
                <a:lnTo>
                  <a:pt x="544811" y="833576"/>
                </a:lnTo>
                <a:lnTo>
                  <a:pt x="522846" y="853244"/>
                </a:lnTo>
                <a:lnTo>
                  <a:pt x="479008" y="874105"/>
                </a:lnTo>
                <a:lnTo>
                  <a:pt x="466233" y="882286"/>
                </a:lnTo>
                <a:lnTo>
                  <a:pt x="458145" y="882286"/>
                </a:lnTo>
                <a:lnTo>
                  <a:pt x="447760" y="885686"/>
                </a:lnTo>
                <a:lnTo>
                  <a:pt x="440776" y="885686"/>
                </a:lnTo>
                <a:lnTo>
                  <a:pt x="437283" y="884582"/>
                </a:lnTo>
                <a:lnTo>
                  <a:pt x="411826" y="842858"/>
                </a:lnTo>
                <a:lnTo>
                  <a:pt x="406035" y="826591"/>
                </a:lnTo>
                <a:lnTo>
                  <a:pt x="401348" y="819698"/>
                </a:lnTo>
                <a:lnTo>
                  <a:pt x="392067" y="794148"/>
                </a:lnTo>
                <a:lnTo>
                  <a:pt x="392067" y="775676"/>
                </a:lnTo>
                <a:lnTo>
                  <a:pt x="400246" y="758214"/>
                </a:lnTo>
                <a:lnTo>
                  <a:pt x="409435" y="746634"/>
                </a:lnTo>
                <a:lnTo>
                  <a:pt x="432688" y="710790"/>
                </a:lnTo>
                <a:lnTo>
                  <a:pt x="434985" y="706103"/>
                </a:lnTo>
                <a:lnTo>
                  <a:pt x="437283" y="702611"/>
                </a:lnTo>
                <a:lnTo>
                  <a:pt x="438478" y="693329"/>
                </a:lnTo>
                <a:lnTo>
                  <a:pt x="439581" y="688733"/>
                </a:lnTo>
                <a:lnTo>
                  <a:pt x="444268" y="682024"/>
                </a:lnTo>
                <a:lnTo>
                  <a:pt x="447760" y="679727"/>
                </a:lnTo>
                <a:lnTo>
                  <a:pt x="480202" y="624125"/>
                </a:lnTo>
                <a:lnTo>
                  <a:pt x="510071" y="565030"/>
                </a:lnTo>
                <a:lnTo>
                  <a:pt x="511174" y="554553"/>
                </a:lnTo>
                <a:lnTo>
                  <a:pt x="519354" y="531393"/>
                </a:lnTo>
                <a:lnTo>
                  <a:pt x="522846" y="526706"/>
                </a:lnTo>
                <a:lnTo>
                  <a:pt x="527441" y="523306"/>
                </a:lnTo>
                <a:lnTo>
                  <a:pt x="533231" y="510530"/>
                </a:lnTo>
                <a:lnTo>
                  <a:pt x="535529" y="496653"/>
                </a:lnTo>
                <a:lnTo>
                  <a:pt x="540216" y="483878"/>
                </a:lnTo>
                <a:lnTo>
                  <a:pt x="543616" y="478088"/>
                </a:lnTo>
                <a:lnTo>
                  <a:pt x="549407" y="472298"/>
                </a:lnTo>
                <a:lnTo>
                  <a:pt x="549407" y="467610"/>
                </a:lnTo>
                <a:lnTo>
                  <a:pt x="550601" y="463016"/>
                </a:lnTo>
                <a:lnTo>
                  <a:pt x="554094" y="454927"/>
                </a:lnTo>
                <a:lnTo>
                  <a:pt x="555288" y="450240"/>
                </a:lnTo>
                <a:lnTo>
                  <a:pt x="555288" y="446840"/>
                </a:lnTo>
                <a:lnTo>
                  <a:pt x="554094" y="443531"/>
                </a:lnTo>
                <a:lnTo>
                  <a:pt x="551796" y="440040"/>
                </a:lnTo>
                <a:lnTo>
                  <a:pt x="535529" y="446840"/>
                </a:lnTo>
                <a:lnTo>
                  <a:pt x="528637" y="451436"/>
                </a:lnTo>
                <a:lnTo>
                  <a:pt x="522846" y="457225"/>
                </a:lnTo>
                <a:lnTo>
                  <a:pt x="510071" y="467610"/>
                </a:lnTo>
                <a:lnTo>
                  <a:pt x="503087" y="472298"/>
                </a:lnTo>
                <a:lnTo>
                  <a:pt x="493805" y="476893"/>
                </a:lnTo>
                <a:lnTo>
                  <a:pt x="483603" y="483878"/>
                </a:lnTo>
                <a:lnTo>
                  <a:pt x="465130" y="500053"/>
                </a:lnTo>
                <a:lnTo>
                  <a:pt x="422211" y="547568"/>
                </a:lnTo>
                <a:lnTo>
                  <a:pt x="412928" y="552255"/>
                </a:lnTo>
                <a:lnTo>
                  <a:pt x="406035" y="556850"/>
                </a:lnTo>
                <a:lnTo>
                  <a:pt x="400246" y="562640"/>
                </a:lnTo>
                <a:lnTo>
                  <a:pt x="389768" y="576610"/>
                </a:lnTo>
                <a:lnTo>
                  <a:pt x="376993" y="588190"/>
                </a:lnTo>
                <a:lnTo>
                  <a:pt x="368906" y="591682"/>
                </a:lnTo>
                <a:lnTo>
                  <a:pt x="344551" y="614842"/>
                </a:lnTo>
                <a:lnTo>
                  <a:pt x="334166" y="620632"/>
                </a:lnTo>
                <a:lnTo>
                  <a:pt x="323964" y="629915"/>
                </a:lnTo>
                <a:lnTo>
                  <a:pt x="312385" y="638002"/>
                </a:lnTo>
                <a:lnTo>
                  <a:pt x="237022" y="670445"/>
                </a:lnTo>
                <a:lnTo>
                  <a:pt x="202283" y="679727"/>
                </a:lnTo>
                <a:lnTo>
                  <a:pt x="178204" y="680830"/>
                </a:lnTo>
                <a:lnTo>
                  <a:pt x="166624" y="679727"/>
                </a:lnTo>
                <a:lnTo>
                  <a:pt x="156147" y="675040"/>
                </a:lnTo>
                <a:lnTo>
                  <a:pt x="151552" y="670445"/>
                </a:lnTo>
                <a:lnTo>
                  <a:pt x="146955" y="666952"/>
                </a:lnTo>
                <a:lnTo>
                  <a:pt x="126093" y="658865"/>
                </a:lnTo>
                <a:lnTo>
                  <a:pt x="82071" y="627525"/>
                </a:lnTo>
                <a:lnTo>
                  <a:pt x="72789" y="622930"/>
                </a:lnTo>
                <a:lnTo>
                  <a:pt x="69297" y="615945"/>
                </a:lnTo>
                <a:lnTo>
                  <a:pt x="64609" y="610155"/>
                </a:lnTo>
                <a:lnTo>
                  <a:pt x="53029" y="603262"/>
                </a:lnTo>
                <a:lnTo>
                  <a:pt x="47240" y="598575"/>
                </a:lnTo>
                <a:lnTo>
                  <a:pt x="41450" y="595083"/>
                </a:lnTo>
                <a:lnTo>
                  <a:pt x="34557" y="582400"/>
                </a:lnTo>
                <a:lnTo>
                  <a:pt x="6985" y="547568"/>
                </a:lnTo>
                <a:lnTo>
                  <a:pt x="0" y="534885"/>
                </a:lnTo>
                <a:lnTo>
                  <a:pt x="3493" y="531393"/>
                </a:lnTo>
                <a:lnTo>
                  <a:pt x="8087" y="529095"/>
                </a:lnTo>
                <a:lnTo>
                  <a:pt x="17371" y="526706"/>
                </a:lnTo>
                <a:lnTo>
                  <a:pt x="27756" y="526706"/>
                </a:lnTo>
                <a:lnTo>
                  <a:pt x="32166" y="525602"/>
                </a:lnTo>
                <a:lnTo>
                  <a:pt x="36853" y="523306"/>
                </a:lnTo>
                <a:lnTo>
                  <a:pt x="58820" y="520915"/>
                </a:lnTo>
                <a:lnTo>
                  <a:pt x="122602" y="505935"/>
                </a:lnTo>
                <a:lnTo>
                  <a:pt x="129495" y="502443"/>
                </a:lnTo>
                <a:lnTo>
                  <a:pt x="170116" y="489668"/>
                </a:lnTo>
                <a:lnTo>
                  <a:pt x="175906" y="486175"/>
                </a:lnTo>
                <a:lnTo>
                  <a:pt x="180318" y="482684"/>
                </a:lnTo>
                <a:lnTo>
                  <a:pt x="184913" y="480386"/>
                </a:lnTo>
                <a:lnTo>
                  <a:pt x="215058" y="468806"/>
                </a:lnTo>
                <a:lnTo>
                  <a:pt x="224340" y="466508"/>
                </a:lnTo>
                <a:lnTo>
                  <a:pt x="244007" y="459523"/>
                </a:lnTo>
                <a:lnTo>
                  <a:pt x="254485" y="457225"/>
                </a:lnTo>
                <a:lnTo>
                  <a:pt x="312385" y="430849"/>
                </a:lnTo>
                <a:lnTo>
                  <a:pt x="373593" y="411089"/>
                </a:lnTo>
                <a:lnTo>
                  <a:pt x="386276" y="401807"/>
                </a:lnTo>
                <a:lnTo>
                  <a:pt x="434985" y="378647"/>
                </a:lnTo>
                <a:lnTo>
                  <a:pt x="559885" y="334625"/>
                </a:lnTo>
                <a:lnTo>
                  <a:pt x="571464" y="320747"/>
                </a:lnTo>
                <a:lnTo>
                  <a:pt x="573762" y="251174"/>
                </a:lnTo>
                <a:lnTo>
                  <a:pt x="571464" y="180775"/>
                </a:lnTo>
                <a:lnTo>
                  <a:pt x="566868" y="171494"/>
                </a:lnTo>
                <a:lnTo>
                  <a:pt x="564479" y="161016"/>
                </a:lnTo>
                <a:lnTo>
                  <a:pt x="556392" y="144841"/>
                </a:lnTo>
                <a:lnTo>
                  <a:pt x="546006" y="129769"/>
                </a:lnTo>
                <a:lnTo>
                  <a:pt x="539022" y="113593"/>
                </a:lnTo>
                <a:lnTo>
                  <a:pt x="539022" y="105414"/>
                </a:lnTo>
                <a:lnTo>
                  <a:pt x="540216" y="101922"/>
                </a:lnTo>
                <a:lnTo>
                  <a:pt x="542515" y="97326"/>
                </a:lnTo>
                <a:lnTo>
                  <a:pt x="573762" y="62586"/>
                </a:lnTo>
                <a:lnTo>
                  <a:pt x="581941" y="51007"/>
                </a:lnTo>
                <a:lnTo>
                  <a:pt x="584238" y="41724"/>
                </a:lnTo>
                <a:lnTo>
                  <a:pt x="588834" y="32442"/>
                </a:lnTo>
                <a:lnTo>
                  <a:pt x="595819" y="25457"/>
                </a:lnTo>
                <a:lnTo>
                  <a:pt x="603906" y="19667"/>
                </a:lnTo>
                <a:lnTo>
                  <a:pt x="602712" y="18564"/>
                </a:lnTo>
                <a:lnTo>
                  <a:pt x="602712" y="17370"/>
                </a:lnTo>
                <a:lnTo>
                  <a:pt x="605101" y="13877"/>
                </a:lnTo>
                <a:lnTo>
                  <a:pt x="608502" y="11579"/>
                </a:lnTo>
                <a:lnTo>
                  <a:pt x="610891" y="9281"/>
                </a:lnTo>
                <a:lnTo>
                  <a:pt x="616681" y="9281"/>
                </a:lnTo>
                <a:lnTo>
                  <a:pt x="624769" y="5789"/>
                </a:lnTo>
                <a:lnTo>
                  <a:pt x="630558" y="2296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63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7" name="图片 36" descr="卡通人物&#10;&#10;描述已自动生成">
            <a:extLst>
              <a:ext uri="{FF2B5EF4-FFF2-40B4-BE49-F238E27FC236}">
                <a16:creationId xmlns:a16="http://schemas.microsoft.com/office/drawing/2014/main" id="{EE6FD65C-CF28-B95A-530D-AFF0ED64E2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300" y="1180695"/>
            <a:ext cx="2451400" cy="552172"/>
          </a:xfrm>
          <a:prstGeom prst="rect">
            <a:avLst/>
          </a:prstGeom>
        </p:spPr>
      </p:pic>
      <p:sp>
        <p:nvSpPr>
          <p:cNvPr id="198" name="文本框 197">
            <a:extLst>
              <a:ext uri="{FF2B5EF4-FFF2-40B4-BE49-F238E27FC236}">
                <a16:creationId xmlns:a16="http://schemas.microsoft.com/office/drawing/2014/main" id="{F36611FE-99C2-EC4C-8E41-1BFEF7DFDD30}"/>
              </a:ext>
            </a:extLst>
          </p:cNvPr>
          <p:cNvSpPr txBox="1"/>
          <p:nvPr/>
        </p:nvSpPr>
        <p:spPr>
          <a:xfrm>
            <a:off x="4252050" y="3761299"/>
            <a:ext cx="1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主讲人：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46C5564E-122D-A1AD-C58E-49EE4BA68623}"/>
              </a:ext>
            </a:extLst>
          </p:cNvPr>
          <p:cNvSpPr txBox="1"/>
          <p:nvPr/>
        </p:nvSpPr>
        <p:spPr>
          <a:xfrm>
            <a:off x="6058334" y="3761299"/>
            <a:ext cx="191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演示设计：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573134DC-4EDD-8DC4-F7A4-72C545AF9F2A}"/>
              </a:ext>
            </a:extLst>
          </p:cNvPr>
          <p:cNvSpPr txBox="1"/>
          <p:nvPr/>
        </p:nvSpPr>
        <p:spPr>
          <a:xfrm>
            <a:off x="3864136" y="3046632"/>
            <a:ext cx="446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毕业答辩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调研报告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创业比赛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132BA1-5758-6D35-7ABE-9402CCC3C5E1}"/>
              </a:ext>
            </a:extLst>
          </p:cNvPr>
          <p:cNvGrpSpPr/>
          <p:nvPr/>
        </p:nvGrpSpPr>
        <p:grpSpPr>
          <a:xfrm rot="4500000">
            <a:off x="-800994" y="912914"/>
            <a:ext cx="4899378" cy="7945365"/>
            <a:chOff x="6842373" y="1502803"/>
            <a:chExt cx="4899378" cy="7945365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AC634E5-5EE6-2C24-272A-48353B7A639B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32FF784-4593-2A3C-E752-FC72FCD25AF3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51914B9-B1E1-5342-EF5D-EC56D131407A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995AC36-BB29-D92E-ED4E-61190652F140}"/>
              </a:ext>
            </a:extLst>
          </p:cNvPr>
          <p:cNvCxnSpPr>
            <a:cxnSpLocks/>
          </p:cNvCxnSpPr>
          <p:nvPr/>
        </p:nvCxnSpPr>
        <p:spPr>
          <a:xfrm>
            <a:off x="-598493" y="2424175"/>
            <a:ext cx="2538805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7F053CB-0230-5D71-BF03-DC459E2B9CFD}"/>
              </a:ext>
            </a:extLst>
          </p:cNvPr>
          <p:cNvSpPr/>
          <p:nvPr/>
        </p:nvSpPr>
        <p:spPr>
          <a:xfrm>
            <a:off x="1922959" y="2396770"/>
            <a:ext cx="61715" cy="61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A7440C-843F-371C-4661-FDA9F3411275}"/>
              </a:ext>
            </a:extLst>
          </p:cNvPr>
          <p:cNvGrpSpPr/>
          <p:nvPr/>
        </p:nvGrpSpPr>
        <p:grpSpPr>
          <a:xfrm flipH="1">
            <a:off x="10183422" y="2393318"/>
            <a:ext cx="2583167" cy="61715"/>
            <a:chOff x="5092809" y="2973163"/>
            <a:chExt cx="2583167" cy="6171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48395D7-B9F6-B84E-0D83-9D0FE05AC1BD}"/>
                </a:ext>
              </a:extLst>
            </p:cNvPr>
            <p:cNvCxnSpPr/>
            <p:nvPr/>
          </p:nvCxnSpPr>
          <p:spPr>
            <a:xfrm>
              <a:off x="5092809" y="3004022"/>
              <a:ext cx="2538805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2C58C4F-A93C-21D3-19BA-31615A98C763}"/>
                </a:ext>
              </a:extLst>
            </p:cNvPr>
            <p:cNvSpPr/>
            <p:nvPr/>
          </p:nvSpPr>
          <p:spPr>
            <a:xfrm>
              <a:off x="7614261" y="2973163"/>
              <a:ext cx="61715" cy="617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2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6FB49B93-087B-FDC6-36C8-DE3E15A15B69}"/>
              </a:ext>
            </a:extLst>
          </p:cNvPr>
          <p:cNvSpPr/>
          <p:nvPr/>
        </p:nvSpPr>
        <p:spPr>
          <a:xfrm>
            <a:off x="8912978" y="2067045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FEE0C096-0630-8181-73CF-31F5A0865DD9}"/>
              </a:ext>
            </a:extLst>
          </p:cNvPr>
          <p:cNvSpPr/>
          <p:nvPr/>
        </p:nvSpPr>
        <p:spPr>
          <a:xfrm>
            <a:off x="7114611" y="1171091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DA03CCE7-8409-0A23-46B8-BCA55808C9D7}"/>
              </a:ext>
            </a:extLst>
          </p:cNvPr>
          <p:cNvSpPr/>
          <p:nvPr/>
        </p:nvSpPr>
        <p:spPr>
          <a:xfrm>
            <a:off x="4795541" y="1996645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A9A16B03-C4CE-8BE3-5B06-312B66616EC5}"/>
              </a:ext>
            </a:extLst>
          </p:cNvPr>
          <p:cNvSpPr/>
          <p:nvPr/>
        </p:nvSpPr>
        <p:spPr>
          <a:xfrm>
            <a:off x="285190" y="1877039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329A8-D21F-0EBD-9533-8AF5A559EEFC}"/>
              </a:ext>
            </a:extLst>
          </p:cNvPr>
          <p:cNvSpPr txBox="1"/>
          <p:nvPr/>
        </p:nvSpPr>
        <p:spPr>
          <a:xfrm>
            <a:off x="324091" y="160275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图片展示页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7617B6-DCBB-B9F6-69C1-CF577633FC02}"/>
              </a:ext>
            </a:extLst>
          </p:cNvPr>
          <p:cNvSpPr txBox="1"/>
          <p:nvPr/>
        </p:nvSpPr>
        <p:spPr>
          <a:xfrm>
            <a:off x="324091" y="661698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当然也可以展示图片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0CA3DAE1-B912-7AF8-4C17-0ECA8017BB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176576"/>
            <a:ext cx="2451400" cy="552172"/>
          </a:xfrm>
          <a:prstGeom prst="rect">
            <a:avLst/>
          </a:prstGeom>
        </p:spPr>
      </p:pic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4DAA3E00-5902-D476-6E9E-8AEC48A0CDF1}"/>
              </a:ext>
            </a:extLst>
          </p:cNvPr>
          <p:cNvSpPr/>
          <p:nvPr/>
        </p:nvSpPr>
        <p:spPr>
          <a:xfrm>
            <a:off x="2584834" y="1061268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4088F56-60FA-405D-517F-D8BC83EBD8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90489" y="1280914"/>
            <a:ext cx="2877332" cy="4515818"/>
          </a:xfrm>
          <a:custGeom>
            <a:avLst/>
            <a:gdLst>
              <a:gd name="connsiteX0" fmla="*/ 1056643 w 2877332"/>
              <a:gd name="connsiteY0" fmla="*/ 0 h 4515818"/>
              <a:gd name="connsiteX1" fmla="*/ 2877332 w 2877332"/>
              <a:gd name="connsiteY1" fmla="*/ 0 h 4515818"/>
              <a:gd name="connsiteX2" fmla="*/ 1820689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6643" y="0"/>
                </a:moveTo>
                <a:lnTo>
                  <a:pt x="2877332" y="0"/>
                </a:lnTo>
                <a:lnTo>
                  <a:pt x="1820689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E5455E-7994-B5FE-66E0-5D32ADD86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8831" y="1877793"/>
            <a:ext cx="2877332" cy="4515818"/>
          </a:xfrm>
          <a:custGeom>
            <a:avLst/>
            <a:gdLst>
              <a:gd name="connsiteX0" fmla="*/ 1056643 w 2877332"/>
              <a:gd name="connsiteY0" fmla="*/ 0 h 4515818"/>
              <a:gd name="connsiteX1" fmla="*/ 2877332 w 2877332"/>
              <a:gd name="connsiteY1" fmla="*/ 0 h 4515818"/>
              <a:gd name="connsiteX2" fmla="*/ 1820689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6643" y="0"/>
                </a:moveTo>
                <a:lnTo>
                  <a:pt x="2877332" y="0"/>
                </a:lnTo>
                <a:lnTo>
                  <a:pt x="1820689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E03593-342C-9A66-C9D8-7045E5C101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6149" y="1741256"/>
            <a:ext cx="2877332" cy="4515817"/>
          </a:xfrm>
          <a:custGeom>
            <a:avLst/>
            <a:gdLst>
              <a:gd name="connsiteX0" fmla="*/ 1056643 w 2877332"/>
              <a:gd name="connsiteY0" fmla="*/ 0 h 4515817"/>
              <a:gd name="connsiteX1" fmla="*/ 2877332 w 2877332"/>
              <a:gd name="connsiteY1" fmla="*/ 0 h 4515817"/>
              <a:gd name="connsiteX2" fmla="*/ 1820689 w 2877332"/>
              <a:gd name="connsiteY2" fmla="*/ 4515817 h 4515817"/>
              <a:gd name="connsiteX3" fmla="*/ 0 w 2877332"/>
              <a:gd name="connsiteY3" fmla="*/ 4515817 h 451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7">
                <a:moveTo>
                  <a:pt x="1056643" y="0"/>
                </a:moveTo>
                <a:lnTo>
                  <a:pt x="2877332" y="0"/>
                </a:lnTo>
                <a:lnTo>
                  <a:pt x="1820689" y="4515817"/>
                </a:lnTo>
                <a:lnTo>
                  <a:pt x="0" y="4515817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2CF4006-4976-F5A2-9E78-32CAB852B52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80970" y="1280914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BB047DB-B534-3AC2-D477-6AEADA344B9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6201" y="1877793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23" name="图片 22" descr="建筑与房屋的城市空拍图&#10;&#10;描述已自动生成">
            <a:extLst>
              <a:ext uri="{FF2B5EF4-FFF2-40B4-BE49-F238E27FC236}">
                <a16:creationId xmlns:a16="http://schemas.microsoft.com/office/drawing/2014/main" id="{430385F0-03A5-DEAD-C6A5-42A2E3CE5CA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0588" y="1741256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25" name="图片 24" descr="树枝上的花&#10;&#10;描述已自动生成">
            <a:extLst>
              <a:ext uri="{FF2B5EF4-FFF2-40B4-BE49-F238E27FC236}">
                <a16:creationId xmlns:a16="http://schemas.microsoft.com/office/drawing/2014/main" id="{511A1BF5-586E-E170-F44C-32640E1E323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83961" y="1280914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27" name="图片 26" descr="鸭子在水里游泳&#10;&#10;描述已自动生成">
            <a:extLst>
              <a:ext uri="{FF2B5EF4-FFF2-40B4-BE49-F238E27FC236}">
                <a16:creationId xmlns:a16="http://schemas.microsoft.com/office/drawing/2014/main" id="{8CF21504-0498-A764-137F-37B1A4251C6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8831" y="1877039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28" name="图片 27" descr="鸭子站在草地上&#10;&#10;描述已自动生成">
            <a:extLst>
              <a:ext uri="{FF2B5EF4-FFF2-40B4-BE49-F238E27FC236}">
                <a16:creationId xmlns:a16="http://schemas.microsoft.com/office/drawing/2014/main" id="{F65B8C0D-13BB-2375-AC35-25A3BE4F2D1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90489" y="1280160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30" name="图片 29" descr="白色的花&#10;&#10;描述已自动生成">
            <a:extLst>
              <a:ext uri="{FF2B5EF4-FFF2-40B4-BE49-F238E27FC236}">
                <a16:creationId xmlns:a16="http://schemas.microsoft.com/office/drawing/2014/main" id="{1BA746A4-0D0D-0A38-C2F2-EA3338AB1D3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6201" y="1877039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2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人的地图&#10;&#10;描述已自动生成">
            <a:extLst>
              <a:ext uri="{FF2B5EF4-FFF2-40B4-BE49-F238E27FC236}">
                <a16:creationId xmlns:a16="http://schemas.microsoft.com/office/drawing/2014/main" id="{DE4C2EC4-46B1-CC46-F887-7F9F9EAF4C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2628" y="-2169927"/>
            <a:ext cx="2346960" cy="3076443"/>
          </a:xfrm>
          <a:custGeom>
            <a:avLst/>
            <a:gdLst>
              <a:gd name="connsiteX0" fmla="*/ 25563 w 2346960"/>
              <a:gd name="connsiteY0" fmla="*/ 0 h 3076443"/>
              <a:gd name="connsiteX1" fmla="*/ 2321396 w 2346960"/>
              <a:gd name="connsiteY1" fmla="*/ 0 h 3076443"/>
              <a:gd name="connsiteX2" fmla="*/ 2337366 w 2346960"/>
              <a:gd name="connsiteY2" fmla="*/ 23686 h 3076443"/>
              <a:gd name="connsiteX3" fmla="*/ 2346960 w 2346960"/>
              <a:gd name="connsiteY3" fmla="*/ 71208 h 3076443"/>
              <a:gd name="connsiteX4" fmla="*/ 2346960 w 2346960"/>
              <a:gd name="connsiteY4" fmla="*/ 2954354 h 3076443"/>
              <a:gd name="connsiteX5" fmla="*/ 2224871 w 2346960"/>
              <a:gd name="connsiteY5" fmla="*/ 3076443 h 3076443"/>
              <a:gd name="connsiteX6" fmla="*/ 122089 w 2346960"/>
              <a:gd name="connsiteY6" fmla="*/ 3076443 h 3076443"/>
              <a:gd name="connsiteX7" fmla="*/ 0 w 2346960"/>
              <a:gd name="connsiteY7" fmla="*/ 2954354 h 3076443"/>
              <a:gd name="connsiteX8" fmla="*/ 0 w 2346960"/>
              <a:gd name="connsiteY8" fmla="*/ 71208 h 3076443"/>
              <a:gd name="connsiteX9" fmla="*/ 9594 w 2346960"/>
              <a:gd name="connsiteY9" fmla="*/ 23686 h 307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6960" h="3076443">
                <a:moveTo>
                  <a:pt x="25563" y="0"/>
                </a:moveTo>
                <a:lnTo>
                  <a:pt x="2321396" y="0"/>
                </a:lnTo>
                <a:lnTo>
                  <a:pt x="2337366" y="23686"/>
                </a:lnTo>
                <a:cubicBezTo>
                  <a:pt x="2343544" y="38292"/>
                  <a:pt x="2346960" y="54351"/>
                  <a:pt x="2346960" y="71208"/>
                </a:cubicBezTo>
                <a:lnTo>
                  <a:pt x="2346960" y="2954354"/>
                </a:lnTo>
                <a:cubicBezTo>
                  <a:pt x="2346960" y="3021782"/>
                  <a:pt x="2292299" y="3076443"/>
                  <a:pt x="2224871" y="3076443"/>
                </a:cubicBezTo>
                <a:lnTo>
                  <a:pt x="122089" y="3076443"/>
                </a:lnTo>
                <a:cubicBezTo>
                  <a:pt x="54661" y="3076443"/>
                  <a:pt x="0" y="3021782"/>
                  <a:pt x="0" y="2954354"/>
                </a:cubicBezTo>
                <a:lnTo>
                  <a:pt x="0" y="71208"/>
                </a:lnTo>
                <a:cubicBezTo>
                  <a:pt x="0" y="54351"/>
                  <a:pt x="3416" y="38292"/>
                  <a:pt x="9594" y="23686"/>
                </a:cubicBezTo>
                <a:close/>
              </a:path>
            </a:pathLst>
          </a:custGeom>
        </p:spPr>
      </p:pic>
      <p:pic>
        <p:nvPicPr>
          <p:cNvPr id="135" name="图片 134" descr="白色的花&#10;&#10;描述已自动生成">
            <a:extLst>
              <a:ext uri="{FF2B5EF4-FFF2-40B4-BE49-F238E27FC236}">
                <a16:creationId xmlns:a16="http://schemas.microsoft.com/office/drawing/2014/main" id="{0CEFC6DA-8932-F3AA-93CE-CC9619624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1789" y="5402843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4" name="图片 133" descr="水上的鸟&#10;&#10;描述已自动生成">
            <a:extLst>
              <a:ext uri="{FF2B5EF4-FFF2-40B4-BE49-F238E27FC236}">
                <a16:creationId xmlns:a16="http://schemas.microsoft.com/office/drawing/2014/main" id="{6A4F340F-F9A3-9DFE-976A-659A82AC3D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2628" y="4284026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3" name="图片 132" descr="鸭子站在草地上&#10;&#10;描述已自动生成">
            <a:extLst>
              <a:ext uri="{FF2B5EF4-FFF2-40B4-BE49-F238E27FC236}">
                <a16:creationId xmlns:a16="http://schemas.microsoft.com/office/drawing/2014/main" id="{08A647C8-BD34-B055-6F6D-A79C52B781B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2628" y="1031609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2" name="图片 131" descr="建筑的摆设布局&#10;&#10;中度可信度描述已自动生成">
            <a:extLst>
              <a:ext uri="{FF2B5EF4-FFF2-40B4-BE49-F238E27FC236}">
                <a16:creationId xmlns:a16="http://schemas.microsoft.com/office/drawing/2014/main" id="{EBCD7146-B76F-1B8D-ACBC-287716C8BD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1789" y="-1101991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1" name="图片 130" descr="鸭子在水里游泳&#10;&#10;描述已自动生成">
            <a:extLst>
              <a:ext uri="{FF2B5EF4-FFF2-40B4-BE49-F238E27FC236}">
                <a16:creationId xmlns:a16="http://schemas.microsoft.com/office/drawing/2014/main" id="{4D8B98B8-DE76-B064-D14B-95D78B395F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1789" y="2150426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0" name="图片 129" descr="树枝上的花&#10;&#10;描述已自动生成">
            <a:extLst>
              <a:ext uri="{FF2B5EF4-FFF2-40B4-BE49-F238E27FC236}">
                <a16:creationId xmlns:a16="http://schemas.microsoft.com/office/drawing/2014/main" id="{F1A214A8-DB4B-4BEC-84BB-07E52AD082C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0951" y="3095306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29" name="图片 128" descr="建筑与房屋的城市空拍图&#10;&#10;描述已自动生成">
            <a:extLst>
              <a:ext uri="{FF2B5EF4-FFF2-40B4-BE49-F238E27FC236}">
                <a16:creationId xmlns:a16="http://schemas.microsoft.com/office/drawing/2014/main" id="{E6AC9D99-12EF-7A29-C49E-E350EAAD0EB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0951" y="-157111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pic>
        <p:nvPicPr>
          <p:cNvPr id="138" name="图片 137" descr="建筑的摆设布局&#10;&#10;中度可信度描述已自动生成">
            <a:extLst>
              <a:ext uri="{FF2B5EF4-FFF2-40B4-BE49-F238E27FC236}">
                <a16:creationId xmlns:a16="http://schemas.microsoft.com/office/drawing/2014/main" id="{C2942116-364A-DDCE-9A5B-7C5FC8427877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0951" y="6347723"/>
            <a:ext cx="2346960" cy="3127324"/>
          </a:xfrm>
          <a:custGeom>
            <a:avLst/>
            <a:gdLst>
              <a:gd name="connsiteX0" fmla="*/ 122089 w 2346960"/>
              <a:gd name="connsiteY0" fmla="*/ 0 h 3127324"/>
              <a:gd name="connsiteX1" fmla="*/ 2224871 w 2346960"/>
              <a:gd name="connsiteY1" fmla="*/ 0 h 3127324"/>
              <a:gd name="connsiteX2" fmla="*/ 2346960 w 2346960"/>
              <a:gd name="connsiteY2" fmla="*/ 122089 h 3127324"/>
              <a:gd name="connsiteX3" fmla="*/ 2346960 w 2346960"/>
              <a:gd name="connsiteY3" fmla="*/ 3005235 h 3127324"/>
              <a:gd name="connsiteX4" fmla="*/ 2224871 w 2346960"/>
              <a:gd name="connsiteY4" fmla="*/ 3127324 h 3127324"/>
              <a:gd name="connsiteX5" fmla="*/ 122089 w 2346960"/>
              <a:gd name="connsiteY5" fmla="*/ 3127324 h 3127324"/>
              <a:gd name="connsiteX6" fmla="*/ 0 w 2346960"/>
              <a:gd name="connsiteY6" fmla="*/ 3005235 h 3127324"/>
              <a:gd name="connsiteX7" fmla="*/ 0 w 2346960"/>
              <a:gd name="connsiteY7" fmla="*/ 122089 h 3127324"/>
              <a:gd name="connsiteX8" fmla="*/ 122089 w 2346960"/>
              <a:gd name="connsiteY8" fmla="*/ 0 h 31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6960" h="3127324">
                <a:moveTo>
                  <a:pt x="122089" y="0"/>
                </a:moveTo>
                <a:lnTo>
                  <a:pt x="2224871" y="0"/>
                </a:lnTo>
                <a:cubicBezTo>
                  <a:pt x="2292299" y="0"/>
                  <a:pt x="2346960" y="54661"/>
                  <a:pt x="2346960" y="122089"/>
                </a:cubicBezTo>
                <a:lnTo>
                  <a:pt x="2346960" y="3005235"/>
                </a:lnTo>
                <a:cubicBezTo>
                  <a:pt x="2346960" y="3072663"/>
                  <a:pt x="2292299" y="3127324"/>
                  <a:pt x="2224871" y="3127324"/>
                </a:cubicBezTo>
                <a:lnTo>
                  <a:pt x="122089" y="3127324"/>
                </a:lnTo>
                <a:cubicBezTo>
                  <a:pt x="54661" y="3127324"/>
                  <a:pt x="0" y="3072663"/>
                  <a:pt x="0" y="3005235"/>
                </a:cubicBezTo>
                <a:lnTo>
                  <a:pt x="0" y="122089"/>
                </a:lnTo>
                <a:cubicBezTo>
                  <a:pt x="0" y="54661"/>
                  <a:pt x="54661" y="0"/>
                  <a:pt x="122089" y="0"/>
                </a:cubicBezTo>
                <a:close/>
              </a:path>
            </a:pathLst>
          </a:cu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01F71CF1-8D91-83C6-D01A-2B171254566E}"/>
              </a:ext>
            </a:extLst>
          </p:cNvPr>
          <p:cNvSpPr/>
          <p:nvPr/>
        </p:nvSpPr>
        <p:spPr>
          <a:xfrm>
            <a:off x="0" y="5249999"/>
            <a:ext cx="12329588" cy="1608002"/>
          </a:xfrm>
          <a:prstGeom prst="rect">
            <a:avLst/>
          </a:prstGeom>
          <a:gradFill flip="none" rotWithShape="1">
            <a:gsLst>
              <a:gs pos="66000">
                <a:srgbClr val="CDE7FF"/>
              </a:gs>
              <a:gs pos="0">
                <a:srgbClr val="CDE7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43886BF2-96DB-97A0-F4E3-02879B3F996B}"/>
              </a:ext>
            </a:extLst>
          </p:cNvPr>
          <p:cNvSpPr/>
          <p:nvPr/>
        </p:nvSpPr>
        <p:spPr>
          <a:xfrm flipV="1">
            <a:off x="0" y="-2"/>
            <a:ext cx="12329588" cy="2283571"/>
          </a:xfrm>
          <a:prstGeom prst="rect">
            <a:avLst/>
          </a:prstGeom>
          <a:gradFill flip="none" rotWithShape="1">
            <a:gsLst>
              <a:gs pos="66000">
                <a:srgbClr val="CDE7FF"/>
              </a:gs>
              <a:gs pos="0">
                <a:srgbClr val="CDE7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6EDF48-6CFB-66DD-7595-060A83879E01}"/>
              </a:ext>
            </a:extLst>
          </p:cNvPr>
          <p:cNvSpPr txBox="1"/>
          <p:nvPr/>
        </p:nvSpPr>
        <p:spPr>
          <a:xfrm>
            <a:off x="407987" y="223699"/>
            <a:ext cx="268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图片展示页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2D5B5-26C7-53FB-C165-40095E23FD26}"/>
              </a:ext>
            </a:extLst>
          </p:cNvPr>
          <p:cNvSpPr txBox="1"/>
          <p:nvPr/>
        </p:nvSpPr>
        <p:spPr>
          <a:xfrm>
            <a:off x="407987" y="725122"/>
            <a:ext cx="161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一些表格数据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DF6D234-B4C9-1494-2BF7-391B921C97E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3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1B97A8B-6FA4-1D8A-B578-44FE74562B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1" y="4852422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8098A941-EF8C-A919-A3D9-1A600042B2A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50" y="280649"/>
            <a:ext cx="2451400" cy="552172"/>
          </a:xfrm>
          <a:prstGeom prst="rect">
            <a:avLst/>
          </a:prstGeom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1C5A2201-79E9-943A-1321-4D8EC4FD1834}"/>
              </a:ext>
            </a:extLst>
          </p:cNvPr>
          <p:cNvSpPr txBox="1"/>
          <p:nvPr/>
        </p:nvSpPr>
        <p:spPr>
          <a:xfrm>
            <a:off x="407988" y="3076376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4FDA710-0941-F87A-A914-A40073A65EF4}"/>
              </a:ext>
            </a:extLst>
          </p:cNvPr>
          <p:cNvSpPr txBox="1"/>
          <p:nvPr/>
        </p:nvSpPr>
        <p:spPr>
          <a:xfrm>
            <a:off x="407988" y="3419236"/>
            <a:ext cx="445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E1B60F08-9886-9437-8CC5-0DB5F49C5CC9}"/>
              </a:ext>
            </a:extLst>
          </p:cNvPr>
          <p:cNvSpPr txBox="1"/>
          <p:nvPr/>
        </p:nvSpPr>
        <p:spPr>
          <a:xfrm>
            <a:off x="407988" y="4166366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79818481-6573-C61D-EA2A-2761A61F1C59}"/>
              </a:ext>
            </a:extLst>
          </p:cNvPr>
          <p:cNvSpPr txBox="1"/>
          <p:nvPr/>
        </p:nvSpPr>
        <p:spPr>
          <a:xfrm>
            <a:off x="407988" y="4509226"/>
            <a:ext cx="445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E514F27-7C47-C0B3-7198-06155BBA42E1}"/>
              </a:ext>
            </a:extLst>
          </p:cNvPr>
          <p:cNvSpPr txBox="1"/>
          <p:nvPr/>
        </p:nvSpPr>
        <p:spPr>
          <a:xfrm>
            <a:off x="407987" y="2016258"/>
            <a:ext cx="245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C1995139-A550-79F4-2558-C171051F7D90}"/>
              </a:ext>
            </a:extLst>
          </p:cNvPr>
          <p:cNvCxnSpPr>
            <a:cxnSpLocks/>
          </p:cNvCxnSpPr>
          <p:nvPr/>
        </p:nvCxnSpPr>
        <p:spPr>
          <a:xfrm>
            <a:off x="525087" y="2873299"/>
            <a:ext cx="224180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7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A286CAB-8511-2F47-6CAD-D7B3891ED5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468"/>
          <a:stretch>
            <a:fillRect/>
          </a:stretch>
        </p:blipFill>
        <p:spPr>
          <a:xfrm>
            <a:off x="0" y="2270677"/>
            <a:ext cx="12180850" cy="4566562"/>
          </a:xfrm>
          <a:custGeom>
            <a:avLst/>
            <a:gdLst>
              <a:gd name="connsiteX0" fmla="*/ 0 w 12180850"/>
              <a:gd name="connsiteY0" fmla="*/ 0 h 4566562"/>
              <a:gd name="connsiteX1" fmla="*/ 12180850 w 12180850"/>
              <a:gd name="connsiteY1" fmla="*/ 0 h 4566562"/>
              <a:gd name="connsiteX2" fmla="*/ 12180850 w 12180850"/>
              <a:gd name="connsiteY2" fmla="*/ 4566562 h 4566562"/>
              <a:gd name="connsiteX3" fmla="*/ 0 w 12180850"/>
              <a:gd name="connsiteY3" fmla="*/ 4566562 h 45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50" h="4566562">
                <a:moveTo>
                  <a:pt x="0" y="0"/>
                </a:moveTo>
                <a:lnTo>
                  <a:pt x="12180850" y="0"/>
                </a:lnTo>
                <a:lnTo>
                  <a:pt x="12180850" y="4566562"/>
                </a:lnTo>
                <a:lnTo>
                  <a:pt x="0" y="4566562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EA6F94-D2A0-E26A-8C5B-A07ABEB062D3}"/>
              </a:ext>
            </a:extLst>
          </p:cNvPr>
          <p:cNvSpPr txBox="1"/>
          <p:nvPr/>
        </p:nvSpPr>
        <p:spPr>
          <a:xfrm>
            <a:off x="3008627" y="1211367"/>
            <a:ext cx="4457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03</a:t>
            </a:r>
            <a:endParaRPr lang="zh-CN" altLang="en-US" sz="199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46BF2C-EA48-E36A-95FF-C194A479407E}"/>
              </a:ext>
            </a:extLst>
          </p:cNvPr>
          <p:cNvCxnSpPr>
            <a:cxnSpLocks/>
          </p:cNvCxnSpPr>
          <p:nvPr/>
        </p:nvCxnSpPr>
        <p:spPr>
          <a:xfrm>
            <a:off x="6058967" y="1955409"/>
            <a:ext cx="0" cy="166662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08DA3C3-CA6A-C34D-9638-618B094D365E}"/>
              </a:ext>
            </a:extLst>
          </p:cNvPr>
          <p:cNvSpPr txBox="1"/>
          <p:nvPr/>
        </p:nvSpPr>
        <p:spPr>
          <a:xfrm>
            <a:off x="6099701" y="2080836"/>
            <a:ext cx="235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B042B3-06C5-8FE4-99AD-95DF4287875B}"/>
              </a:ext>
            </a:extLst>
          </p:cNvPr>
          <p:cNvSpPr txBox="1"/>
          <p:nvPr/>
        </p:nvSpPr>
        <p:spPr>
          <a:xfrm>
            <a:off x="6099701" y="2788722"/>
            <a:ext cx="393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0679B5-C28F-AEC3-A6D1-AF5FB2361E77}"/>
              </a:ext>
            </a:extLst>
          </p:cNvPr>
          <p:cNvGrpSpPr/>
          <p:nvPr/>
        </p:nvGrpSpPr>
        <p:grpSpPr>
          <a:xfrm rot="17100000" flipH="1">
            <a:off x="9837010" y="1783798"/>
            <a:ext cx="3894006" cy="6314945"/>
            <a:chOff x="6842373" y="1502803"/>
            <a:chExt cx="4899378" cy="794536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FB97621-17EB-765A-AD6A-BDB4B6BF7F7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ADFDB7-E9BB-BA9B-5FEF-835EBD66864C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A80E4F6-2F24-E7E0-3390-D35E9626ADF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E320A9-FC16-71F7-A0DB-9CFBFC182BE1}"/>
              </a:ext>
            </a:extLst>
          </p:cNvPr>
          <p:cNvGrpSpPr/>
          <p:nvPr/>
        </p:nvGrpSpPr>
        <p:grpSpPr>
          <a:xfrm rot="4500000">
            <a:off x="-961857" y="1845028"/>
            <a:ext cx="3894006" cy="6314945"/>
            <a:chOff x="6842373" y="1502803"/>
            <a:chExt cx="4899378" cy="794536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AF2BC7F-7BA4-1598-6B34-49F4A821EE64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FF5BC08-F122-E51B-A22F-FF34A5AEC77B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86A6A9C-7D25-4341-A4BE-7C0095D3885E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D4E85B-FE54-00F1-494F-A50E483E79FA}"/>
              </a:ext>
            </a:extLst>
          </p:cNvPr>
          <p:cNvGrpSpPr/>
          <p:nvPr/>
        </p:nvGrpSpPr>
        <p:grpSpPr>
          <a:xfrm>
            <a:off x="734583" y="-3285891"/>
            <a:ext cx="10722834" cy="6234575"/>
            <a:chOff x="559264" y="-2514549"/>
            <a:chExt cx="10722834" cy="623457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820B9E9-4AB1-8250-3CF5-EC1BF1887A93}"/>
                </a:ext>
              </a:extLst>
            </p:cNvPr>
            <p:cNvGrpSpPr/>
            <p:nvPr/>
          </p:nvGrpSpPr>
          <p:grpSpPr>
            <a:xfrm>
              <a:off x="559264" y="-2514549"/>
              <a:ext cx="1927442" cy="6028481"/>
              <a:chOff x="559264" y="-920210"/>
              <a:chExt cx="1927442" cy="6028481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FD3114E-B3E6-72C2-D5D4-4B3B24E46D49}"/>
                  </a:ext>
                </a:extLst>
              </p:cNvPr>
              <p:cNvSpPr/>
              <p:nvPr/>
            </p:nvSpPr>
            <p:spPr>
              <a:xfrm>
                <a:off x="1216191" y="-920210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8BEA43-3690-386A-659E-B8F28130DB6F}"/>
                  </a:ext>
                </a:extLst>
              </p:cNvPr>
              <p:cNvSpPr/>
              <p:nvPr/>
            </p:nvSpPr>
            <p:spPr>
              <a:xfrm>
                <a:off x="1639696" y="-566918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C7F69B4-8DAF-BE26-84BD-F11894330B43}"/>
                  </a:ext>
                </a:extLst>
              </p:cNvPr>
              <p:cNvSpPr/>
              <p:nvPr/>
            </p:nvSpPr>
            <p:spPr>
              <a:xfrm>
                <a:off x="559264" y="-919751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E1D19E2-3141-61B5-30B0-1C224135837F}"/>
                </a:ext>
              </a:extLst>
            </p:cNvPr>
            <p:cNvGrpSpPr/>
            <p:nvPr/>
          </p:nvGrpSpPr>
          <p:grpSpPr>
            <a:xfrm>
              <a:off x="9264308" y="-2359844"/>
              <a:ext cx="2017790" cy="6079870"/>
              <a:chOff x="9264308" y="-2359844"/>
              <a:chExt cx="2017790" cy="607987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0D98FF-2C71-95B9-B796-2F83900637DA}"/>
                  </a:ext>
                </a:extLst>
              </p:cNvPr>
              <p:cNvSpPr/>
              <p:nvPr/>
            </p:nvSpPr>
            <p:spPr>
              <a:xfrm>
                <a:off x="984969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922DD22-E5FC-6094-5536-C9805D7C9A12}"/>
                  </a:ext>
                </a:extLst>
              </p:cNvPr>
              <p:cNvSpPr/>
              <p:nvPr/>
            </p:nvSpPr>
            <p:spPr>
              <a:xfrm>
                <a:off x="10435088" y="-1955163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7CDABA8-924B-FA24-6733-2922B50DA6C6}"/>
                  </a:ext>
                </a:extLst>
              </p:cNvPr>
              <p:cNvSpPr/>
              <p:nvPr/>
            </p:nvSpPr>
            <p:spPr>
              <a:xfrm>
                <a:off x="926430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65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BFE591-14A7-1A6D-DF90-D62121C8D4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1287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pic>
        <p:nvPicPr>
          <p:cNvPr id="35" name="图片 34" descr="白色的花&#10;&#10;描述已自动生成">
            <a:extLst>
              <a:ext uri="{FF2B5EF4-FFF2-40B4-BE49-F238E27FC236}">
                <a16:creationId xmlns:a16="http://schemas.microsoft.com/office/drawing/2014/main" id="{EBBF0795-FD16-E726-D27A-9156F8F4EA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3759" y="2144089"/>
            <a:ext cx="6156669" cy="2909406"/>
          </a:xfrm>
          <a:custGeom>
            <a:avLst/>
            <a:gdLst>
              <a:gd name="connsiteX0" fmla="*/ 5629449 w 6156669"/>
              <a:gd name="connsiteY0" fmla="*/ 0 h 2909406"/>
              <a:gd name="connsiteX1" fmla="*/ 6156669 w 6156669"/>
              <a:gd name="connsiteY1" fmla="*/ 0 h 2909406"/>
              <a:gd name="connsiteX2" fmla="*/ 6156669 w 6156669"/>
              <a:gd name="connsiteY2" fmla="*/ 1845305 h 2909406"/>
              <a:gd name="connsiteX3" fmla="*/ 6080406 w 6156669"/>
              <a:gd name="connsiteY3" fmla="*/ 1873916 h 2909406"/>
              <a:gd name="connsiteX4" fmla="*/ 692791 w 6156669"/>
              <a:gd name="connsiteY4" fmla="*/ 2862125 h 2909406"/>
              <a:gd name="connsiteX5" fmla="*/ 0 w 6156669"/>
              <a:gd name="connsiteY5" fmla="*/ 2909406 h 2909406"/>
              <a:gd name="connsiteX6" fmla="*/ 0 w 6156669"/>
              <a:gd name="connsiteY6" fmla="*/ 1397123 h 2909406"/>
              <a:gd name="connsiteX7" fmla="*/ 664145 w 6156669"/>
              <a:gd name="connsiteY7" fmla="*/ 1301908 h 2909406"/>
              <a:gd name="connsiteX8" fmla="*/ 5530451 w 6156669"/>
              <a:gd name="connsiteY8" fmla="*/ 42861 h 290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6669" h="2909406">
                <a:moveTo>
                  <a:pt x="5629449" y="0"/>
                </a:moveTo>
                <a:lnTo>
                  <a:pt x="6156669" y="0"/>
                </a:lnTo>
                <a:lnTo>
                  <a:pt x="6156669" y="1845305"/>
                </a:lnTo>
                <a:lnTo>
                  <a:pt x="6080406" y="1873916"/>
                </a:lnTo>
                <a:cubicBezTo>
                  <a:pt x="4824097" y="2319653"/>
                  <a:pt x="2912994" y="2679543"/>
                  <a:pt x="692791" y="2862125"/>
                </a:cubicBezTo>
                <a:lnTo>
                  <a:pt x="0" y="2909406"/>
                </a:lnTo>
                <a:lnTo>
                  <a:pt x="0" y="1397123"/>
                </a:lnTo>
                <a:lnTo>
                  <a:pt x="664145" y="1301908"/>
                </a:lnTo>
                <a:cubicBezTo>
                  <a:pt x="2572365" y="998508"/>
                  <a:pt x="4264766" y="550170"/>
                  <a:pt x="5530451" y="42861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pic>
        <p:nvPicPr>
          <p:cNvPr id="28" name="图片 27" descr="人的地图&#10;&#10;描述已自动生成">
            <a:extLst>
              <a:ext uri="{FF2B5EF4-FFF2-40B4-BE49-F238E27FC236}">
                <a16:creationId xmlns:a16="http://schemas.microsoft.com/office/drawing/2014/main" id="{5D0C2472-EC8C-15F9-4CAE-73CD20B5C7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608419"/>
            <a:ext cx="3379808" cy="1488612"/>
          </a:xfrm>
          <a:custGeom>
            <a:avLst/>
            <a:gdLst>
              <a:gd name="connsiteX0" fmla="*/ 0 w 3379808"/>
              <a:gd name="connsiteY0" fmla="*/ 0 h 1488612"/>
              <a:gd name="connsiteX1" fmla="*/ 530632 w 3379808"/>
              <a:gd name="connsiteY1" fmla="*/ 84103 h 1488612"/>
              <a:gd name="connsiteX2" fmla="*/ 3285833 w 3379808"/>
              <a:gd name="connsiteY2" fmla="*/ 221990 h 1488612"/>
              <a:gd name="connsiteX3" fmla="*/ 3379808 w 3379808"/>
              <a:gd name="connsiteY3" fmla="*/ 219138 h 1488612"/>
              <a:gd name="connsiteX4" fmla="*/ 3379808 w 3379808"/>
              <a:gd name="connsiteY4" fmla="*/ 1488612 h 1488612"/>
              <a:gd name="connsiteX5" fmla="*/ 2824397 w 3379808"/>
              <a:gd name="connsiteY5" fmla="*/ 1488612 h 1488612"/>
              <a:gd name="connsiteX6" fmla="*/ 2553191 w 3379808"/>
              <a:gd name="connsiteY6" fmla="*/ 1477045 h 1488612"/>
              <a:gd name="connsiteX7" fmla="*/ 393386 w 3379808"/>
              <a:gd name="connsiteY7" fmla="*/ 1269633 h 1488612"/>
              <a:gd name="connsiteX8" fmla="*/ 0 w 3379808"/>
              <a:gd name="connsiteY8" fmla="*/ 1205618 h 148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9808" h="1488612">
                <a:moveTo>
                  <a:pt x="0" y="0"/>
                </a:moveTo>
                <a:lnTo>
                  <a:pt x="530632" y="84103"/>
                </a:lnTo>
                <a:cubicBezTo>
                  <a:pt x="1323422" y="189738"/>
                  <a:pt x="2257481" y="237787"/>
                  <a:pt x="3285833" y="221990"/>
                </a:cubicBezTo>
                <a:lnTo>
                  <a:pt x="3379808" y="219138"/>
                </a:lnTo>
                <a:lnTo>
                  <a:pt x="3379808" y="1488612"/>
                </a:lnTo>
                <a:lnTo>
                  <a:pt x="2824397" y="1488612"/>
                </a:lnTo>
                <a:lnTo>
                  <a:pt x="2553191" y="1477045"/>
                </a:lnTo>
                <a:cubicBezTo>
                  <a:pt x="1769353" y="1433697"/>
                  <a:pt x="1042799" y="1363350"/>
                  <a:pt x="393386" y="1269633"/>
                </a:cubicBezTo>
                <a:lnTo>
                  <a:pt x="0" y="1205618"/>
                </a:ln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pic>
        <p:nvPicPr>
          <p:cNvPr id="29" name="图片 28" descr="鸭子站在草地上&#10;&#10;描述已自动生成">
            <a:extLst>
              <a:ext uri="{FF2B5EF4-FFF2-40B4-BE49-F238E27FC236}">
                <a16:creationId xmlns:a16="http://schemas.microsoft.com/office/drawing/2014/main" id="{926D9D10-7E6F-9C02-A479-CBE6FC84099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79808" y="3541212"/>
            <a:ext cx="3533951" cy="1555819"/>
          </a:xfrm>
          <a:custGeom>
            <a:avLst/>
            <a:gdLst>
              <a:gd name="connsiteX0" fmla="*/ 3533951 w 3533951"/>
              <a:gd name="connsiteY0" fmla="*/ 0 h 1555819"/>
              <a:gd name="connsiteX1" fmla="*/ 3533951 w 3533951"/>
              <a:gd name="connsiteY1" fmla="*/ 1512283 h 1555819"/>
              <a:gd name="connsiteX2" fmla="*/ 3181343 w 3533951"/>
              <a:gd name="connsiteY2" fmla="*/ 1536348 h 1555819"/>
              <a:gd name="connsiteX3" fmla="*/ 2764596 w 3533951"/>
              <a:gd name="connsiteY3" fmla="*/ 1555819 h 1555819"/>
              <a:gd name="connsiteX4" fmla="*/ 0 w 3533951"/>
              <a:gd name="connsiteY4" fmla="*/ 1555819 h 1555819"/>
              <a:gd name="connsiteX5" fmla="*/ 0 w 3533951"/>
              <a:gd name="connsiteY5" fmla="*/ 286345 h 1555819"/>
              <a:gd name="connsiteX6" fmla="*/ 694234 w 3533951"/>
              <a:gd name="connsiteY6" fmla="*/ 265280 h 1555819"/>
              <a:gd name="connsiteX7" fmla="*/ 3226977 w 3533951"/>
              <a:gd name="connsiteY7" fmla="*/ 44009 h 155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3951" h="1555819">
                <a:moveTo>
                  <a:pt x="3533951" y="0"/>
                </a:moveTo>
                <a:lnTo>
                  <a:pt x="3533951" y="1512283"/>
                </a:lnTo>
                <a:lnTo>
                  <a:pt x="3181343" y="1536348"/>
                </a:lnTo>
                <a:lnTo>
                  <a:pt x="2764596" y="1555819"/>
                </a:lnTo>
                <a:lnTo>
                  <a:pt x="0" y="1555819"/>
                </a:lnTo>
                <a:lnTo>
                  <a:pt x="0" y="286345"/>
                </a:lnTo>
                <a:lnTo>
                  <a:pt x="694234" y="265280"/>
                </a:lnTo>
                <a:cubicBezTo>
                  <a:pt x="1498655" y="229197"/>
                  <a:pt x="2349509" y="156320"/>
                  <a:pt x="3226977" y="44009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A1308837-30C8-8D2F-48E3-C4FBA5C1BED1}"/>
              </a:ext>
            </a:extLst>
          </p:cNvPr>
          <p:cNvSpPr/>
          <p:nvPr/>
        </p:nvSpPr>
        <p:spPr>
          <a:xfrm>
            <a:off x="0" y="1590129"/>
            <a:ext cx="13426633" cy="2100119"/>
          </a:xfrm>
          <a:custGeom>
            <a:avLst/>
            <a:gdLst>
              <a:gd name="connsiteX0" fmla="*/ 13426633 w 13426633"/>
              <a:gd name="connsiteY0" fmla="*/ 0 h 3363798"/>
              <a:gd name="connsiteX1" fmla="*/ 13426633 w 13426633"/>
              <a:gd name="connsiteY1" fmla="*/ 2114739 h 3363798"/>
              <a:gd name="connsiteX2" fmla="*/ 13272301 w 13426633"/>
              <a:gd name="connsiteY2" fmla="*/ 2180427 h 3363798"/>
              <a:gd name="connsiteX3" fmla="*/ 6561151 w 13426633"/>
              <a:gd name="connsiteY3" fmla="*/ 3344327 h 3363798"/>
              <a:gd name="connsiteX4" fmla="*/ 6144404 w 13426633"/>
              <a:gd name="connsiteY4" fmla="*/ 3363798 h 3363798"/>
              <a:gd name="connsiteX5" fmla="*/ 2824397 w 13426633"/>
              <a:gd name="connsiteY5" fmla="*/ 3363798 h 3363798"/>
              <a:gd name="connsiteX6" fmla="*/ 2553191 w 13426633"/>
              <a:gd name="connsiteY6" fmla="*/ 3352231 h 3363798"/>
              <a:gd name="connsiteX7" fmla="*/ 393386 w 13426633"/>
              <a:gd name="connsiteY7" fmla="*/ 3144819 h 3363798"/>
              <a:gd name="connsiteX8" fmla="*/ 0 w 13426633"/>
              <a:gd name="connsiteY8" fmla="*/ 3080804 h 3363798"/>
              <a:gd name="connsiteX9" fmla="*/ 0 w 13426633"/>
              <a:gd name="connsiteY9" fmla="*/ 1875186 h 3363798"/>
              <a:gd name="connsiteX10" fmla="*/ 530632 w 13426633"/>
              <a:gd name="connsiteY10" fmla="*/ 1959289 h 3363798"/>
              <a:gd name="connsiteX11" fmla="*/ 6606785 w 13426633"/>
              <a:gd name="connsiteY11" fmla="*/ 1851988 h 3363798"/>
              <a:gd name="connsiteX12" fmla="*/ 13040516 w 13426633"/>
              <a:gd name="connsiteY12" fmla="*/ 195547 h 3363798"/>
              <a:gd name="connsiteX0" fmla="*/ 0 w 13426633"/>
              <a:gd name="connsiteY0" fmla="*/ 3080804 h 3363798"/>
              <a:gd name="connsiteX1" fmla="*/ 0 w 13426633"/>
              <a:gd name="connsiteY1" fmla="*/ 1875186 h 3363798"/>
              <a:gd name="connsiteX2" fmla="*/ 530632 w 13426633"/>
              <a:gd name="connsiteY2" fmla="*/ 1959289 h 3363798"/>
              <a:gd name="connsiteX3" fmla="*/ 6606785 w 13426633"/>
              <a:gd name="connsiteY3" fmla="*/ 1851988 h 3363798"/>
              <a:gd name="connsiteX4" fmla="*/ 13040516 w 13426633"/>
              <a:gd name="connsiteY4" fmla="*/ 195547 h 3363798"/>
              <a:gd name="connsiteX5" fmla="*/ 13426633 w 13426633"/>
              <a:gd name="connsiteY5" fmla="*/ 0 h 3363798"/>
              <a:gd name="connsiteX6" fmla="*/ 13426633 w 13426633"/>
              <a:gd name="connsiteY6" fmla="*/ 2114739 h 3363798"/>
              <a:gd name="connsiteX7" fmla="*/ 13272301 w 13426633"/>
              <a:gd name="connsiteY7" fmla="*/ 2180427 h 3363798"/>
              <a:gd name="connsiteX8" fmla="*/ 6561151 w 13426633"/>
              <a:gd name="connsiteY8" fmla="*/ 3344327 h 3363798"/>
              <a:gd name="connsiteX9" fmla="*/ 6144404 w 13426633"/>
              <a:gd name="connsiteY9" fmla="*/ 3363798 h 3363798"/>
              <a:gd name="connsiteX10" fmla="*/ 2824397 w 13426633"/>
              <a:gd name="connsiteY10" fmla="*/ 3363798 h 3363798"/>
              <a:gd name="connsiteX11" fmla="*/ 2553191 w 13426633"/>
              <a:gd name="connsiteY11" fmla="*/ 3352231 h 3363798"/>
              <a:gd name="connsiteX12" fmla="*/ 393386 w 13426633"/>
              <a:gd name="connsiteY12" fmla="*/ 3144819 h 3363798"/>
              <a:gd name="connsiteX13" fmla="*/ 91440 w 13426633"/>
              <a:gd name="connsiteY13" fmla="*/ 3172244 h 3363798"/>
              <a:gd name="connsiteX0" fmla="*/ 0 w 13426633"/>
              <a:gd name="connsiteY0" fmla="*/ 3080804 h 3363798"/>
              <a:gd name="connsiteX1" fmla="*/ 0 w 13426633"/>
              <a:gd name="connsiteY1" fmla="*/ 1875186 h 3363798"/>
              <a:gd name="connsiteX2" fmla="*/ 530632 w 13426633"/>
              <a:gd name="connsiteY2" fmla="*/ 1959289 h 3363798"/>
              <a:gd name="connsiteX3" fmla="*/ 6606785 w 13426633"/>
              <a:gd name="connsiteY3" fmla="*/ 1851988 h 3363798"/>
              <a:gd name="connsiteX4" fmla="*/ 13040516 w 13426633"/>
              <a:gd name="connsiteY4" fmla="*/ 195547 h 3363798"/>
              <a:gd name="connsiteX5" fmla="*/ 13426633 w 13426633"/>
              <a:gd name="connsiteY5" fmla="*/ 0 h 3363798"/>
              <a:gd name="connsiteX6" fmla="*/ 13426633 w 13426633"/>
              <a:gd name="connsiteY6" fmla="*/ 2114739 h 3363798"/>
              <a:gd name="connsiteX7" fmla="*/ 13272301 w 13426633"/>
              <a:gd name="connsiteY7" fmla="*/ 2180427 h 3363798"/>
              <a:gd name="connsiteX8" fmla="*/ 6561151 w 13426633"/>
              <a:gd name="connsiteY8" fmla="*/ 3344327 h 3363798"/>
              <a:gd name="connsiteX9" fmla="*/ 6144404 w 13426633"/>
              <a:gd name="connsiteY9" fmla="*/ 3363798 h 3363798"/>
              <a:gd name="connsiteX10" fmla="*/ 2824397 w 13426633"/>
              <a:gd name="connsiteY10" fmla="*/ 3363798 h 3363798"/>
              <a:gd name="connsiteX11" fmla="*/ 2553191 w 13426633"/>
              <a:gd name="connsiteY11" fmla="*/ 3352231 h 3363798"/>
              <a:gd name="connsiteX12" fmla="*/ 393386 w 13426633"/>
              <a:gd name="connsiteY12" fmla="*/ 3144819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9" fmla="*/ 2824397 w 13426633"/>
              <a:gd name="connsiteY9" fmla="*/ 3363798 h 3363798"/>
              <a:gd name="connsiteX10" fmla="*/ 2553191 w 13426633"/>
              <a:gd name="connsiteY10" fmla="*/ 3352231 h 3363798"/>
              <a:gd name="connsiteX11" fmla="*/ 393386 w 13426633"/>
              <a:gd name="connsiteY11" fmla="*/ 3144819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9" fmla="*/ 2824397 w 13426633"/>
              <a:gd name="connsiteY9" fmla="*/ 3363798 h 3363798"/>
              <a:gd name="connsiteX10" fmla="*/ 2553191 w 13426633"/>
              <a:gd name="connsiteY10" fmla="*/ 3352231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9" fmla="*/ 2824397 w 13426633"/>
              <a:gd name="connsiteY9" fmla="*/ 3363798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0" fmla="*/ 0 w 13426633"/>
              <a:gd name="connsiteY0" fmla="*/ 1875186 h 3344327"/>
              <a:gd name="connsiteX1" fmla="*/ 530632 w 13426633"/>
              <a:gd name="connsiteY1" fmla="*/ 1959289 h 3344327"/>
              <a:gd name="connsiteX2" fmla="*/ 6606785 w 13426633"/>
              <a:gd name="connsiteY2" fmla="*/ 1851988 h 3344327"/>
              <a:gd name="connsiteX3" fmla="*/ 13040516 w 13426633"/>
              <a:gd name="connsiteY3" fmla="*/ 195547 h 3344327"/>
              <a:gd name="connsiteX4" fmla="*/ 13426633 w 13426633"/>
              <a:gd name="connsiteY4" fmla="*/ 0 h 3344327"/>
              <a:gd name="connsiteX5" fmla="*/ 13426633 w 13426633"/>
              <a:gd name="connsiteY5" fmla="*/ 2114739 h 3344327"/>
              <a:gd name="connsiteX6" fmla="*/ 13272301 w 13426633"/>
              <a:gd name="connsiteY6" fmla="*/ 2180427 h 3344327"/>
              <a:gd name="connsiteX7" fmla="*/ 6561151 w 13426633"/>
              <a:gd name="connsiteY7" fmla="*/ 3344327 h 3344327"/>
              <a:gd name="connsiteX0" fmla="*/ 0 w 13426633"/>
              <a:gd name="connsiteY0" fmla="*/ 1875186 h 2180427"/>
              <a:gd name="connsiteX1" fmla="*/ 530632 w 13426633"/>
              <a:gd name="connsiteY1" fmla="*/ 1959289 h 2180427"/>
              <a:gd name="connsiteX2" fmla="*/ 6606785 w 13426633"/>
              <a:gd name="connsiteY2" fmla="*/ 1851988 h 2180427"/>
              <a:gd name="connsiteX3" fmla="*/ 13040516 w 13426633"/>
              <a:gd name="connsiteY3" fmla="*/ 195547 h 2180427"/>
              <a:gd name="connsiteX4" fmla="*/ 13426633 w 13426633"/>
              <a:gd name="connsiteY4" fmla="*/ 0 h 2180427"/>
              <a:gd name="connsiteX5" fmla="*/ 13426633 w 13426633"/>
              <a:gd name="connsiteY5" fmla="*/ 2114739 h 2180427"/>
              <a:gd name="connsiteX6" fmla="*/ 13272301 w 13426633"/>
              <a:gd name="connsiteY6" fmla="*/ 2180427 h 2180427"/>
              <a:gd name="connsiteX0" fmla="*/ 0 w 13426633"/>
              <a:gd name="connsiteY0" fmla="*/ 1875186 h 2114739"/>
              <a:gd name="connsiteX1" fmla="*/ 530632 w 13426633"/>
              <a:gd name="connsiteY1" fmla="*/ 1959289 h 2114739"/>
              <a:gd name="connsiteX2" fmla="*/ 6606785 w 13426633"/>
              <a:gd name="connsiteY2" fmla="*/ 1851988 h 2114739"/>
              <a:gd name="connsiteX3" fmla="*/ 13040516 w 13426633"/>
              <a:gd name="connsiteY3" fmla="*/ 195547 h 2114739"/>
              <a:gd name="connsiteX4" fmla="*/ 13426633 w 13426633"/>
              <a:gd name="connsiteY4" fmla="*/ 0 h 2114739"/>
              <a:gd name="connsiteX5" fmla="*/ 13426633 w 13426633"/>
              <a:gd name="connsiteY5" fmla="*/ 2114739 h 2114739"/>
              <a:gd name="connsiteX0" fmla="*/ 0 w 13426633"/>
              <a:gd name="connsiteY0" fmla="*/ 1875186 h 2100119"/>
              <a:gd name="connsiteX1" fmla="*/ 530632 w 13426633"/>
              <a:gd name="connsiteY1" fmla="*/ 1959289 h 2100119"/>
              <a:gd name="connsiteX2" fmla="*/ 6606785 w 13426633"/>
              <a:gd name="connsiteY2" fmla="*/ 1851988 h 2100119"/>
              <a:gd name="connsiteX3" fmla="*/ 13040516 w 13426633"/>
              <a:gd name="connsiteY3" fmla="*/ 195547 h 2100119"/>
              <a:gd name="connsiteX4" fmla="*/ 13426633 w 13426633"/>
              <a:gd name="connsiteY4" fmla="*/ 0 h 210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6633" h="2100119">
                <a:moveTo>
                  <a:pt x="0" y="1875186"/>
                </a:moveTo>
                <a:lnTo>
                  <a:pt x="530632" y="1959289"/>
                </a:lnTo>
                <a:cubicBezTo>
                  <a:pt x="2116211" y="2170559"/>
                  <a:pt x="4266870" y="2151484"/>
                  <a:pt x="6606785" y="1851988"/>
                </a:cubicBezTo>
                <a:cubicBezTo>
                  <a:pt x="9239188" y="1515055"/>
                  <a:pt x="11550399" y="894983"/>
                  <a:pt x="13040516" y="195547"/>
                </a:cubicBezTo>
                <a:lnTo>
                  <a:pt x="13426633" y="0"/>
                </a:lnTo>
              </a:path>
            </a:pathLst>
          </a:custGeom>
          <a:noFill/>
          <a:ln w="38100">
            <a:gradFill flip="none" rotWithShape="1">
              <a:gsLst>
                <a:gs pos="0">
                  <a:schemeClr val="accent1">
                    <a:alpha val="1000"/>
                  </a:schemeClr>
                </a:gs>
                <a:gs pos="79000">
                  <a:schemeClr val="accent2">
                    <a:alpha val="69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DBCED17-D76B-D786-8882-F0081A273CAB}"/>
              </a:ext>
            </a:extLst>
          </p:cNvPr>
          <p:cNvSpPr/>
          <p:nvPr/>
        </p:nvSpPr>
        <p:spPr>
          <a:xfrm>
            <a:off x="0" y="3994765"/>
            <a:ext cx="13426633" cy="1249059"/>
          </a:xfrm>
          <a:custGeom>
            <a:avLst/>
            <a:gdLst>
              <a:gd name="connsiteX0" fmla="*/ 13426633 w 13426633"/>
              <a:gd name="connsiteY0" fmla="*/ 0 h 3363798"/>
              <a:gd name="connsiteX1" fmla="*/ 13426633 w 13426633"/>
              <a:gd name="connsiteY1" fmla="*/ 2114739 h 3363798"/>
              <a:gd name="connsiteX2" fmla="*/ 13272301 w 13426633"/>
              <a:gd name="connsiteY2" fmla="*/ 2180427 h 3363798"/>
              <a:gd name="connsiteX3" fmla="*/ 6561151 w 13426633"/>
              <a:gd name="connsiteY3" fmla="*/ 3344327 h 3363798"/>
              <a:gd name="connsiteX4" fmla="*/ 6144404 w 13426633"/>
              <a:gd name="connsiteY4" fmla="*/ 3363798 h 3363798"/>
              <a:gd name="connsiteX5" fmla="*/ 2824397 w 13426633"/>
              <a:gd name="connsiteY5" fmla="*/ 3363798 h 3363798"/>
              <a:gd name="connsiteX6" fmla="*/ 2553191 w 13426633"/>
              <a:gd name="connsiteY6" fmla="*/ 3352231 h 3363798"/>
              <a:gd name="connsiteX7" fmla="*/ 393386 w 13426633"/>
              <a:gd name="connsiteY7" fmla="*/ 3144819 h 3363798"/>
              <a:gd name="connsiteX8" fmla="*/ 0 w 13426633"/>
              <a:gd name="connsiteY8" fmla="*/ 3080804 h 3363798"/>
              <a:gd name="connsiteX9" fmla="*/ 0 w 13426633"/>
              <a:gd name="connsiteY9" fmla="*/ 1875186 h 3363798"/>
              <a:gd name="connsiteX10" fmla="*/ 530632 w 13426633"/>
              <a:gd name="connsiteY10" fmla="*/ 1959289 h 3363798"/>
              <a:gd name="connsiteX11" fmla="*/ 6606785 w 13426633"/>
              <a:gd name="connsiteY11" fmla="*/ 1851988 h 3363798"/>
              <a:gd name="connsiteX12" fmla="*/ 13040516 w 13426633"/>
              <a:gd name="connsiteY12" fmla="*/ 195547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9" fmla="*/ 2824397 w 13426633"/>
              <a:gd name="connsiteY9" fmla="*/ 3363798 h 3363798"/>
              <a:gd name="connsiteX10" fmla="*/ 2553191 w 13426633"/>
              <a:gd name="connsiteY10" fmla="*/ 3352231 h 3363798"/>
              <a:gd name="connsiteX11" fmla="*/ 393386 w 13426633"/>
              <a:gd name="connsiteY11" fmla="*/ 3144819 h 3363798"/>
              <a:gd name="connsiteX12" fmla="*/ 0 w 13426633"/>
              <a:gd name="connsiteY12" fmla="*/ 3080804 h 3363798"/>
              <a:gd name="connsiteX13" fmla="*/ 91440 w 13426633"/>
              <a:gd name="connsiteY13" fmla="*/ 1966626 h 3363798"/>
              <a:gd name="connsiteX0" fmla="*/ 0 w 13426633"/>
              <a:gd name="connsiteY0" fmla="*/ 1875186 h 3363798"/>
              <a:gd name="connsiteX1" fmla="*/ 530632 w 13426633"/>
              <a:gd name="connsiteY1" fmla="*/ 1959289 h 3363798"/>
              <a:gd name="connsiteX2" fmla="*/ 6606785 w 13426633"/>
              <a:gd name="connsiteY2" fmla="*/ 1851988 h 3363798"/>
              <a:gd name="connsiteX3" fmla="*/ 13040516 w 13426633"/>
              <a:gd name="connsiteY3" fmla="*/ 195547 h 3363798"/>
              <a:gd name="connsiteX4" fmla="*/ 13426633 w 13426633"/>
              <a:gd name="connsiteY4" fmla="*/ 0 h 3363798"/>
              <a:gd name="connsiteX5" fmla="*/ 13426633 w 13426633"/>
              <a:gd name="connsiteY5" fmla="*/ 2114739 h 3363798"/>
              <a:gd name="connsiteX6" fmla="*/ 13272301 w 13426633"/>
              <a:gd name="connsiteY6" fmla="*/ 2180427 h 3363798"/>
              <a:gd name="connsiteX7" fmla="*/ 6561151 w 13426633"/>
              <a:gd name="connsiteY7" fmla="*/ 3344327 h 3363798"/>
              <a:gd name="connsiteX8" fmla="*/ 6144404 w 13426633"/>
              <a:gd name="connsiteY8" fmla="*/ 3363798 h 3363798"/>
              <a:gd name="connsiteX9" fmla="*/ 2824397 w 13426633"/>
              <a:gd name="connsiteY9" fmla="*/ 3363798 h 3363798"/>
              <a:gd name="connsiteX10" fmla="*/ 2553191 w 13426633"/>
              <a:gd name="connsiteY10" fmla="*/ 3352231 h 3363798"/>
              <a:gd name="connsiteX11" fmla="*/ 393386 w 13426633"/>
              <a:gd name="connsiteY11" fmla="*/ 3144819 h 3363798"/>
              <a:gd name="connsiteX12" fmla="*/ 0 w 13426633"/>
              <a:gd name="connsiteY12" fmla="*/ 3080804 h 3363798"/>
              <a:gd name="connsiteX0" fmla="*/ 530632 w 13426633"/>
              <a:gd name="connsiteY0" fmla="*/ 1959289 h 3363798"/>
              <a:gd name="connsiteX1" fmla="*/ 6606785 w 13426633"/>
              <a:gd name="connsiteY1" fmla="*/ 1851988 h 3363798"/>
              <a:gd name="connsiteX2" fmla="*/ 13040516 w 13426633"/>
              <a:gd name="connsiteY2" fmla="*/ 195547 h 3363798"/>
              <a:gd name="connsiteX3" fmla="*/ 13426633 w 13426633"/>
              <a:gd name="connsiteY3" fmla="*/ 0 h 3363798"/>
              <a:gd name="connsiteX4" fmla="*/ 13426633 w 13426633"/>
              <a:gd name="connsiteY4" fmla="*/ 2114739 h 3363798"/>
              <a:gd name="connsiteX5" fmla="*/ 13272301 w 13426633"/>
              <a:gd name="connsiteY5" fmla="*/ 2180427 h 3363798"/>
              <a:gd name="connsiteX6" fmla="*/ 6561151 w 13426633"/>
              <a:gd name="connsiteY6" fmla="*/ 3344327 h 3363798"/>
              <a:gd name="connsiteX7" fmla="*/ 6144404 w 13426633"/>
              <a:gd name="connsiteY7" fmla="*/ 3363798 h 3363798"/>
              <a:gd name="connsiteX8" fmla="*/ 2824397 w 13426633"/>
              <a:gd name="connsiteY8" fmla="*/ 3363798 h 3363798"/>
              <a:gd name="connsiteX9" fmla="*/ 2553191 w 13426633"/>
              <a:gd name="connsiteY9" fmla="*/ 3352231 h 3363798"/>
              <a:gd name="connsiteX10" fmla="*/ 393386 w 13426633"/>
              <a:gd name="connsiteY10" fmla="*/ 3144819 h 3363798"/>
              <a:gd name="connsiteX11" fmla="*/ 0 w 13426633"/>
              <a:gd name="connsiteY11" fmla="*/ 3080804 h 3363798"/>
              <a:gd name="connsiteX0" fmla="*/ 6606785 w 13426633"/>
              <a:gd name="connsiteY0" fmla="*/ 1851988 h 3363798"/>
              <a:gd name="connsiteX1" fmla="*/ 13040516 w 13426633"/>
              <a:gd name="connsiteY1" fmla="*/ 195547 h 3363798"/>
              <a:gd name="connsiteX2" fmla="*/ 13426633 w 13426633"/>
              <a:gd name="connsiteY2" fmla="*/ 0 h 3363798"/>
              <a:gd name="connsiteX3" fmla="*/ 13426633 w 13426633"/>
              <a:gd name="connsiteY3" fmla="*/ 2114739 h 3363798"/>
              <a:gd name="connsiteX4" fmla="*/ 13272301 w 13426633"/>
              <a:gd name="connsiteY4" fmla="*/ 2180427 h 3363798"/>
              <a:gd name="connsiteX5" fmla="*/ 6561151 w 13426633"/>
              <a:gd name="connsiteY5" fmla="*/ 3344327 h 3363798"/>
              <a:gd name="connsiteX6" fmla="*/ 6144404 w 13426633"/>
              <a:gd name="connsiteY6" fmla="*/ 3363798 h 3363798"/>
              <a:gd name="connsiteX7" fmla="*/ 2824397 w 13426633"/>
              <a:gd name="connsiteY7" fmla="*/ 3363798 h 3363798"/>
              <a:gd name="connsiteX8" fmla="*/ 2553191 w 13426633"/>
              <a:gd name="connsiteY8" fmla="*/ 3352231 h 3363798"/>
              <a:gd name="connsiteX9" fmla="*/ 393386 w 13426633"/>
              <a:gd name="connsiteY9" fmla="*/ 3144819 h 3363798"/>
              <a:gd name="connsiteX10" fmla="*/ 0 w 13426633"/>
              <a:gd name="connsiteY10" fmla="*/ 3080804 h 3363798"/>
              <a:gd name="connsiteX0" fmla="*/ 13040516 w 13426633"/>
              <a:gd name="connsiteY0" fmla="*/ 195547 h 3363798"/>
              <a:gd name="connsiteX1" fmla="*/ 13426633 w 13426633"/>
              <a:gd name="connsiteY1" fmla="*/ 0 h 3363798"/>
              <a:gd name="connsiteX2" fmla="*/ 13426633 w 13426633"/>
              <a:gd name="connsiteY2" fmla="*/ 2114739 h 3363798"/>
              <a:gd name="connsiteX3" fmla="*/ 13272301 w 13426633"/>
              <a:gd name="connsiteY3" fmla="*/ 2180427 h 3363798"/>
              <a:gd name="connsiteX4" fmla="*/ 6561151 w 13426633"/>
              <a:gd name="connsiteY4" fmla="*/ 3344327 h 3363798"/>
              <a:gd name="connsiteX5" fmla="*/ 6144404 w 13426633"/>
              <a:gd name="connsiteY5" fmla="*/ 3363798 h 3363798"/>
              <a:gd name="connsiteX6" fmla="*/ 2824397 w 13426633"/>
              <a:gd name="connsiteY6" fmla="*/ 3363798 h 3363798"/>
              <a:gd name="connsiteX7" fmla="*/ 2553191 w 13426633"/>
              <a:gd name="connsiteY7" fmla="*/ 3352231 h 3363798"/>
              <a:gd name="connsiteX8" fmla="*/ 393386 w 13426633"/>
              <a:gd name="connsiteY8" fmla="*/ 3144819 h 3363798"/>
              <a:gd name="connsiteX9" fmla="*/ 0 w 13426633"/>
              <a:gd name="connsiteY9" fmla="*/ 3080804 h 3363798"/>
              <a:gd name="connsiteX0" fmla="*/ 13426633 w 13426633"/>
              <a:gd name="connsiteY0" fmla="*/ 0 h 3363798"/>
              <a:gd name="connsiteX1" fmla="*/ 13426633 w 13426633"/>
              <a:gd name="connsiteY1" fmla="*/ 2114739 h 3363798"/>
              <a:gd name="connsiteX2" fmla="*/ 13272301 w 13426633"/>
              <a:gd name="connsiteY2" fmla="*/ 2180427 h 3363798"/>
              <a:gd name="connsiteX3" fmla="*/ 6561151 w 13426633"/>
              <a:gd name="connsiteY3" fmla="*/ 3344327 h 3363798"/>
              <a:gd name="connsiteX4" fmla="*/ 6144404 w 13426633"/>
              <a:gd name="connsiteY4" fmla="*/ 3363798 h 3363798"/>
              <a:gd name="connsiteX5" fmla="*/ 2824397 w 13426633"/>
              <a:gd name="connsiteY5" fmla="*/ 3363798 h 3363798"/>
              <a:gd name="connsiteX6" fmla="*/ 2553191 w 13426633"/>
              <a:gd name="connsiteY6" fmla="*/ 3352231 h 3363798"/>
              <a:gd name="connsiteX7" fmla="*/ 393386 w 13426633"/>
              <a:gd name="connsiteY7" fmla="*/ 3144819 h 3363798"/>
              <a:gd name="connsiteX8" fmla="*/ 0 w 13426633"/>
              <a:gd name="connsiteY8" fmla="*/ 3080804 h 3363798"/>
              <a:gd name="connsiteX0" fmla="*/ 13426633 w 13426633"/>
              <a:gd name="connsiteY0" fmla="*/ 0 h 1249059"/>
              <a:gd name="connsiteX1" fmla="*/ 13272301 w 13426633"/>
              <a:gd name="connsiteY1" fmla="*/ 65688 h 1249059"/>
              <a:gd name="connsiteX2" fmla="*/ 6561151 w 13426633"/>
              <a:gd name="connsiteY2" fmla="*/ 1229588 h 1249059"/>
              <a:gd name="connsiteX3" fmla="*/ 6144404 w 13426633"/>
              <a:gd name="connsiteY3" fmla="*/ 1249059 h 1249059"/>
              <a:gd name="connsiteX4" fmla="*/ 2824397 w 13426633"/>
              <a:gd name="connsiteY4" fmla="*/ 1249059 h 1249059"/>
              <a:gd name="connsiteX5" fmla="*/ 2553191 w 13426633"/>
              <a:gd name="connsiteY5" fmla="*/ 1237492 h 1249059"/>
              <a:gd name="connsiteX6" fmla="*/ 393386 w 13426633"/>
              <a:gd name="connsiteY6" fmla="*/ 1030080 h 1249059"/>
              <a:gd name="connsiteX7" fmla="*/ 0 w 13426633"/>
              <a:gd name="connsiteY7" fmla="*/ 966065 h 124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26633" h="1249059">
                <a:moveTo>
                  <a:pt x="13426633" y="0"/>
                </a:moveTo>
                <a:lnTo>
                  <a:pt x="13272301" y="65688"/>
                </a:lnTo>
                <a:cubicBezTo>
                  <a:pt x="11852578" y="629877"/>
                  <a:pt x="9400694" y="1074681"/>
                  <a:pt x="6561151" y="1229588"/>
                </a:cubicBezTo>
                <a:lnTo>
                  <a:pt x="6144404" y="1249059"/>
                </a:lnTo>
                <a:lnTo>
                  <a:pt x="2824397" y="1249059"/>
                </a:lnTo>
                <a:lnTo>
                  <a:pt x="2553191" y="1237492"/>
                </a:lnTo>
                <a:cubicBezTo>
                  <a:pt x="1769353" y="1194144"/>
                  <a:pt x="1042799" y="1123797"/>
                  <a:pt x="393386" y="1030080"/>
                </a:cubicBezTo>
                <a:lnTo>
                  <a:pt x="0" y="966065"/>
                </a:lnTo>
              </a:path>
            </a:pathLst>
          </a:custGeom>
          <a:noFill/>
          <a:ln w="38100">
            <a:gradFill flip="none" rotWithShape="1">
              <a:gsLst>
                <a:gs pos="5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7D28BC-E803-D384-E8C6-5FEE9EAD2190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时间轴页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EDF9642-05A2-BF6C-2E1E-F369D5FB93E8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事物的变化情况</a:t>
            </a:r>
          </a:p>
        </p:txBody>
      </p:sp>
      <p:pic>
        <p:nvPicPr>
          <p:cNvPr id="42" name="图片 41" descr="卡通人物&#10;&#10;描述已自动生成">
            <a:extLst>
              <a:ext uri="{FF2B5EF4-FFF2-40B4-BE49-F238E27FC236}">
                <a16:creationId xmlns:a16="http://schemas.microsoft.com/office/drawing/2014/main" id="{E6EE610E-6CFC-8511-D670-A188B78BED9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3FD300D-A961-C46B-A026-C04E499609B8}"/>
              </a:ext>
            </a:extLst>
          </p:cNvPr>
          <p:cNvSpPr txBox="1"/>
          <p:nvPr/>
        </p:nvSpPr>
        <p:spPr>
          <a:xfrm>
            <a:off x="407987" y="2346278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E9F96F-8662-D702-2283-3706ACF6314C}"/>
              </a:ext>
            </a:extLst>
          </p:cNvPr>
          <p:cNvCxnSpPr/>
          <p:nvPr/>
        </p:nvCxnSpPr>
        <p:spPr>
          <a:xfrm>
            <a:off x="407988" y="1977739"/>
            <a:ext cx="0" cy="163068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83D0988-B518-EA2C-9F18-D6F7965ED537}"/>
              </a:ext>
            </a:extLst>
          </p:cNvPr>
          <p:cNvSpPr txBox="1"/>
          <p:nvPr/>
        </p:nvSpPr>
        <p:spPr>
          <a:xfrm>
            <a:off x="407988" y="191325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2021</a:t>
            </a:r>
            <a:endParaRPr lang="zh-CN" altLang="en-US" sz="24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1A0CBF-A372-296D-F722-26ED5C79A5F3}"/>
              </a:ext>
            </a:extLst>
          </p:cNvPr>
          <p:cNvSpPr txBox="1"/>
          <p:nvPr/>
        </p:nvSpPr>
        <p:spPr>
          <a:xfrm>
            <a:off x="3034197" y="225346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CAEEC7F-8A67-897F-2875-C70852E99E15}"/>
              </a:ext>
            </a:extLst>
          </p:cNvPr>
          <p:cNvCxnSpPr/>
          <p:nvPr/>
        </p:nvCxnSpPr>
        <p:spPr>
          <a:xfrm>
            <a:off x="3034198" y="1884921"/>
            <a:ext cx="0" cy="163068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29AB508-6A11-8154-37CC-FA8A98F39E1C}"/>
              </a:ext>
            </a:extLst>
          </p:cNvPr>
          <p:cNvSpPr txBox="1"/>
          <p:nvPr/>
        </p:nvSpPr>
        <p:spPr>
          <a:xfrm>
            <a:off x="3034198" y="1820438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2022</a:t>
            </a:r>
            <a:endParaRPr lang="zh-CN" altLang="en-US" sz="24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CFB5694-6AAD-BA28-9F33-8798954B198F}"/>
              </a:ext>
            </a:extLst>
          </p:cNvPr>
          <p:cNvSpPr txBox="1"/>
          <p:nvPr/>
        </p:nvSpPr>
        <p:spPr>
          <a:xfrm>
            <a:off x="5631156" y="208711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272F925-4F80-AF6C-BD1C-6EB312E5752F}"/>
              </a:ext>
            </a:extLst>
          </p:cNvPr>
          <p:cNvCxnSpPr/>
          <p:nvPr/>
        </p:nvCxnSpPr>
        <p:spPr>
          <a:xfrm>
            <a:off x="5631157" y="1718571"/>
            <a:ext cx="0" cy="163068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C57E0A4-9912-D186-7957-402C81A454F6}"/>
              </a:ext>
            </a:extLst>
          </p:cNvPr>
          <p:cNvSpPr txBox="1"/>
          <p:nvPr/>
        </p:nvSpPr>
        <p:spPr>
          <a:xfrm>
            <a:off x="5631157" y="1654088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2023</a:t>
            </a:r>
            <a:endParaRPr lang="zh-CN" altLang="en-US" sz="24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53C85D6-42BF-3DE7-21A0-BC3E74F1FDB9}"/>
              </a:ext>
            </a:extLst>
          </p:cNvPr>
          <p:cNvSpPr txBox="1"/>
          <p:nvPr/>
        </p:nvSpPr>
        <p:spPr>
          <a:xfrm>
            <a:off x="8228115" y="188641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99D7995-ED3C-1B34-AE91-377F03E3FD2C}"/>
              </a:ext>
            </a:extLst>
          </p:cNvPr>
          <p:cNvCxnSpPr/>
          <p:nvPr/>
        </p:nvCxnSpPr>
        <p:spPr>
          <a:xfrm>
            <a:off x="8228116" y="1517873"/>
            <a:ext cx="0" cy="163068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05B26C84-1A32-AE11-C89F-3F465D7C67DA}"/>
              </a:ext>
            </a:extLst>
          </p:cNvPr>
          <p:cNvSpPr txBox="1"/>
          <p:nvPr/>
        </p:nvSpPr>
        <p:spPr>
          <a:xfrm>
            <a:off x="8228116" y="1453390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2024</a:t>
            </a:r>
            <a:endParaRPr lang="zh-CN" altLang="en-US" sz="24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94E2091-EB05-806B-8668-AC23E43A3A76}"/>
              </a:ext>
            </a:extLst>
          </p:cNvPr>
          <p:cNvSpPr txBox="1"/>
          <p:nvPr/>
        </p:nvSpPr>
        <p:spPr>
          <a:xfrm>
            <a:off x="3536846" y="-1542540"/>
            <a:ext cx="675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。 </a:t>
            </a:r>
            <a:r>
              <a:rPr lang="en-US" altLang="zh-CN" dirty="0">
                <a:cs typeface="+mn-ea"/>
                <a:sym typeface="+mn-lt"/>
              </a:rPr>
              <a:t>---M·</a:t>
            </a:r>
            <a:r>
              <a:rPr lang="zh-CN" altLang="en-US" dirty="0">
                <a:cs typeface="+mn-ea"/>
                <a:sym typeface="+mn-lt"/>
              </a:rPr>
              <a:t>斯科特</a:t>
            </a:r>
            <a:r>
              <a:rPr lang="en-US" altLang="zh-CN" dirty="0">
                <a:cs typeface="+mn-ea"/>
                <a:sym typeface="+mn-lt"/>
              </a:rPr>
              <a:t>·</a:t>
            </a:r>
            <a:r>
              <a:rPr lang="zh-CN" altLang="en-US" dirty="0">
                <a:cs typeface="+mn-ea"/>
                <a:sym typeface="+mn-lt"/>
              </a:rPr>
              <a:t>派克</a:t>
            </a:r>
            <a:r>
              <a:rPr lang="en-US" altLang="zh-CN" dirty="0">
                <a:cs typeface="+mn-ea"/>
                <a:sym typeface="+mn-lt"/>
              </a:rPr>
              <a:t>-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FDA12D1-E960-2240-DEBE-34A439BDF0E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87" y="4500844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94A8F16D-56D0-F455-0375-2DFF1463E963}"/>
              </a:ext>
            </a:extLst>
          </p:cNvPr>
          <p:cNvSpPr txBox="1"/>
          <p:nvPr/>
        </p:nvSpPr>
        <p:spPr>
          <a:xfrm>
            <a:off x="5970940" y="5690624"/>
            <a:ext cx="6753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生命不会后退，也不在过去停留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58E6FA1-110C-DFFD-70A7-483ED16658FE}"/>
              </a:ext>
            </a:extLst>
          </p:cNvPr>
          <p:cNvSpPr txBox="1"/>
          <p:nvPr/>
        </p:nvSpPr>
        <p:spPr>
          <a:xfrm>
            <a:off x="11004955" y="5087328"/>
            <a:ext cx="10431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gradFill>
                  <a:gsLst>
                    <a:gs pos="85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cs typeface="+mn-ea"/>
                <a:sym typeface="+mn-lt"/>
              </a:rPr>
              <a:t>”</a:t>
            </a:r>
            <a:endParaRPr lang="zh-CN" altLang="en-US" sz="11500" dirty="0">
              <a:gradFill>
                <a:gsLst>
                  <a:gs pos="85000">
                    <a:schemeClr val="accent2"/>
                  </a:gs>
                  <a:gs pos="0">
                    <a:schemeClr val="accent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74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2823638B-BD1A-DCDC-E94B-8390FB140B55}"/>
              </a:ext>
            </a:extLst>
          </p:cNvPr>
          <p:cNvSpPr/>
          <p:nvPr/>
        </p:nvSpPr>
        <p:spPr>
          <a:xfrm>
            <a:off x="685800" y="-1773203"/>
            <a:ext cx="10820400" cy="1082040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33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56000">
                  <a:schemeClr val="accent2"/>
                </a:gs>
                <a:gs pos="1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05C31CE-4FCB-710B-480B-8C4D01ABD2D6}"/>
              </a:ext>
            </a:extLst>
          </p:cNvPr>
          <p:cNvSpPr/>
          <p:nvPr/>
        </p:nvSpPr>
        <p:spPr>
          <a:xfrm>
            <a:off x="3968682" y="1509679"/>
            <a:ext cx="4254636" cy="4254636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3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56000">
                  <a:schemeClr val="accent2"/>
                </a:gs>
                <a:gs pos="13000">
                  <a:schemeClr val="bg1">
                    <a:alpha val="0"/>
                  </a:schemeClr>
                </a:gs>
                <a:gs pos="92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78C9F3-4771-193A-EA40-2CD3E075D4F4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5684139" y="2218856"/>
            <a:ext cx="2394513" cy="3385712"/>
          </a:xfrm>
          <a:prstGeom prst="rect">
            <a:avLst/>
          </a:prstGeom>
          <a:effectLst>
            <a:outerShdw blurRad="381000" dist="127000" sx="103000" sy="103000" algn="l" rotWithShape="0">
              <a:schemeClr val="accent2">
                <a:alpha val="10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665BBF-49D6-56BE-FC88-C88AFC29858D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53915">
            <a:off x="4065872" y="2270479"/>
            <a:ext cx="2173781" cy="3073609"/>
          </a:xfrm>
          <a:prstGeom prst="rect">
            <a:avLst/>
          </a:prstGeom>
          <a:effectLst>
            <a:outerShdw blurRad="381000" dist="127000" dir="10800000" sx="104000" sy="104000" algn="r" rotWithShape="0">
              <a:schemeClr val="accent2">
                <a:alpha val="10000"/>
              </a:scheme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E6A91E-E9A4-0243-D4AE-F3D6F01F8F89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数据引用页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0E5AC4-9C68-5E34-0E20-DB320AE7A01E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展示一些引用文章</a:t>
            </a:r>
          </a:p>
        </p:txBody>
      </p:sp>
      <p:pic>
        <p:nvPicPr>
          <p:cNvPr id="16" name="图片 15" descr="卡通人物&#10;&#10;描述已自动生成">
            <a:extLst>
              <a:ext uri="{FF2B5EF4-FFF2-40B4-BE49-F238E27FC236}">
                <a16:creationId xmlns:a16="http://schemas.microsoft.com/office/drawing/2014/main" id="{ECEBE437-8850-0B78-B02F-5029AA380B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07A08297-13B7-470B-0376-B710A5E47925}"/>
              </a:ext>
            </a:extLst>
          </p:cNvPr>
          <p:cNvSpPr/>
          <p:nvPr/>
        </p:nvSpPr>
        <p:spPr>
          <a:xfrm>
            <a:off x="10513166" y="1467116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90B8F89-2728-3F91-3FAB-FC858F99A355}"/>
              </a:ext>
            </a:extLst>
          </p:cNvPr>
          <p:cNvSpPr/>
          <p:nvPr/>
        </p:nvSpPr>
        <p:spPr>
          <a:xfrm>
            <a:off x="10721738" y="3201994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D163ED7-8443-4267-1F26-1C9C487BB447}"/>
              </a:ext>
            </a:extLst>
          </p:cNvPr>
          <p:cNvSpPr/>
          <p:nvPr/>
        </p:nvSpPr>
        <p:spPr>
          <a:xfrm>
            <a:off x="10513166" y="4936872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7F4BE43-1264-08DF-4E00-668DEA03A240}"/>
              </a:ext>
            </a:extLst>
          </p:cNvPr>
          <p:cNvSpPr/>
          <p:nvPr/>
        </p:nvSpPr>
        <p:spPr>
          <a:xfrm>
            <a:off x="618550" y="1435425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372FA80-1AFD-F836-85B6-687CF2A94BF0}"/>
              </a:ext>
            </a:extLst>
          </p:cNvPr>
          <p:cNvSpPr/>
          <p:nvPr/>
        </p:nvSpPr>
        <p:spPr>
          <a:xfrm>
            <a:off x="372276" y="3055763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84CBB20-DD7D-EFF8-987C-C5B42AB59227}"/>
              </a:ext>
            </a:extLst>
          </p:cNvPr>
          <p:cNvSpPr/>
          <p:nvPr/>
        </p:nvSpPr>
        <p:spPr>
          <a:xfrm>
            <a:off x="627380" y="4917985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图形 24">
            <a:extLst>
              <a:ext uri="{FF2B5EF4-FFF2-40B4-BE49-F238E27FC236}">
                <a16:creationId xmlns:a16="http://schemas.microsoft.com/office/drawing/2014/main" id="{B13D5ACE-B15B-91EB-89C3-F4815033AEF5}"/>
              </a:ext>
            </a:extLst>
          </p:cNvPr>
          <p:cNvGrpSpPr/>
          <p:nvPr/>
        </p:nvGrpSpPr>
        <p:grpSpPr>
          <a:xfrm>
            <a:off x="902352" y="1719222"/>
            <a:ext cx="562814" cy="562824"/>
            <a:chOff x="12593679" y="-793115"/>
            <a:chExt cx="562814" cy="562824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745A32D-E1B7-D9D9-6DA1-349A2641AB95}"/>
                </a:ext>
              </a:extLst>
            </p:cNvPr>
            <p:cNvSpPr/>
            <p:nvPr/>
          </p:nvSpPr>
          <p:spPr>
            <a:xfrm>
              <a:off x="12593679" y="-765284"/>
              <a:ext cx="212146" cy="225013"/>
            </a:xfrm>
            <a:custGeom>
              <a:avLst/>
              <a:gdLst>
                <a:gd name="connsiteX0" fmla="*/ 171270 w 212146"/>
                <a:gd name="connsiteY0" fmla="*/ 31956 h 225013"/>
                <a:gd name="connsiteX1" fmla="*/ 87895 w 212146"/>
                <a:gd name="connsiteY1" fmla="*/ 73078 h 225013"/>
                <a:gd name="connsiteX2" fmla="*/ 85092 w 212146"/>
                <a:gd name="connsiteY2" fmla="*/ 84749 h 225013"/>
                <a:gd name="connsiteX3" fmla="*/ 84424 w 212146"/>
                <a:gd name="connsiteY3" fmla="*/ 84749 h 225013"/>
                <a:gd name="connsiteX4" fmla="*/ 0 w 212146"/>
                <a:gd name="connsiteY4" fmla="*/ 169166 h 225013"/>
                <a:gd name="connsiteX5" fmla="*/ 21109 w 212146"/>
                <a:gd name="connsiteY5" fmla="*/ 225013 h 225013"/>
                <a:gd name="connsiteX6" fmla="*/ 35179 w 212146"/>
                <a:gd name="connsiteY6" fmla="*/ 212599 h 225013"/>
                <a:gd name="connsiteX7" fmla="*/ 40997 w 212146"/>
                <a:gd name="connsiteY7" fmla="*/ 119923 h 225013"/>
                <a:gd name="connsiteX8" fmla="*/ 84424 w 212146"/>
                <a:gd name="connsiteY8" fmla="*/ 103509 h 225013"/>
                <a:gd name="connsiteX9" fmla="*/ 92647 w 212146"/>
                <a:gd name="connsiteY9" fmla="*/ 104019 h 225013"/>
                <a:gd name="connsiteX10" fmla="*/ 103117 w 212146"/>
                <a:gd name="connsiteY10" fmla="*/ 95873 h 225013"/>
                <a:gd name="connsiteX11" fmla="*/ 103188 w 212146"/>
                <a:gd name="connsiteY11" fmla="*/ 94656 h 225013"/>
                <a:gd name="connsiteX12" fmla="*/ 103188 w 212146"/>
                <a:gd name="connsiteY12" fmla="*/ 94129 h 225013"/>
                <a:gd name="connsiteX13" fmla="*/ 150089 w 212146"/>
                <a:gd name="connsiteY13" fmla="*/ 47229 h 225013"/>
                <a:gd name="connsiteX14" fmla="*/ 170939 w 212146"/>
                <a:gd name="connsiteY14" fmla="*/ 52105 h 225013"/>
                <a:gd name="connsiteX15" fmla="*/ 183287 w 212146"/>
                <a:gd name="connsiteY15" fmla="*/ 48313 h 225013"/>
                <a:gd name="connsiteX16" fmla="*/ 212146 w 212146"/>
                <a:gd name="connsiteY16" fmla="*/ 14780 h 225013"/>
                <a:gd name="connsiteX17" fmla="*/ 200592 w 212146"/>
                <a:gd name="connsiteY17" fmla="*/ 0 h 225013"/>
                <a:gd name="connsiteX18" fmla="*/ 171270 w 212146"/>
                <a:gd name="connsiteY18" fmla="*/ 31956 h 2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146" h="225013">
                  <a:moveTo>
                    <a:pt x="171270" y="31956"/>
                  </a:moveTo>
                  <a:cubicBezTo>
                    <a:pt x="136891" y="20288"/>
                    <a:pt x="99563" y="38699"/>
                    <a:pt x="87895" y="73078"/>
                  </a:cubicBezTo>
                  <a:cubicBezTo>
                    <a:pt x="86607" y="76875"/>
                    <a:pt x="85668" y="80781"/>
                    <a:pt x="85092" y="84749"/>
                  </a:cubicBezTo>
                  <a:lnTo>
                    <a:pt x="84424" y="84749"/>
                  </a:lnTo>
                  <a:cubicBezTo>
                    <a:pt x="37800" y="84747"/>
                    <a:pt x="2" y="122542"/>
                    <a:pt x="0" y="169166"/>
                  </a:cubicBezTo>
                  <a:cubicBezTo>
                    <a:pt x="-1" y="189731"/>
                    <a:pt x="7505" y="209590"/>
                    <a:pt x="21109" y="225013"/>
                  </a:cubicBezTo>
                  <a:lnTo>
                    <a:pt x="35179" y="212599"/>
                  </a:lnTo>
                  <a:cubicBezTo>
                    <a:pt x="11194" y="185400"/>
                    <a:pt x="13799" y="143908"/>
                    <a:pt x="40997" y="119923"/>
                  </a:cubicBezTo>
                  <a:cubicBezTo>
                    <a:pt x="52991" y="109346"/>
                    <a:pt x="68433" y="103509"/>
                    <a:pt x="84424" y="103509"/>
                  </a:cubicBezTo>
                  <a:cubicBezTo>
                    <a:pt x="87173" y="103509"/>
                    <a:pt x="89920" y="103679"/>
                    <a:pt x="92647" y="104019"/>
                  </a:cubicBezTo>
                  <a:cubicBezTo>
                    <a:pt x="97788" y="104661"/>
                    <a:pt x="102475" y="101013"/>
                    <a:pt x="103117" y="95873"/>
                  </a:cubicBezTo>
                  <a:cubicBezTo>
                    <a:pt x="103167" y="95468"/>
                    <a:pt x="103191" y="95063"/>
                    <a:pt x="103188" y="94656"/>
                  </a:cubicBezTo>
                  <a:lnTo>
                    <a:pt x="103188" y="94129"/>
                  </a:lnTo>
                  <a:cubicBezTo>
                    <a:pt x="103218" y="68239"/>
                    <a:pt x="124198" y="47258"/>
                    <a:pt x="150089" y="47229"/>
                  </a:cubicBezTo>
                  <a:cubicBezTo>
                    <a:pt x="157324" y="47206"/>
                    <a:pt x="164465" y="48876"/>
                    <a:pt x="170939" y="52105"/>
                  </a:cubicBezTo>
                  <a:cubicBezTo>
                    <a:pt x="175409" y="54328"/>
                    <a:pt x="180835" y="52661"/>
                    <a:pt x="183287" y="48313"/>
                  </a:cubicBezTo>
                  <a:cubicBezTo>
                    <a:pt x="190592" y="35335"/>
                    <a:pt x="200401" y="23936"/>
                    <a:pt x="212146" y="14780"/>
                  </a:cubicBezTo>
                  <a:lnTo>
                    <a:pt x="200592" y="0"/>
                  </a:lnTo>
                  <a:cubicBezTo>
                    <a:pt x="189112" y="8950"/>
                    <a:pt x="179202" y="19750"/>
                    <a:pt x="171270" y="31956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A8FDE8B-F6FA-F784-754B-32BBC8366464}"/>
                </a:ext>
              </a:extLst>
            </p:cNvPr>
            <p:cNvSpPr/>
            <p:nvPr/>
          </p:nvSpPr>
          <p:spPr>
            <a:xfrm>
              <a:off x="12814467" y="-793115"/>
              <a:ext cx="342026" cy="252844"/>
            </a:xfrm>
            <a:custGeom>
              <a:avLst/>
              <a:gdLst>
                <a:gd name="connsiteX0" fmla="*/ 257601 w 342026"/>
                <a:gd name="connsiteY0" fmla="*/ 112580 h 252844"/>
                <a:gd name="connsiteX1" fmla="*/ 256934 w 342026"/>
                <a:gd name="connsiteY1" fmla="*/ 112580 h 252844"/>
                <a:gd name="connsiteX2" fmla="*/ 182435 w 342026"/>
                <a:gd name="connsiteY2" fmla="*/ 56980 h 252844"/>
                <a:gd name="connsiteX3" fmla="*/ 170754 w 342026"/>
                <a:gd name="connsiteY3" fmla="*/ 59786 h 252844"/>
                <a:gd name="connsiteX4" fmla="*/ 0 w 342026"/>
                <a:gd name="connsiteY4" fmla="*/ 14817 h 252844"/>
                <a:gd name="connsiteX5" fmla="*/ 8670 w 342026"/>
                <a:gd name="connsiteY5" fmla="*/ 31455 h 252844"/>
                <a:gd name="connsiteX6" fmla="*/ 60619 w 342026"/>
                <a:gd name="connsiteY6" fmla="*/ 18779 h 252844"/>
                <a:gd name="connsiteX7" fmla="*/ 158742 w 342026"/>
                <a:gd name="connsiteY7" fmla="*/ 76144 h 252844"/>
                <a:gd name="connsiteX8" fmla="*/ 171089 w 342026"/>
                <a:gd name="connsiteY8" fmla="*/ 79936 h 252844"/>
                <a:gd name="connsiteX9" fmla="*/ 191940 w 342026"/>
                <a:gd name="connsiteY9" fmla="*/ 75060 h 252844"/>
                <a:gd name="connsiteX10" fmla="*/ 238841 w 342026"/>
                <a:gd name="connsiteY10" fmla="*/ 121960 h 252844"/>
                <a:gd name="connsiteX11" fmla="*/ 238841 w 342026"/>
                <a:gd name="connsiteY11" fmla="*/ 122487 h 252844"/>
                <a:gd name="connsiteX12" fmla="*/ 248164 w 342026"/>
                <a:gd name="connsiteY12" fmla="*/ 131922 h 252844"/>
                <a:gd name="connsiteX13" fmla="*/ 249382 w 342026"/>
                <a:gd name="connsiteY13" fmla="*/ 131850 h 252844"/>
                <a:gd name="connsiteX14" fmla="*/ 257601 w 342026"/>
                <a:gd name="connsiteY14" fmla="*/ 131340 h 252844"/>
                <a:gd name="connsiteX15" fmla="*/ 323260 w 342026"/>
                <a:gd name="connsiteY15" fmla="*/ 197002 h 252844"/>
                <a:gd name="connsiteX16" fmla="*/ 306846 w 342026"/>
                <a:gd name="connsiteY16" fmla="*/ 240429 h 252844"/>
                <a:gd name="connsiteX17" fmla="*/ 320916 w 342026"/>
                <a:gd name="connsiteY17" fmla="*/ 252844 h 252844"/>
                <a:gd name="connsiteX18" fmla="*/ 313448 w 342026"/>
                <a:gd name="connsiteY18" fmla="*/ 133689 h 252844"/>
                <a:gd name="connsiteX19" fmla="*/ 257601 w 342026"/>
                <a:gd name="connsiteY19" fmla="*/ 112580 h 2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026" h="252844">
                  <a:moveTo>
                    <a:pt x="257601" y="112580"/>
                  </a:moveTo>
                  <a:lnTo>
                    <a:pt x="256934" y="112580"/>
                  </a:lnTo>
                  <a:cubicBezTo>
                    <a:pt x="251715" y="76654"/>
                    <a:pt x="218360" y="51761"/>
                    <a:pt x="182435" y="56980"/>
                  </a:cubicBezTo>
                  <a:cubicBezTo>
                    <a:pt x="178463" y="57557"/>
                    <a:pt x="174554" y="58497"/>
                    <a:pt x="170754" y="59786"/>
                  </a:cubicBezTo>
                  <a:cubicBezTo>
                    <a:pt x="133887" y="3093"/>
                    <a:pt x="60010" y="-16363"/>
                    <a:pt x="0" y="14817"/>
                  </a:cubicBezTo>
                  <a:lnTo>
                    <a:pt x="8670" y="31455"/>
                  </a:lnTo>
                  <a:cubicBezTo>
                    <a:pt x="24698" y="23070"/>
                    <a:pt x="42529" y="18719"/>
                    <a:pt x="60619" y="18779"/>
                  </a:cubicBezTo>
                  <a:cubicBezTo>
                    <a:pt x="101273" y="18826"/>
                    <a:pt x="138757" y="40741"/>
                    <a:pt x="158742" y="76144"/>
                  </a:cubicBezTo>
                  <a:cubicBezTo>
                    <a:pt x="161193" y="80492"/>
                    <a:pt x="166620" y="82159"/>
                    <a:pt x="171089" y="79936"/>
                  </a:cubicBezTo>
                  <a:cubicBezTo>
                    <a:pt x="177564" y="76707"/>
                    <a:pt x="184705" y="75037"/>
                    <a:pt x="191940" y="75060"/>
                  </a:cubicBezTo>
                  <a:cubicBezTo>
                    <a:pt x="217830" y="75089"/>
                    <a:pt x="238811" y="96070"/>
                    <a:pt x="238841" y="121960"/>
                  </a:cubicBezTo>
                  <a:lnTo>
                    <a:pt x="238841" y="122487"/>
                  </a:lnTo>
                  <a:cubicBezTo>
                    <a:pt x="238810" y="127667"/>
                    <a:pt x="242984" y="131891"/>
                    <a:pt x="248164" y="131922"/>
                  </a:cubicBezTo>
                  <a:cubicBezTo>
                    <a:pt x="248571" y="131924"/>
                    <a:pt x="248978" y="131901"/>
                    <a:pt x="249382" y="131850"/>
                  </a:cubicBezTo>
                  <a:cubicBezTo>
                    <a:pt x="252108" y="131510"/>
                    <a:pt x="254854" y="131340"/>
                    <a:pt x="257601" y="131340"/>
                  </a:cubicBezTo>
                  <a:cubicBezTo>
                    <a:pt x="293864" y="131341"/>
                    <a:pt x="323260" y="160739"/>
                    <a:pt x="323260" y="197002"/>
                  </a:cubicBezTo>
                  <a:cubicBezTo>
                    <a:pt x="323259" y="212994"/>
                    <a:pt x="317424" y="228436"/>
                    <a:pt x="306846" y="240429"/>
                  </a:cubicBezTo>
                  <a:lnTo>
                    <a:pt x="320916" y="252844"/>
                  </a:lnTo>
                  <a:cubicBezTo>
                    <a:pt x="351758" y="217877"/>
                    <a:pt x="348414" y="164530"/>
                    <a:pt x="313448" y="133689"/>
                  </a:cubicBezTo>
                  <a:cubicBezTo>
                    <a:pt x="298024" y="120085"/>
                    <a:pt x="278167" y="112579"/>
                    <a:pt x="257601" y="11258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DB081E6-CCF3-C1D3-614F-F3BC9CB6CD04}"/>
                </a:ext>
              </a:extLst>
            </p:cNvPr>
            <p:cNvSpPr/>
            <p:nvPr/>
          </p:nvSpPr>
          <p:spPr>
            <a:xfrm>
              <a:off x="12640583" y="-586734"/>
              <a:ext cx="469004" cy="356443"/>
            </a:xfrm>
            <a:custGeom>
              <a:avLst/>
              <a:gdLst>
                <a:gd name="connsiteX0" fmla="*/ 469005 w 469004"/>
                <a:gd name="connsiteY0" fmla="*/ 121941 h 356443"/>
                <a:gd name="connsiteX1" fmla="*/ 469005 w 469004"/>
                <a:gd name="connsiteY1" fmla="*/ 9380 h 356443"/>
                <a:gd name="connsiteX2" fmla="*/ 459625 w 469004"/>
                <a:gd name="connsiteY2" fmla="*/ 0 h 356443"/>
                <a:gd name="connsiteX3" fmla="*/ 281403 w 469004"/>
                <a:gd name="connsiteY3" fmla="*/ 0 h 356443"/>
                <a:gd name="connsiteX4" fmla="*/ 234502 w 469004"/>
                <a:gd name="connsiteY4" fmla="*/ 25209 h 356443"/>
                <a:gd name="connsiteX5" fmla="*/ 187602 w 469004"/>
                <a:gd name="connsiteY5" fmla="*/ 0 h 356443"/>
                <a:gd name="connsiteX6" fmla="*/ 9380 w 469004"/>
                <a:gd name="connsiteY6" fmla="*/ 0 h 356443"/>
                <a:gd name="connsiteX7" fmla="*/ 0 w 469004"/>
                <a:gd name="connsiteY7" fmla="*/ 9380 h 356443"/>
                <a:gd name="connsiteX8" fmla="*/ 0 w 469004"/>
                <a:gd name="connsiteY8" fmla="*/ 347063 h 356443"/>
                <a:gd name="connsiteX9" fmla="*/ 9380 w 469004"/>
                <a:gd name="connsiteY9" fmla="*/ 356444 h 356443"/>
                <a:gd name="connsiteX10" fmla="*/ 65661 w 469004"/>
                <a:gd name="connsiteY10" fmla="*/ 356444 h 356443"/>
                <a:gd name="connsiteX11" fmla="*/ 65661 w 469004"/>
                <a:gd name="connsiteY11" fmla="*/ 337683 h 356443"/>
                <a:gd name="connsiteX12" fmla="*/ 18760 w 469004"/>
                <a:gd name="connsiteY12" fmla="*/ 337683 h 356443"/>
                <a:gd name="connsiteX13" fmla="*/ 18760 w 469004"/>
                <a:gd name="connsiteY13" fmla="*/ 309543 h 356443"/>
                <a:gd name="connsiteX14" fmla="*/ 187602 w 469004"/>
                <a:gd name="connsiteY14" fmla="*/ 309543 h 356443"/>
                <a:gd name="connsiteX15" fmla="*/ 223935 w 469004"/>
                <a:gd name="connsiteY15" fmla="*/ 337683 h 356443"/>
                <a:gd name="connsiteX16" fmla="*/ 84421 w 469004"/>
                <a:gd name="connsiteY16" fmla="*/ 337683 h 356443"/>
                <a:gd name="connsiteX17" fmla="*/ 84421 w 469004"/>
                <a:gd name="connsiteY17" fmla="*/ 356444 h 356443"/>
                <a:gd name="connsiteX18" fmla="*/ 459625 w 469004"/>
                <a:gd name="connsiteY18" fmla="*/ 356444 h 356443"/>
                <a:gd name="connsiteX19" fmla="*/ 469005 w 469004"/>
                <a:gd name="connsiteY19" fmla="*/ 347063 h 356443"/>
                <a:gd name="connsiteX20" fmla="*/ 469005 w 469004"/>
                <a:gd name="connsiteY20" fmla="*/ 140701 h 356443"/>
                <a:gd name="connsiteX21" fmla="*/ 450245 w 469004"/>
                <a:gd name="connsiteY21" fmla="*/ 140701 h 356443"/>
                <a:gd name="connsiteX22" fmla="*/ 450245 w 469004"/>
                <a:gd name="connsiteY22" fmla="*/ 290783 h 356443"/>
                <a:gd name="connsiteX23" fmla="*/ 281403 w 469004"/>
                <a:gd name="connsiteY23" fmla="*/ 290783 h 356443"/>
                <a:gd name="connsiteX24" fmla="*/ 243882 w 469004"/>
                <a:gd name="connsiteY24" fmla="*/ 305151 h 356443"/>
                <a:gd name="connsiteX25" fmla="*/ 243882 w 469004"/>
                <a:gd name="connsiteY25" fmla="*/ 272023 h 356443"/>
                <a:gd name="connsiteX26" fmla="*/ 311888 w 469004"/>
                <a:gd name="connsiteY26" fmla="*/ 272023 h 356443"/>
                <a:gd name="connsiteX27" fmla="*/ 356444 w 469004"/>
                <a:gd name="connsiteY27" fmla="*/ 227467 h 356443"/>
                <a:gd name="connsiteX28" fmla="*/ 356444 w 469004"/>
                <a:gd name="connsiteY28" fmla="*/ 91456 h 356443"/>
                <a:gd name="connsiteX29" fmla="*/ 311888 w 469004"/>
                <a:gd name="connsiteY29" fmla="*/ 46900 h 356443"/>
                <a:gd name="connsiteX30" fmla="*/ 245069 w 469004"/>
                <a:gd name="connsiteY30" fmla="*/ 46900 h 356443"/>
                <a:gd name="connsiteX31" fmla="*/ 281403 w 469004"/>
                <a:gd name="connsiteY31" fmla="*/ 18760 h 356443"/>
                <a:gd name="connsiteX32" fmla="*/ 450245 w 469004"/>
                <a:gd name="connsiteY32" fmla="*/ 18760 h 356443"/>
                <a:gd name="connsiteX33" fmla="*/ 450245 w 469004"/>
                <a:gd name="connsiteY33" fmla="*/ 121941 h 356443"/>
                <a:gd name="connsiteX34" fmla="*/ 281403 w 469004"/>
                <a:gd name="connsiteY34" fmla="*/ 309543 h 356443"/>
                <a:gd name="connsiteX35" fmla="*/ 450245 w 469004"/>
                <a:gd name="connsiteY35" fmla="*/ 309543 h 356443"/>
                <a:gd name="connsiteX36" fmla="*/ 450245 w 469004"/>
                <a:gd name="connsiteY36" fmla="*/ 337683 h 356443"/>
                <a:gd name="connsiteX37" fmla="*/ 245070 w 469004"/>
                <a:gd name="connsiteY37" fmla="*/ 337683 h 356443"/>
                <a:gd name="connsiteX38" fmla="*/ 281403 w 469004"/>
                <a:gd name="connsiteY38" fmla="*/ 309543 h 356443"/>
                <a:gd name="connsiteX39" fmla="*/ 225122 w 469004"/>
                <a:gd name="connsiteY39" fmla="*/ 305151 h 356443"/>
                <a:gd name="connsiteX40" fmla="*/ 187602 w 469004"/>
                <a:gd name="connsiteY40" fmla="*/ 290783 h 356443"/>
                <a:gd name="connsiteX41" fmla="*/ 18760 w 469004"/>
                <a:gd name="connsiteY41" fmla="*/ 290783 h 356443"/>
                <a:gd name="connsiteX42" fmla="*/ 18760 w 469004"/>
                <a:gd name="connsiteY42" fmla="*/ 18760 h 356443"/>
                <a:gd name="connsiteX43" fmla="*/ 187602 w 469004"/>
                <a:gd name="connsiteY43" fmla="*/ 18760 h 356443"/>
                <a:gd name="connsiteX44" fmla="*/ 223936 w 469004"/>
                <a:gd name="connsiteY44" fmla="*/ 46900 h 356443"/>
                <a:gd name="connsiteX45" fmla="*/ 157117 w 469004"/>
                <a:gd name="connsiteY45" fmla="*/ 46900 h 356443"/>
                <a:gd name="connsiteX46" fmla="*/ 112561 w 469004"/>
                <a:gd name="connsiteY46" fmla="*/ 91456 h 356443"/>
                <a:gd name="connsiteX47" fmla="*/ 112561 w 469004"/>
                <a:gd name="connsiteY47" fmla="*/ 227467 h 356443"/>
                <a:gd name="connsiteX48" fmla="*/ 157117 w 469004"/>
                <a:gd name="connsiteY48" fmla="*/ 272023 h 356443"/>
                <a:gd name="connsiteX49" fmla="*/ 225122 w 469004"/>
                <a:gd name="connsiteY49" fmla="*/ 272023 h 356443"/>
                <a:gd name="connsiteX50" fmla="*/ 337683 w 469004"/>
                <a:gd name="connsiteY50" fmla="*/ 91456 h 356443"/>
                <a:gd name="connsiteX51" fmla="*/ 337683 w 469004"/>
                <a:gd name="connsiteY51" fmla="*/ 227467 h 356443"/>
                <a:gd name="connsiteX52" fmla="*/ 311888 w 469004"/>
                <a:gd name="connsiteY52" fmla="*/ 253263 h 356443"/>
                <a:gd name="connsiteX53" fmla="*/ 157117 w 469004"/>
                <a:gd name="connsiteY53" fmla="*/ 253263 h 356443"/>
                <a:gd name="connsiteX54" fmla="*/ 131321 w 469004"/>
                <a:gd name="connsiteY54" fmla="*/ 227467 h 356443"/>
                <a:gd name="connsiteX55" fmla="*/ 131321 w 469004"/>
                <a:gd name="connsiteY55" fmla="*/ 91456 h 356443"/>
                <a:gd name="connsiteX56" fmla="*/ 157117 w 469004"/>
                <a:gd name="connsiteY56" fmla="*/ 65661 h 356443"/>
                <a:gd name="connsiteX57" fmla="*/ 311888 w 469004"/>
                <a:gd name="connsiteY57" fmla="*/ 65661 h 356443"/>
                <a:gd name="connsiteX58" fmla="*/ 337683 w 469004"/>
                <a:gd name="connsiteY58" fmla="*/ 91456 h 3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69004" h="356443">
                  <a:moveTo>
                    <a:pt x="469005" y="121941"/>
                  </a:moveTo>
                  <a:lnTo>
                    <a:pt x="469005" y="9380"/>
                  </a:lnTo>
                  <a:cubicBezTo>
                    <a:pt x="469005" y="4200"/>
                    <a:pt x="464805" y="0"/>
                    <a:pt x="459625" y="0"/>
                  </a:cubicBezTo>
                  <a:lnTo>
                    <a:pt x="281403" y="0"/>
                  </a:lnTo>
                  <a:cubicBezTo>
                    <a:pt x="262531" y="8"/>
                    <a:pt x="244921" y="9474"/>
                    <a:pt x="234502" y="25209"/>
                  </a:cubicBezTo>
                  <a:cubicBezTo>
                    <a:pt x="224083" y="9474"/>
                    <a:pt x="206473" y="8"/>
                    <a:pt x="187602" y="0"/>
                  </a:cubicBez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347063"/>
                  </a:lnTo>
                  <a:cubicBezTo>
                    <a:pt x="0" y="352244"/>
                    <a:pt x="4200" y="356444"/>
                    <a:pt x="9380" y="356444"/>
                  </a:cubicBezTo>
                  <a:lnTo>
                    <a:pt x="65661" y="356444"/>
                  </a:lnTo>
                  <a:lnTo>
                    <a:pt x="65661" y="337683"/>
                  </a:lnTo>
                  <a:lnTo>
                    <a:pt x="18760" y="337683"/>
                  </a:lnTo>
                  <a:lnTo>
                    <a:pt x="18760" y="309543"/>
                  </a:lnTo>
                  <a:lnTo>
                    <a:pt x="187602" y="309543"/>
                  </a:lnTo>
                  <a:cubicBezTo>
                    <a:pt x="204704" y="309564"/>
                    <a:pt x="219636" y="321130"/>
                    <a:pt x="223935" y="337683"/>
                  </a:cubicBezTo>
                  <a:lnTo>
                    <a:pt x="84421" y="337683"/>
                  </a:lnTo>
                  <a:lnTo>
                    <a:pt x="84421" y="356444"/>
                  </a:lnTo>
                  <a:lnTo>
                    <a:pt x="459625" y="356444"/>
                  </a:lnTo>
                  <a:cubicBezTo>
                    <a:pt x="464805" y="356444"/>
                    <a:pt x="469005" y="352244"/>
                    <a:pt x="469005" y="347063"/>
                  </a:cubicBezTo>
                  <a:lnTo>
                    <a:pt x="469005" y="140701"/>
                  </a:lnTo>
                  <a:lnTo>
                    <a:pt x="450245" y="140701"/>
                  </a:lnTo>
                  <a:lnTo>
                    <a:pt x="450245" y="290783"/>
                  </a:lnTo>
                  <a:lnTo>
                    <a:pt x="281403" y="290783"/>
                  </a:lnTo>
                  <a:cubicBezTo>
                    <a:pt x="267551" y="290771"/>
                    <a:pt x="254184" y="295890"/>
                    <a:pt x="243882" y="305151"/>
                  </a:cubicBezTo>
                  <a:lnTo>
                    <a:pt x="243882" y="272023"/>
                  </a:lnTo>
                  <a:lnTo>
                    <a:pt x="311888" y="272023"/>
                  </a:lnTo>
                  <a:cubicBezTo>
                    <a:pt x="336484" y="271995"/>
                    <a:pt x="356415" y="252063"/>
                    <a:pt x="356444" y="227467"/>
                  </a:cubicBezTo>
                  <a:lnTo>
                    <a:pt x="356444" y="91456"/>
                  </a:lnTo>
                  <a:cubicBezTo>
                    <a:pt x="356415" y="66860"/>
                    <a:pt x="336484" y="46929"/>
                    <a:pt x="311888" y="46900"/>
                  </a:cubicBezTo>
                  <a:lnTo>
                    <a:pt x="245069" y="46900"/>
                  </a:lnTo>
                  <a:cubicBezTo>
                    <a:pt x="249369" y="30347"/>
                    <a:pt x="264301" y="18782"/>
                    <a:pt x="281403" y="18760"/>
                  </a:cubicBezTo>
                  <a:lnTo>
                    <a:pt x="450245" y="18760"/>
                  </a:lnTo>
                  <a:lnTo>
                    <a:pt x="450245" y="121941"/>
                  </a:lnTo>
                  <a:close/>
                  <a:moveTo>
                    <a:pt x="281403" y="309543"/>
                  </a:moveTo>
                  <a:lnTo>
                    <a:pt x="450245" y="309543"/>
                  </a:lnTo>
                  <a:lnTo>
                    <a:pt x="450245" y="337683"/>
                  </a:lnTo>
                  <a:lnTo>
                    <a:pt x="245070" y="337683"/>
                  </a:lnTo>
                  <a:cubicBezTo>
                    <a:pt x="249369" y="321130"/>
                    <a:pt x="264301" y="309564"/>
                    <a:pt x="281403" y="309543"/>
                  </a:cubicBezTo>
                  <a:close/>
                  <a:moveTo>
                    <a:pt x="225122" y="305151"/>
                  </a:moveTo>
                  <a:cubicBezTo>
                    <a:pt x="214821" y="295890"/>
                    <a:pt x="201454" y="290771"/>
                    <a:pt x="187602" y="290783"/>
                  </a:cubicBezTo>
                  <a:lnTo>
                    <a:pt x="18760" y="290783"/>
                  </a:lnTo>
                  <a:lnTo>
                    <a:pt x="18760" y="18760"/>
                  </a:lnTo>
                  <a:lnTo>
                    <a:pt x="187602" y="18760"/>
                  </a:lnTo>
                  <a:cubicBezTo>
                    <a:pt x="204704" y="18782"/>
                    <a:pt x="219636" y="30347"/>
                    <a:pt x="223936" y="46900"/>
                  </a:cubicBezTo>
                  <a:lnTo>
                    <a:pt x="157117" y="46900"/>
                  </a:lnTo>
                  <a:cubicBezTo>
                    <a:pt x="132521" y="46929"/>
                    <a:pt x="112589" y="66860"/>
                    <a:pt x="112561" y="91456"/>
                  </a:cubicBezTo>
                  <a:lnTo>
                    <a:pt x="112561" y="227467"/>
                  </a:lnTo>
                  <a:cubicBezTo>
                    <a:pt x="112589" y="252063"/>
                    <a:pt x="132521" y="271995"/>
                    <a:pt x="157117" y="272023"/>
                  </a:cubicBezTo>
                  <a:lnTo>
                    <a:pt x="225122" y="272023"/>
                  </a:lnTo>
                  <a:close/>
                  <a:moveTo>
                    <a:pt x="337683" y="91456"/>
                  </a:moveTo>
                  <a:lnTo>
                    <a:pt x="337683" y="227467"/>
                  </a:lnTo>
                  <a:cubicBezTo>
                    <a:pt x="337667" y="241707"/>
                    <a:pt x="326128" y="253246"/>
                    <a:pt x="311888" y="253263"/>
                  </a:cubicBezTo>
                  <a:lnTo>
                    <a:pt x="157117" y="253263"/>
                  </a:lnTo>
                  <a:cubicBezTo>
                    <a:pt x="142876" y="253246"/>
                    <a:pt x="131338" y="241707"/>
                    <a:pt x="131321" y="227467"/>
                  </a:cubicBezTo>
                  <a:lnTo>
                    <a:pt x="131321" y="91456"/>
                  </a:lnTo>
                  <a:cubicBezTo>
                    <a:pt x="131338" y="77216"/>
                    <a:pt x="142876" y="65677"/>
                    <a:pt x="157117" y="65661"/>
                  </a:cubicBezTo>
                  <a:lnTo>
                    <a:pt x="311888" y="65661"/>
                  </a:lnTo>
                  <a:cubicBezTo>
                    <a:pt x="326128" y="65677"/>
                    <a:pt x="337667" y="77216"/>
                    <a:pt x="337683" y="91456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D3EAB5-AEE0-C873-F50E-7366BD67C99B}"/>
                </a:ext>
              </a:extLst>
            </p:cNvPr>
            <p:cNvSpPr/>
            <p:nvPr/>
          </p:nvSpPr>
          <p:spPr>
            <a:xfrm>
              <a:off x="12818805" y="-492935"/>
              <a:ext cx="131322" cy="131322"/>
            </a:xfrm>
            <a:custGeom>
              <a:avLst/>
              <a:gdLst>
                <a:gd name="connsiteX0" fmla="*/ 4449 w 131322"/>
                <a:gd name="connsiteY0" fmla="*/ 129923 h 131322"/>
                <a:gd name="connsiteX1" fmla="*/ 13575 w 131322"/>
                <a:gd name="connsiteY1" fmla="*/ 130332 h 131322"/>
                <a:gd name="connsiteX2" fmla="*/ 126136 w 131322"/>
                <a:gd name="connsiteY2" fmla="*/ 74052 h 131322"/>
                <a:gd name="connsiteX3" fmla="*/ 130329 w 131322"/>
                <a:gd name="connsiteY3" fmla="*/ 61466 h 131322"/>
                <a:gd name="connsiteX4" fmla="*/ 126136 w 131322"/>
                <a:gd name="connsiteY4" fmla="*/ 57273 h 131322"/>
                <a:gd name="connsiteX5" fmla="*/ 13575 w 131322"/>
                <a:gd name="connsiteY5" fmla="*/ 992 h 131322"/>
                <a:gd name="connsiteX6" fmla="*/ 991 w 131322"/>
                <a:gd name="connsiteY6" fmla="*/ 5186 h 131322"/>
                <a:gd name="connsiteX7" fmla="*/ 0 w 131322"/>
                <a:gd name="connsiteY7" fmla="*/ 9382 h 131322"/>
                <a:gd name="connsiteX8" fmla="*/ 0 w 131322"/>
                <a:gd name="connsiteY8" fmla="*/ 56282 h 131322"/>
                <a:gd name="connsiteX9" fmla="*/ 18760 w 131322"/>
                <a:gd name="connsiteY9" fmla="*/ 56282 h 131322"/>
                <a:gd name="connsiteX10" fmla="*/ 18760 w 131322"/>
                <a:gd name="connsiteY10" fmla="*/ 24559 h 131322"/>
                <a:gd name="connsiteX11" fmla="*/ 100966 w 131322"/>
                <a:gd name="connsiteY11" fmla="*/ 65662 h 131322"/>
                <a:gd name="connsiteX12" fmla="*/ 18760 w 131322"/>
                <a:gd name="connsiteY12" fmla="*/ 106766 h 131322"/>
                <a:gd name="connsiteX13" fmla="*/ 18760 w 131322"/>
                <a:gd name="connsiteY13" fmla="*/ 75042 h 131322"/>
                <a:gd name="connsiteX14" fmla="*/ 0 w 131322"/>
                <a:gd name="connsiteY14" fmla="*/ 75042 h 131322"/>
                <a:gd name="connsiteX15" fmla="*/ 0 w 131322"/>
                <a:gd name="connsiteY15" fmla="*/ 121943 h 131322"/>
                <a:gd name="connsiteX16" fmla="*/ 4449 w 131322"/>
                <a:gd name="connsiteY16" fmla="*/ 129923 h 13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322" h="131322">
                  <a:moveTo>
                    <a:pt x="4449" y="129923"/>
                  </a:moveTo>
                  <a:cubicBezTo>
                    <a:pt x="7214" y="131631"/>
                    <a:pt x="10668" y="131786"/>
                    <a:pt x="13575" y="130332"/>
                  </a:cubicBezTo>
                  <a:lnTo>
                    <a:pt x="126136" y="74052"/>
                  </a:lnTo>
                  <a:cubicBezTo>
                    <a:pt x="130770" y="71735"/>
                    <a:pt x="132647" y="66100"/>
                    <a:pt x="130329" y="61466"/>
                  </a:cubicBezTo>
                  <a:cubicBezTo>
                    <a:pt x="129422" y="59652"/>
                    <a:pt x="127952" y="58180"/>
                    <a:pt x="126136" y="5727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56282"/>
                  </a:lnTo>
                  <a:lnTo>
                    <a:pt x="18760" y="56282"/>
                  </a:lnTo>
                  <a:lnTo>
                    <a:pt x="18760" y="24559"/>
                  </a:lnTo>
                  <a:lnTo>
                    <a:pt x="100966" y="65662"/>
                  </a:lnTo>
                  <a:lnTo>
                    <a:pt x="18760" y="106766"/>
                  </a:lnTo>
                  <a:lnTo>
                    <a:pt x="18760" y="75042"/>
                  </a:lnTo>
                  <a:lnTo>
                    <a:pt x="0" y="75042"/>
                  </a:lnTo>
                  <a:lnTo>
                    <a:pt x="0" y="121943"/>
                  </a:lnTo>
                  <a:cubicBezTo>
                    <a:pt x="0" y="125194"/>
                    <a:pt x="1683" y="128213"/>
                    <a:pt x="4449" y="129923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189DF11-415B-CE78-1211-8E235D58EB51}"/>
                </a:ext>
              </a:extLst>
            </p:cNvPr>
            <p:cNvSpPr/>
            <p:nvPr/>
          </p:nvSpPr>
          <p:spPr>
            <a:xfrm>
              <a:off x="13015787" y="-4366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6FC459A-4B69-3DB9-3B4B-96B25265CD8C}"/>
                </a:ext>
              </a:extLst>
            </p:cNvPr>
            <p:cNvSpPr/>
            <p:nvPr/>
          </p:nvSpPr>
          <p:spPr>
            <a:xfrm>
              <a:off x="13015787" y="-4835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1735951-5C6A-5FA5-349D-73B2F9336D30}"/>
                </a:ext>
              </a:extLst>
            </p:cNvPr>
            <p:cNvSpPr/>
            <p:nvPr/>
          </p:nvSpPr>
          <p:spPr>
            <a:xfrm>
              <a:off x="13015787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6F8FD67-4D49-8E61-E259-34D5CA76A3F9}"/>
                </a:ext>
              </a:extLst>
            </p:cNvPr>
            <p:cNvSpPr/>
            <p:nvPr/>
          </p:nvSpPr>
          <p:spPr>
            <a:xfrm>
              <a:off x="13006407" y="-342852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4F74F77-EBF6-17B1-E3B5-21BF059BA91A}"/>
                </a:ext>
              </a:extLst>
            </p:cNvPr>
            <p:cNvSpPr/>
            <p:nvPr/>
          </p:nvSpPr>
          <p:spPr>
            <a:xfrm>
              <a:off x="13006407" y="-530454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062CC91-0130-CE01-C469-279AB33B5B46}"/>
                </a:ext>
              </a:extLst>
            </p:cNvPr>
            <p:cNvSpPr/>
            <p:nvPr/>
          </p:nvSpPr>
          <p:spPr>
            <a:xfrm>
              <a:off x="12678104" y="-4366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FCE2C2A-E4C5-0B73-D8DC-C35D831401A0}"/>
                </a:ext>
              </a:extLst>
            </p:cNvPr>
            <p:cNvSpPr/>
            <p:nvPr/>
          </p:nvSpPr>
          <p:spPr>
            <a:xfrm>
              <a:off x="12678104" y="-4835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5107C73-B3E7-2A7E-8618-65F2F83FE7B8}"/>
                </a:ext>
              </a:extLst>
            </p:cNvPr>
            <p:cNvSpPr/>
            <p:nvPr/>
          </p:nvSpPr>
          <p:spPr>
            <a:xfrm>
              <a:off x="12678104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A2B7615-9635-D71B-7B19-173DA9BC212B}"/>
                </a:ext>
              </a:extLst>
            </p:cNvPr>
            <p:cNvSpPr/>
            <p:nvPr/>
          </p:nvSpPr>
          <p:spPr>
            <a:xfrm>
              <a:off x="12678104" y="-342852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31F1661-BC73-216C-B051-CEB59DA43FC2}"/>
                </a:ext>
              </a:extLst>
            </p:cNvPr>
            <p:cNvSpPr/>
            <p:nvPr/>
          </p:nvSpPr>
          <p:spPr>
            <a:xfrm>
              <a:off x="12678104" y="-530454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图形 25">
            <a:extLst>
              <a:ext uri="{FF2B5EF4-FFF2-40B4-BE49-F238E27FC236}">
                <a16:creationId xmlns:a16="http://schemas.microsoft.com/office/drawing/2014/main" id="{5E5C4534-C668-D556-59F6-E3A67D100653}"/>
              </a:ext>
            </a:extLst>
          </p:cNvPr>
          <p:cNvGrpSpPr/>
          <p:nvPr/>
        </p:nvGrpSpPr>
        <p:grpSpPr>
          <a:xfrm>
            <a:off x="11005545" y="3485801"/>
            <a:ext cx="562805" cy="562805"/>
            <a:chOff x="13772637" y="-793096"/>
            <a:chExt cx="562805" cy="562805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8ED5E9E-A6F5-E015-E083-C006C415D76B}"/>
                </a:ext>
              </a:extLst>
            </p:cNvPr>
            <p:cNvSpPr/>
            <p:nvPr/>
          </p:nvSpPr>
          <p:spPr>
            <a:xfrm>
              <a:off x="14025899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3B24984-B2FC-1440-03F1-CFC5CC24CC4F}"/>
                </a:ext>
              </a:extLst>
            </p:cNvPr>
            <p:cNvSpPr/>
            <p:nvPr/>
          </p:nvSpPr>
          <p:spPr>
            <a:xfrm>
              <a:off x="13772637" y="-699295"/>
              <a:ext cx="562805" cy="469004"/>
            </a:xfrm>
            <a:custGeom>
              <a:avLst/>
              <a:gdLst>
                <a:gd name="connsiteX0" fmla="*/ 21105 w 562805"/>
                <a:gd name="connsiteY0" fmla="*/ 365824 h 469004"/>
                <a:gd name="connsiteX1" fmla="*/ 215742 w 562805"/>
                <a:gd name="connsiteY1" fmla="*/ 365824 h 469004"/>
                <a:gd name="connsiteX2" fmla="*/ 215742 w 562805"/>
                <a:gd name="connsiteY2" fmla="*/ 378919 h 469004"/>
                <a:gd name="connsiteX3" fmla="*/ 190088 w 562805"/>
                <a:gd name="connsiteY3" fmla="*/ 414516 h 469004"/>
                <a:gd name="connsiteX4" fmla="*/ 181911 w 562805"/>
                <a:gd name="connsiteY4" fmla="*/ 417241 h 469004"/>
                <a:gd name="connsiteX5" fmla="*/ 159462 w 562805"/>
                <a:gd name="connsiteY5" fmla="*/ 448386 h 469004"/>
                <a:gd name="connsiteX6" fmla="*/ 159462 w 562805"/>
                <a:gd name="connsiteY6" fmla="*/ 459625 h 469004"/>
                <a:gd name="connsiteX7" fmla="*/ 168842 w 562805"/>
                <a:gd name="connsiteY7" fmla="*/ 469005 h 469004"/>
                <a:gd name="connsiteX8" fmla="*/ 309543 w 562805"/>
                <a:gd name="connsiteY8" fmla="*/ 469005 h 469004"/>
                <a:gd name="connsiteX9" fmla="*/ 309543 w 562805"/>
                <a:gd name="connsiteY9" fmla="*/ 450245 h 469004"/>
                <a:gd name="connsiteX10" fmla="*/ 178222 w 562805"/>
                <a:gd name="connsiteY10" fmla="*/ 450245 h 469004"/>
                <a:gd name="connsiteX11" fmla="*/ 178222 w 562805"/>
                <a:gd name="connsiteY11" fmla="*/ 448386 h 469004"/>
                <a:gd name="connsiteX12" fmla="*/ 187842 w 562805"/>
                <a:gd name="connsiteY12" fmla="*/ 435038 h 469004"/>
                <a:gd name="connsiteX13" fmla="*/ 196019 w 562805"/>
                <a:gd name="connsiteY13" fmla="*/ 432313 h 469004"/>
                <a:gd name="connsiteX14" fmla="*/ 234502 w 562805"/>
                <a:gd name="connsiteY14" fmla="*/ 378919 h 469004"/>
                <a:gd name="connsiteX15" fmla="*/ 234502 w 562805"/>
                <a:gd name="connsiteY15" fmla="*/ 365824 h 469004"/>
                <a:gd name="connsiteX16" fmla="*/ 328303 w 562805"/>
                <a:gd name="connsiteY16" fmla="*/ 365824 h 469004"/>
                <a:gd name="connsiteX17" fmla="*/ 328303 w 562805"/>
                <a:gd name="connsiteY17" fmla="*/ 378919 h 469004"/>
                <a:gd name="connsiteX18" fmla="*/ 366787 w 562805"/>
                <a:gd name="connsiteY18" fmla="*/ 432313 h 469004"/>
                <a:gd name="connsiteX19" fmla="*/ 374963 w 562805"/>
                <a:gd name="connsiteY19" fmla="*/ 435038 h 469004"/>
                <a:gd name="connsiteX20" fmla="*/ 384578 w 562805"/>
                <a:gd name="connsiteY20" fmla="*/ 448386 h 469004"/>
                <a:gd name="connsiteX21" fmla="*/ 384578 w 562805"/>
                <a:gd name="connsiteY21" fmla="*/ 450245 h 469004"/>
                <a:gd name="connsiteX22" fmla="*/ 328303 w 562805"/>
                <a:gd name="connsiteY22" fmla="*/ 450245 h 469004"/>
                <a:gd name="connsiteX23" fmla="*/ 328303 w 562805"/>
                <a:gd name="connsiteY23" fmla="*/ 469005 h 469004"/>
                <a:gd name="connsiteX24" fmla="*/ 393964 w 562805"/>
                <a:gd name="connsiteY24" fmla="*/ 469005 h 469004"/>
                <a:gd name="connsiteX25" fmla="*/ 403344 w 562805"/>
                <a:gd name="connsiteY25" fmla="*/ 459625 h 469004"/>
                <a:gd name="connsiteX26" fmla="*/ 403344 w 562805"/>
                <a:gd name="connsiteY26" fmla="*/ 448386 h 469004"/>
                <a:gd name="connsiteX27" fmla="*/ 380895 w 562805"/>
                <a:gd name="connsiteY27" fmla="*/ 417241 h 469004"/>
                <a:gd name="connsiteX28" fmla="*/ 372719 w 562805"/>
                <a:gd name="connsiteY28" fmla="*/ 414516 h 469004"/>
                <a:gd name="connsiteX29" fmla="*/ 347063 w 562805"/>
                <a:gd name="connsiteY29" fmla="*/ 378919 h 469004"/>
                <a:gd name="connsiteX30" fmla="*/ 347063 w 562805"/>
                <a:gd name="connsiteY30" fmla="*/ 365824 h 469004"/>
                <a:gd name="connsiteX31" fmla="*/ 541700 w 562805"/>
                <a:gd name="connsiteY31" fmla="*/ 365824 h 469004"/>
                <a:gd name="connsiteX32" fmla="*/ 562806 w 562805"/>
                <a:gd name="connsiteY32" fmla="*/ 344718 h 469004"/>
                <a:gd name="connsiteX33" fmla="*/ 562806 w 562805"/>
                <a:gd name="connsiteY33" fmla="*/ 206362 h 469004"/>
                <a:gd name="connsiteX34" fmla="*/ 544045 w 562805"/>
                <a:gd name="connsiteY34" fmla="*/ 206362 h 469004"/>
                <a:gd name="connsiteX35" fmla="*/ 544045 w 562805"/>
                <a:gd name="connsiteY35" fmla="*/ 272023 h 469004"/>
                <a:gd name="connsiteX36" fmla="*/ 525285 w 562805"/>
                <a:gd name="connsiteY36" fmla="*/ 272023 h 469004"/>
                <a:gd name="connsiteX37" fmla="*/ 525285 w 562805"/>
                <a:gd name="connsiteY37" fmla="*/ 9380 h 469004"/>
                <a:gd name="connsiteX38" fmla="*/ 515905 w 562805"/>
                <a:gd name="connsiteY38" fmla="*/ 0 h 469004"/>
                <a:gd name="connsiteX39" fmla="*/ 328303 w 562805"/>
                <a:gd name="connsiteY39" fmla="*/ 0 h 469004"/>
                <a:gd name="connsiteX40" fmla="*/ 281403 w 562805"/>
                <a:gd name="connsiteY40" fmla="*/ 25202 h 469004"/>
                <a:gd name="connsiteX41" fmla="*/ 234502 w 562805"/>
                <a:gd name="connsiteY41" fmla="*/ 0 h 469004"/>
                <a:gd name="connsiteX42" fmla="*/ 46900 w 562805"/>
                <a:gd name="connsiteY42" fmla="*/ 0 h 469004"/>
                <a:gd name="connsiteX43" fmla="*/ 37520 w 562805"/>
                <a:gd name="connsiteY43" fmla="*/ 9380 h 469004"/>
                <a:gd name="connsiteX44" fmla="*/ 37520 w 562805"/>
                <a:gd name="connsiteY44" fmla="*/ 272023 h 469004"/>
                <a:gd name="connsiteX45" fmla="*/ 18760 w 562805"/>
                <a:gd name="connsiteY45" fmla="*/ 272023 h 469004"/>
                <a:gd name="connsiteX46" fmla="*/ 18760 w 562805"/>
                <a:gd name="connsiteY46" fmla="*/ 65661 h 469004"/>
                <a:gd name="connsiteX47" fmla="*/ 0 w 562805"/>
                <a:gd name="connsiteY47" fmla="*/ 65661 h 469004"/>
                <a:gd name="connsiteX48" fmla="*/ 0 w 562805"/>
                <a:gd name="connsiteY48" fmla="*/ 344718 h 469004"/>
                <a:gd name="connsiteX49" fmla="*/ 21105 w 562805"/>
                <a:gd name="connsiteY49" fmla="*/ 365824 h 469004"/>
                <a:gd name="connsiteX50" fmla="*/ 328303 w 562805"/>
                <a:gd name="connsiteY50" fmla="*/ 18760 h 469004"/>
                <a:gd name="connsiteX51" fmla="*/ 506525 w 562805"/>
                <a:gd name="connsiteY51" fmla="*/ 18760 h 469004"/>
                <a:gd name="connsiteX52" fmla="*/ 506525 w 562805"/>
                <a:gd name="connsiteY52" fmla="*/ 272023 h 469004"/>
                <a:gd name="connsiteX53" fmla="*/ 290783 w 562805"/>
                <a:gd name="connsiteY53" fmla="*/ 272023 h 469004"/>
                <a:gd name="connsiteX54" fmla="*/ 290783 w 562805"/>
                <a:gd name="connsiteY54" fmla="*/ 56281 h 469004"/>
                <a:gd name="connsiteX55" fmla="*/ 328303 w 562805"/>
                <a:gd name="connsiteY55" fmla="*/ 18760 h 469004"/>
                <a:gd name="connsiteX56" fmla="*/ 56281 w 562805"/>
                <a:gd name="connsiteY56" fmla="*/ 18760 h 469004"/>
                <a:gd name="connsiteX57" fmla="*/ 234502 w 562805"/>
                <a:gd name="connsiteY57" fmla="*/ 18760 h 469004"/>
                <a:gd name="connsiteX58" fmla="*/ 272023 w 562805"/>
                <a:gd name="connsiteY58" fmla="*/ 56281 h 469004"/>
                <a:gd name="connsiteX59" fmla="*/ 272023 w 562805"/>
                <a:gd name="connsiteY59" fmla="*/ 272023 h 469004"/>
                <a:gd name="connsiteX60" fmla="*/ 56281 w 562805"/>
                <a:gd name="connsiteY60" fmla="*/ 272023 h 469004"/>
                <a:gd name="connsiteX61" fmla="*/ 544045 w 562805"/>
                <a:gd name="connsiteY61" fmla="*/ 290783 h 469004"/>
                <a:gd name="connsiteX62" fmla="*/ 544045 w 562805"/>
                <a:gd name="connsiteY62" fmla="*/ 344718 h 469004"/>
                <a:gd name="connsiteX63" fmla="*/ 541700 w 562805"/>
                <a:gd name="connsiteY63" fmla="*/ 347063 h 469004"/>
                <a:gd name="connsiteX64" fmla="*/ 21105 w 562805"/>
                <a:gd name="connsiteY64" fmla="*/ 347063 h 469004"/>
                <a:gd name="connsiteX65" fmla="*/ 18760 w 562805"/>
                <a:gd name="connsiteY65" fmla="*/ 344718 h 469004"/>
                <a:gd name="connsiteX66" fmla="*/ 18760 w 562805"/>
                <a:gd name="connsiteY66" fmla="*/ 290783 h 4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62805" h="469004">
                  <a:moveTo>
                    <a:pt x="21105" y="365824"/>
                  </a:moveTo>
                  <a:lnTo>
                    <a:pt x="215742" y="365824"/>
                  </a:lnTo>
                  <a:lnTo>
                    <a:pt x="215742" y="378919"/>
                  </a:lnTo>
                  <a:cubicBezTo>
                    <a:pt x="215757" y="395074"/>
                    <a:pt x="205418" y="409420"/>
                    <a:pt x="190088" y="414516"/>
                  </a:cubicBezTo>
                  <a:lnTo>
                    <a:pt x="181911" y="417241"/>
                  </a:lnTo>
                  <a:cubicBezTo>
                    <a:pt x="168496" y="421699"/>
                    <a:pt x="159449" y="434250"/>
                    <a:pt x="159462" y="448386"/>
                  </a:cubicBezTo>
                  <a:lnTo>
                    <a:pt x="159462" y="459625"/>
                  </a:lnTo>
                  <a:cubicBezTo>
                    <a:pt x="159462" y="464805"/>
                    <a:pt x="163662" y="469005"/>
                    <a:pt x="168842" y="469005"/>
                  </a:cubicBezTo>
                  <a:lnTo>
                    <a:pt x="309543" y="469005"/>
                  </a:lnTo>
                  <a:lnTo>
                    <a:pt x="309543" y="450245"/>
                  </a:lnTo>
                  <a:lnTo>
                    <a:pt x="178222" y="450245"/>
                  </a:lnTo>
                  <a:lnTo>
                    <a:pt x="178222" y="448386"/>
                  </a:lnTo>
                  <a:cubicBezTo>
                    <a:pt x="178216" y="442328"/>
                    <a:pt x="182093" y="436948"/>
                    <a:pt x="187842" y="435038"/>
                  </a:cubicBezTo>
                  <a:lnTo>
                    <a:pt x="196019" y="432313"/>
                  </a:lnTo>
                  <a:cubicBezTo>
                    <a:pt x="219015" y="424671"/>
                    <a:pt x="234525" y="403152"/>
                    <a:pt x="234502" y="378919"/>
                  </a:cubicBezTo>
                  <a:lnTo>
                    <a:pt x="234502" y="365824"/>
                  </a:lnTo>
                  <a:lnTo>
                    <a:pt x="328303" y="365824"/>
                  </a:lnTo>
                  <a:lnTo>
                    <a:pt x="328303" y="378919"/>
                  </a:lnTo>
                  <a:cubicBezTo>
                    <a:pt x="328281" y="403152"/>
                    <a:pt x="343791" y="424672"/>
                    <a:pt x="366787" y="432313"/>
                  </a:cubicBezTo>
                  <a:lnTo>
                    <a:pt x="374963" y="435038"/>
                  </a:lnTo>
                  <a:cubicBezTo>
                    <a:pt x="380710" y="436951"/>
                    <a:pt x="384585" y="442330"/>
                    <a:pt x="384578" y="448386"/>
                  </a:cubicBezTo>
                  <a:lnTo>
                    <a:pt x="384578" y="450245"/>
                  </a:lnTo>
                  <a:lnTo>
                    <a:pt x="328303" y="450245"/>
                  </a:lnTo>
                  <a:lnTo>
                    <a:pt x="328303" y="469005"/>
                  </a:lnTo>
                  <a:lnTo>
                    <a:pt x="393964" y="469005"/>
                  </a:lnTo>
                  <a:cubicBezTo>
                    <a:pt x="399144" y="469005"/>
                    <a:pt x="403344" y="464805"/>
                    <a:pt x="403344" y="459625"/>
                  </a:cubicBezTo>
                  <a:lnTo>
                    <a:pt x="403344" y="448386"/>
                  </a:lnTo>
                  <a:cubicBezTo>
                    <a:pt x="403357" y="434250"/>
                    <a:pt x="394310" y="421699"/>
                    <a:pt x="380895" y="417241"/>
                  </a:cubicBezTo>
                  <a:lnTo>
                    <a:pt x="372719" y="414516"/>
                  </a:lnTo>
                  <a:cubicBezTo>
                    <a:pt x="357389" y="409421"/>
                    <a:pt x="347048" y="395074"/>
                    <a:pt x="347063" y="378919"/>
                  </a:cubicBezTo>
                  <a:lnTo>
                    <a:pt x="347063" y="365824"/>
                  </a:lnTo>
                  <a:lnTo>
                    <a:pt x="541700" y="365824"/>
                  </a:lnTo>
                  <a:cubicBezTo>
                    <a:pt x="553351" y="365810"/>
                    <a:pt x="562792" y="356369"/>
                    <a:pt x="562806" y="344718"/>
                  </a:cubicBezTo>
                  <a:lnTo>
                    <a:pt x="562806" y="206362"/>
                  </a:lnTo>
                  <a:lnTo>
                    <a:pt x="544045" y="206362"/>
                  </a:lnTo>
                  <a:lnTo>
                    <a:pt x="544045" y="272023"/>
                  </a:lnTo>
                  <a:lnTo>
                    <a:pt x="525285" y="272023"/>
                  </a:lnTo>
                  <a:lnTo>
                    <a:pt x="525285" y="9380"/>
                  </a:lnTo>
                  <a:cubicBezTo>
                    <a:pt x="525285" y="4200"/>
                    <a:pt x="521085" y="0"/>
                    <a:pt x="515905" y="0"/>
                  </a:cubicBezTo>
                  <a:lnTo>
                    <a:pt x="328303" y="0"/>
                  </a:lnTo>
                  <a:cubicBezTo>
                    <a:pt x="309433" y="6"/>
                    <a:pt x="291822" y="9469"/>
                    <a:pt x="281403" y="25202"/>
                  </a:cubicBezTo>
                  <a:cubicBezTo>
                    <a:pt x="270984" y="9469"/>
                    <a:pt x="253373" y="6"/>
                    <a:pt x="234502" y="0"/>
                  </a:cubicBezTo>
                  <a:lnTo>
                    <a:pt x="46900" y="0"/>
                  </a:lnTo>
                  <a:cubicBezTo>
                    <a:pt x="41720" y="0"/>
                    <a:pt x="37520" y="4200"/>
                    <a:pt x="37520" y="9380"/>
                  </a:cubicBezTo>
                  <a:lnTo>
                    <a:pt x="37520" y="272023"/>
                  </a:lnTo>
                  <a:lnTo>
                    <a:pt x="18760" y="272023"/>
                  </a:lnTo>
                  <a:lnTo>
                    <a:pt x="18760" y="65661"/>
                  </a:lnTo>
                  <a:lnTo>
                    <a:pt x="0" y="65661"/>
                  </a:lnTo>
                  <a:lnTo>
                    <a:pt x="0" y="344718"/>
                  </a:lnTo>
                  <a:cubicBezTo>
                    <a:pt x="14" y="356369"/>
                    <a:pt x="9455" y="365810"/>
                    <a:pt x="21105" y="365824"/>
                  </a:cubicBezTo>
                  <a:close/>
                  <a:moveTo>
                    <a:pt x="328303" y="18760"/>
                  </a:moveTo>
                  <a:lnTo>
                    <a:pt x="506525" y="18760"/>
                  </a:lnTo>
                  <a:lnTo>
                    <a:pt x="506525" y="272023"/>
                  </a:lnTo>
                  <a:lnTo>
                    <a:pt x="290783" y="272023"/>
                  </a:lnTo>
                  <a:lnTo>
                    <a:pt x="290783" y="56281"/>
                  </a:lnTo>
                  <a:cubicBezTo>
                    <a:pt x="290806" y="35568"/>
                    <a:pt x="307591" y="18784"/>
                    <a:pt x="328303" y="18760"/>
                  </a:cubicBezTo>
                  <a:close/>
                  <a:moveTo>
                    <a:pt x="56281" y="18760"/>
                  </a:moveTo>
                  <a:lnTo>
                    <a:pt x="234502" y="18760"/>
                  </a:lnTo>
                  <a:cubicBezTo>
                    <a:pt x="255215" y="18784"/>
                    <a:pt x="271999" y="35568"/>
                    <a:pt x="272023" y="56281"/>
                  </a:cubicBezTo>
                  <a:lnTo>
                    <a:pt x="272023" y="272023"/>
                  </a:lnTo>
                  <a:lnTo>
                    <a:pt x="56281" y="272023"/>
                  </a:lnTo>
                  <a:close/>
                  <a:moveTo>
                    <a:pt x="544045" y="290783"/>
                  </a:moveTo>
                  <a:lnTo>
                    <a:pt x="544045" y="344718"/>
                  </a:lnTo>
                  <a:cubicBezTo>
                    <a:pt x="544045" y="346014"/>
                    <a:pt x="542996" y="347063"/>
                    <a:pt x="541700" y="347063"/>
                  </a:cubicBezTo>
                  <a:lnTo>
                    <a:pt x="21105" y="347063"/>
                  </a:lnTo>
                  <a:cubicBezTo>
                    <a:pt x="19810" y="347063"/>
                    <a:pt x="18760" y="346014"/>
                    <a:pt x="18760" y="344718"/>
                  </a:cubicBezTo>
                  <a:lnTo>
                    <a:pt x="18760" y="290783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5228F77-9AF8-E61D-B167-BD39AA787D37}"/>
                </a:ext>
              </a:extLst>
            </p:cNvPr>
            <p:cNvSpPr/>
            <p:nvPr/>
          </p:nvSpPr>
          <p:spPr>
            <a:xfrm>
              <a:off x="13772637" y="-793096"/>
              <a:ext cx="562805" cy="281402"/>
            </a:xfrm>
            <a:custGeom>
              <a:avLst/>
              <a:gdLst>
                <a:gd name="connsiteX0" fmla="*/ 18760 w 562805"/>
                <a:gd name="connsiteY0" fmla="*/ 75041 h 281402"/>
                <a:gd name="connsiteX1" fmla="*/ 544045 w 562805"/>
                <a:gd name="connsiteY1" fmla="*/ 75041 h 281402"/>
                <a:gd name="connsiteX2" fmla="*/ 544045 w 562805"/>
                <a:gd name="connsiteY2" fmla="*/ 281403 h 281402"/>
                <a:gd name="connsiteX3" fmla="*/ 562806 w 562805"/>
                <a:gd name="connsiteY3" fmla="*/ 281403 h 281402"/>
                <a:gd name="connsiteX4" fmla="*/ 562806 w 562805"/>
                <a:gd name="connsiteY4" fmla="*/ 21105 h 281402"/>
                <a:gd name="connsiteX5" fmla="*/ 541700 w 562805"/>
                <a:gd name="connsiteY5" fmla="*/ 0 h 281402"/>
                <a:gd name="connsiteX6" fmla="*/ 21105 w 562805"/>
                <a:gd name="connsiteY6" fmla="*/ 0 h 281402"/>
                <a:gd name="connsiteX7" fmla="*/ 0 w 562805"/>
                <a:gd name="connsiteY7" fmla="*/ 21105 h 281402"/>
                <a:gd name="connsiteX8" fmla="*/ 0 w 562805"/>
                <a:gd name="connsiteY8" fmla="*/ 140701 h 281402"/>
                <a:gd name="connsiteX9" fmla="*/ 18760 w 562805"/>
                <a:gd name="connsiteY9" fmla="*/ 140701 h 281402"/>
                <a:gd name="connsiteX10" fmla="*/ 21105 w 562805"/>
                <a:gd name="connsiteY10" fmla="*/ 18760 h 281402"/>
                <a:gd name="connsiteX11" fmla="*/ 541700 w 562805"/>
                <a:gd name="connsiteY11" fmla="*/ 18760 h 281402"/>
                <a:gd name="connsiteX12" fmla="*/ 544045 w 562805"/>
                <a:gd name="connsiteY12" fmla="*/ 21105 h 281402"/>
                <a:gd name="connsiteX13" fmla="*/ 544045 w 562805"/>
                <a:gd name="connsiteY13" fmla="*/ 56281 h 281402"/>
                <a:gd name="connsiteX14" fmla="*/ 18760 w 562805"/>
                <a:gd name="connsiteY14" fmla="*/ 56281 h 281402"/>
                <a:gd name="connsiteX15" fmla="*/ 18760 w 562805"/>
                <a:gd name="connsiteY15" fmla="*/ 21105 h 281402"/>
                <a:gd name="connsiteX16" fmla="*/ 21105 w 562805"/>
                <a:gd name="connsiteY16" fmla="*/ 18760 h 28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2805" h="281402">
                  <a:moveTo>
                    <a:pt x="18760" y="75041"/>
                  </a:moveTo>
                  <a:lnTo>
                    <a:pt x="544045" y="75041"/>
                  </a:lnTo>
                  <a:lnTo>
                    <a:pt x="544045" y="281403"/>
                  </a:lnTo>
                  <a:lnTo>
                    <a:pt x="562806" y="281403"/>
                  </a:lnTo>
                  <a:lnTo>
                    <a:pt x="562806" y="21105"/>
                  </a:lnTo>
                  <a:cubicBezTo>
                    <a:pt x="562792" y="9455"/>
                    <a:pt x="553351" y="14"/>
                    <a:pt x="541700" y="0"/>
                  </a:cubicBezTo>
                  <a:lnTo>
                    <a:pt x="21105" y="0"/>
                  </a:lnTo>
                  <a:cubicBezTo>
                    <a:pt x="9455" y="14"/>
                    <a:pt x="14" y="9455"/>
                    <a:pt x="0" y="21105"/>
                  </a:cubicBezTo>
                  <a:lnTo>
                    <a:pt x="0" y="140701"/>
                  </a:lnTo>
                  <a:lnTo>
                    <a:pt x="18760" y="140701"/>
                  </a:lnTo>
                  <a:close/>
                  <a:moveTo>
                    <a:pt x="21105" y="18760"/>
                  </a:moveTo>
                  <a:lnTo>
                    <a:pt x="541700" y="18760"/>
                  </a:lnTo>
                  <a:cubicBezTo>
                    <a:pt x="542996" y="18760"/>
                    <a:pt x="544045" y="19810"/>
                    <a:pt x="544045" y="21105"/>
                  </a:cubicBezTo>
                  <a:lnTo>
                    <a:pt x="544045" y="56281"/>
                  </a:lnTo>
                  <a:lnTo>
                    <a:pt x="18760" y="56281"/>
                  </a:lnTo>
                  <a:lnTo>
                    <a:pt x="18760" y="21105"/>
                  </a:lnTo>
                  <a:cubicBezTo>
                    <a:pt x="18760" y="19810"/>
                    <a:pt x="19810" y="18760"/>
                    <a:pt x="21105" y="1876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2623C59-9751-F68F-7504-8D089E8DE716}"/>
                </a:ext>
              </a:extLst>
            </p:cNvPr>
            <p:cNvSpPr/>
            <p:nvPr/>
          </p:nvSpPr>
          <p:spPr>
            <a:xfrm>
              <a:off x="13810157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CA3D8FBA-7804-5B2C-FEBB-D9F6F8B063C0}"/>
                </a:ext>
              </a:extLst>
            </p:cNvPr>
            <p:cNvSpPr/>
            <p:nvPr/>
          </p:nvSpPr>
          <p:spPr>
            <a:xfrm>
              <a:off x="13847677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D3A026F-DBA9-BE78-AFB9-88883DEB63F3}"/>
                </a:ext>
              </a:extLst>
            </p:cNvPr>
            <p:cNvSpPr/>
            <p:nvPr/>
          </p:nvSpPr>
          <p:spPr>
            <a:xfrm>
              <a:off x="13885198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9044039F-361C-80FB-30DE-5B01D4166F14}"/>
                </a:ext>
              </a:extLst>
            </p:cNvPr>
            <p:cNvSpPr/>
            <p:nvPr/>
          </p:nvSpPr>
          <p:spPr>
            <a:xfrm>
              <a:off x="14241641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461E4F-0798-AF31-605C-A5F338A70E94}"/>
                </a:ext>
              </a:extLst>
            </p:cNvPr>
            <p:cNvSpPr/>
            <p:nvPr/>
          </p:nvSpPr>
          <p:spPr>
            <a:xfrm>
              <a:off x="14279162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BB166AB-D74E-D749-167E-969F048E4F03}"/>
                </a:ext>
              </a:extLst>
            </p:cNvPr>
            <p:cNvSpPr/>
            <p:nvPr/>
          </p:nvSpPr>
          <p:spPr>
            <a:xfrm>
              <a:off x="13847677" y="-661775"/>
              <a:ext cx="178221" cy="131321"/>
            </a:xfrm>
            <a:custGeom>
              <a:avLst/>
              <a:gdLst>
                <a:gd name="connsiteX0" fmla="*/ 168842 w 178221"/>
                <a:gd name="connsiteY0" fmla="*/ 0 h 131321"/>
                <a:gd name="connsiteX1" fmla="*/ 9380 w 178221"/>
                <a:gd name="connsiteY1" fmla="*/ 0 h 131321"/>
                <a:gd name="connsiteX2" fmla="*/ 0 w 178221"/>
                <a:gd name="connsiteY2" fmla="*/ 9380 h 131321"/>
                <a:gd name="connsiteX3" fmla="*/ 0 w 178221"/>
                <a:gd name="connsiteY3" fmla="*/ 121941 h 131321"/>
                <a:gd name="connsiteX4" fmla="*/ 9380 w 178221"/>
                <a:gd name="connsiteY4" fmla="*/ 131321 h 131321"/>
                <a:gd name="connsiteX5" fmla="*/ 93801 w 178221"/>
                <a:gd name="connsiteY5" fmla="*/ 131321 h 131321"/>
                <a:gd name="connsiteX6" fmla="*/ 93801 w 178221"/>
                <a:gd name="connsiteY6" fmla="*/ 112561 h 131321"/>
                <a:gd name="connsiteX7" fmla="*/ 18760 w 178221"/>
                <a:gd name="connsiteY7" fmla="*/ 112561 h 131321"/>
                <a:gd name="connsiteX8" fmla="*/ 18760 w 178221"/>
                <a:gd name="connsiteY8" fmla="*/ 18760 h 131321"/>
                <a:gd name="connsiteX9" fmla="*/ 159462 w 178221"/>
                <a:gd name="connsiteY9" fmla="*/ 18760 h 131321"/>
                <a:gd name="connsiteX10" fmla="*/ 159462 w 178221"/>
                <a:gd name="connsiteY10" fmla="*/ 112561 h 131321"/>
                <a:gd name="connsiteX11" fmla="*/ 112561 w 178221"/>
                <a:gd name="connsiteY11" fmla="*/ 112561 h 131321"/>
                <a:gd name="connsiteX12" fmla="*/ 112561 w 178221"/>
                <a:gd name="connsiteY12" fmla="*/ 131321 h 131321"/>
                <a:gd name="connsiteX13" fmla="*/ 168842 w 178221"/>
                <a:gd name="connsiteY13" fmla="*/ 131321 h 131321"/>
                <a:gd name="connsiteX14" fmla="*/ 178222 w 178221"/>
                <a:gd name="connsiteY14" fmla="*/ 121941 h 131321"/>
                <a:gd name="connsiteX15" fmla="*/ 178222 w 178221"/>
                <a:gd name="connsiteY15" fmla="*/ 9380 h 131321"/>
                <a:gd name="connsiteX16" fmla="*/ 168842 w 178221"/>
                <a:gd name="connsiteY16" fmla="*/ 0 h 13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8221" h="131321">
                  <a:moveTo>
                    <a:pt x="168842" y="0"/>
                  </a:move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121941"/>
                  </a:lnTo>
                  <a:cubicBezTo>
                    <a:pt x="0" y="127121"/>
                    <a:pt x="4200" y="131321"/>
                    <a:pt x="9380" y="131321"/>
                  </a:cubicBezTo>
                  <a:lnTo>
                    <a:pt x="93801" y="131321"/>
                  </a:lnTo>
                  <a:lnTo>
                    <a:pt x="93801" y="112561"/>
                  </a:lnTo>
                  <a:lnTo>
                    <a:pt x="18760" y="112561"/>
                  </a:lnTo>
                  <a:lnTo>
                    <a:pt x="18760" y="18760"/>
                  </a:lnTo>
                  <a:lnTo>
                    <a:pt x="159462" y="18760"/>
                  </a:lnTo>
                  <a:lnTo>
                    <a:pt x="159462" y="112561"/>
                  </a:lnTo>
                  <a:lnTo>
                    <a:pt x="112561" y="112561"/>
                  </a:lnTo>
                  <a:lnTo>
                    <a:pt x="112561" y="131321"/>
                  </a:lnTo>
                  <a:lnTo>
                    <a:pt x="168842" y="131321"/>
                  </a:lnTo>
                  <a:cubicBezTo>
                    <a:pt x="174022" y="131321"/>
                    <a:pt x="178222" y="127121"/>
                    <a:pt x="178222" y="121941"/>
                  </a:cubicBezTo>
                  <a:lnTo>
                    <a:pt x="178222" y="9380"/>
                  </a:lnTo>
                  <a:cubicBezTo>
                    <a:pt x="178222" y="4200"/>
                    <a:pt x="174022" y="0"/>
                    <a:pt x="168842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6C0DD76-ED88-2D6E-887F-DF6402CA3105}"/>
                </a:ext>
              </a:extLst>
            </p:cNvPr>
            <p:cNvSpPr/>
            <p:nvPr/>
          </p:nvSpPr>
          <p:spPr>
            <a:xfrm>
              <a:off x="13847677" y="-502313"/>
              <a:ext cx="75040" cy="56280"/>
            </a:xfrm>
            <a:custGeom>
              <a:avLst/>
              <a:gdLst>
                <a:gd name="connsiteX0" fmla="*/ 65661 w 75040"/>
                <a:gd name="connsiteY0" fmla="*/ 0 h 56280"/>
                <a:gd name="connsiteX1" fmla="*/ 9380 w 75040"/>
                <a:gd name="connsiteY1" fmla="*/ 0 h 56280"/>
                <a:gd name="connsiteX2" fmla="*/ 0 w 75040"/>
                <a:gd name="connsiteY2" fmla="*/ 9380 h 56280"/>
                <a:gd name="connsiteX3" fmla="*/ 0 w 75040"/>
                <a:gd name="connsiteY3" fmla="*/ 46900 h 56280"/>
                <a:gd name="connsiteX4" fmla="*/ 9380 w 75040"/>
                <a:gd name="connsiteY4" fmla="*/ 56281 h 56280"/>
                <a:gd name="connsiteX5" fmla="*/ 65661 w 75040"/>
                <a:gd name="connsiteY5" fmla="*/ 56281 h 56280"/>
                <a:gd name="connsiteX6" fmla="*/ 75041 w 75040"/>
                <a:gd name="connsiteY6" fmla="*/ 46900 h 56280"/>
                <a:gd name="connsiteX7" fmla="*/ 75041 w 75040"/>
                <a:gd name="connsiteY7" fmla="*/ 9380 h 56280"/>
                <a:gd name="connsiteX8" fmla="*/ 65661 w 75040"/>
                <a:gd name="connsiteY8" fmla="*/ 0 h 56280"/>
                <a:gd name="connsiteX9" fmla="*/ 56281 w 75040"/>
                <a:gd name="connsiteY9" fmla="*/ 37520 h 56280"/>
                <a:gd name="connsiteX10" fmla="*/ 18760 w 75040"/>
                <a:gd name="connsiteY10" fmla="*/ 37520 h 56280"/>
                <a:gd name="connsiteX11" fmla="*/ 18760 w 75040"/>
                <a:gd name="connsiteY11" fmla="*/ 18760 h 56280"/>
                <a:gd name="connsiteX12" fmla="*/ 56281 w 75040"/>
                <a:gd name="connsiteY12" fmla="*/ 18760 h 5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040" h="56280">
                  <a:moveTo>
                    <a:pt x="65661" y="0"/>
                  </a:move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46900"/>
                  </a:lnTo>
                  <a:cubicBezTo>
                    <a:pt x="0" y="52081"/>
                    <a:pt x="4200" y="56281"/>
                    <a:pt x="9380" y="56281"/>
                  </a:cubicBezTo>
                  <a:lnTo>
                    <a:pt x="65661" y="56281"/>
                  </a:lnTo>
                  <a:cubicBezTo>
                    <a:pt x="70841" y="56281"/>
                    <a:pt x="75041" y="52081"/>
                    <a:pt x="75041" y="46900"/>
                  </a:cubicBezTo>
                  <a:lnTo>
                    <a:pt x="75041" y="9380"/>
                  </a:lnTo>
                  <a:cubicBezTo>
                    <a:pt x="75041" y="4200"/>
                    <a:pt x="70841" y="0"/>
                    <a:pt x="65661" y="0"/>
                  </a:cubicBezTo>
                  <a:close/>
                  <a:moveTo>
                    <a:pt x="56281" y="37520"/>
                  </a:moveTo>
                  <a:lnTo>
                    <a:pt x="18760" y="37520"/>
                  </a:lnTo>
                  <a:lnTo>
                    <a:pt x="18760" y="18760"/>
                  </a:lnTo>
                  <a:lnTo>
                    <a:pt x="56281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E8A98F93-4A20-368C-C056-0E6672A5F53F}"/>
                </a:ext>
              </a:extLst>
            </p:cNvPr>
            <p:cNvSpPr/>
            <p:nvPr/>
          </p:nvSpPr>
          <p:spPr>
            <a:xfrm>
              <a:off x="14007139" y="-502313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56595FF-EFD8-A0ED-E591-9D89BB3FF74F}"/>
                </a:ext>
              </a:extLst>
            </p:cNvPr>
            <p:cNvSpPr/>
            <p:nvPr/>
          </p:nvSpPr>
          <p:spPr>
            <a:xfrm>
              <a:off x="13941478" y="-502313"/>
              <a:ext cx="46900" cy="18760"/>
            </a:xfrm>
            <a:custGeom>
              <a:avLst/>
              <a:gdLst>
                <a:gd name="connsiteX0" fmla="*/ 0 w 46900"/>
                <a:gd name="connsiteY0" fmla="*/ 0 h 18760"/>
                <a:gd name="connsiteX1" fmla="*/ 46900 w 46900"/>
                <a:gd name="connsiteY1" fmla="*/ 0 h 18760"/>
                <a:gd name="connsiteX2" fmla="*/ 46900 w 46900"/>
                <a:gd name="connsiteY2" fmla="*/ 18760 h 18760"/>
                <a:gd name="connsiteX3" fmla="*/ 0 w 4690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18760">
                  <a:moveTo>
                    <a:pt x="0" y="0"/>
                  </a:moveTo>
                  <a:lnTo>
                    <a:pt x="46900" y="0"/>
                  </a:lnTo>
                  <a:lnTo>
                    <a:pt x="4690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BD98CD0-FC02-57D9-A717-2A4CF0A7E3FF}"/>
                </a:ext>
              </a:extLst>
            </p:cNvPr>
            <p:cNvSpPr/>
            <p:nvPr/>
          </p:nvSpPr>
          <p:spPr>
            <a:xfrm>
              <a:off x="13941478" y="-464793"/>
              <a:ext cx="84420" cy="18760"/>
            </a:xfrm>
            <a:custGeom>
              <a:avLst/>
              <a:gdLst>
                <a:gd name="connsiteX0" fmla="*/ 0 w 84420"/>
                <a:gd name="connsiteY0" fmla="*/ 0 h 18760"/>
                <a:gd name="connsiteX1" fmla="*/ 84421 w 84420"/>
                <a:gd name="connsiteY1" fmla="*/ 0 h 18760"/>
                <a:gd name="connsiteX2" fmla="*/ 84421 w 84420"/>
                <a:gd name="connsiteY2" fmla="*/ 18760 h 18760"/>
                <a:gd name="connsiteX3" fmla="*/ 0 w 8442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20" h="18760">
                  <a:moveTo>
                    <a:pt x="0" y="0"/>
                  </a:moveTo>
                  <a:lnTo>
                    <a:pt x="84421" y="0"/>
                  </a:lnTo>
                  <a:lnTo>
                    <a:pt x="8442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4D8213A-D130-116C-2137-736EEFC7300F}"/>
                </a:ext>
              </a:extLst>
            </p:cNvPr>
            <p:cNvSpPr/>
            <p:nvPr/>
          </p:nvSpPr>
          <p:spPr>
            <a:xfrm>
              <a:off x="13903958" y="-633636"/>
              <a:ext cx="75040" cy="75042"/>
            </a:xfrm>
            <a:custGeom>
              <a:avLst/>
              <a:gdLst>
                <a:gd name="connsiteX0" fmla="*/ 75041 w 75040"/>
                <a:gd name="connsiteY0" fmla="*/ 37522 h 75042"/>
                <a:gd name="connsiteX1" fmla="*/ 69856 w 75040"/>
                <a:gd name="connsiteY1" fmla="*/ 29133 h 75042"/>
                <a:gd name="connsiteX2" fmla="*/ 13575 w 75040"/>
                <a:gd name="connsiteY2" fmla="*/ 992 h 75042"/>
                <a:gd name="connsiteX3" fmla="*/ 991 w 75040"/>
                <a:gd name="connsiteY3" fmla="*/ 5186 h 75042"/>
                <a:gd name="connsiteX4" fmla="*/ 0 w 75040"/>
                <a:gd name="connsiteY4" fmla="*/ 9382 h 75042"/>
                <a:gd name="connsiteX5" fmla="*/ 0 w 75040"/>
                <a:gd name="connsiteY5" fmla="*/ 65662 h 75042"/>
                <a:gd name="connsiteX6" fmla="*/ 9380 w 75040"/>
                <a:gd name="connsiteY6" fmla="*/ 75042 h 75042"/>
                <a:gd name="connsiteX7" fmla="*/ 13575 w 75040"/>
                <a:gd name="connsiteY7" fmla="*/ 74052 h 75042"/>
                <a:gd name="connsiteX8" fmla="*/ 69856 w 75040"/>
                <a:gd name="connsiteY8" fmla="*/ 45911 h 75042"/>
                <a:gd name="connsiteX9" fmla="*/ 75041 w 75040"/>
                <a:gd name="connsiteY9" fmla="*/ 37522 h 75042"/>
                <a:gd name="connsiteX10" fmla="*/ 18760 w 75040"/>
                <a:gd name="connsiteY10" fmla="*/ 50485 h 75042"/>
                <a:gd name="connsiteX11" fmla="*/ 18760 w 75040"/>
                <a:gd name="connsiteY11" fmla="*/ 24559 h 75042"/>
                <a:gd name="connsiteX12" fmla="*/ 44686 w 75040"/>
                <a:gd name="connsiteY12" fmla="*/ 37522 h 7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040" h="75042">
                  <a:moveTo>
                    <a:pt x="75041" y="37522"/>
                  </a:moveTo>
                  <a:cubicBezTo>
                    <a:pt x="75041" y="33969"/>
                    <a:pt x="73033" y="30721"/>
                    <a:pt x="69856" y="2913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65662"/>
                  </a:lnTo>
                  <a:cubicBezTo>
                    <a:pt x="0" y="70842"/>
                    <a:pt x="4200" y="75042"/>
                    <a:pt x="9380" y="75042"/>
                  </a:cubicBezTo>
                  <a:cubicBezTo>
                    <a:pt x="10836" y="75042"/>
                    <a:pt x="12273" y="74702"/>
                    <a:pt x="13575" y="74052"/>
                  </a:cubicBezTo>
                  <a:lnTo>
                    <a:pt x="69856" y="45911"/>
                  </a:lnTo>
                  <a:cubicBezTo>
                    <a:pt x="73033" y="44323"/>
                    <a:pt x="75041" y="41075"/>
                    <a:pt x="75041" y="37522"/>
                  </a:cubicBezTo>
                  <a:close/>
                  <a:moveTo>
                    <a:pt x="18760" y="50485"/>
                  </a:moveTo>
                  <a:lnTo>
                    <a:pt x="18760" y="24559"/>
                  </a:lnTo>
                  <a:lnTo>
                    <a:pt x="44686" y="37522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360ACF6-E003-6771-E735-12BD6B05B239}"/>
                </a:ext>
              </a:extLst>
            </p:cNvPr>
            <p:cNvSpPr/>
            <p:nvPr/>
          </p:nvSpPr>
          <p:spPr>
            <a:xfrm>
              <a:off x="14129080" y="-601485"/>
              <a:ext cx="119884" cy="155453"/>
            </a:xfrm>
            <a:custGeom>
              <a:avLst/>
              <a:gdLst>
                <a:gd name="connsiteX0" fmla="*/ 95964 w 119884"/>
                <a:gd name="connsiteY0" fmla="*/ 73216 h 155453"/>
                <a:gd name="connsiteX1" fmla="*/ 112371 w 119884"/>
                <a:gd name="connsiteY1" fmla="*/ 64120 h 155453"/>
                <a:gd name="connsiteX2" fmla="*/ 116018 w 119884"/>
                <a:gd name="connsiteY2" fmla="*/ 51365 h 155453"/>
                <a:gd name="connsiteX3" fmla="*/ 112126 w 119884"/>
                <a:gd name="connsiteY3" fmla="*/ 47587 h 155453"/>
                <a:gd name="connsiteX4" fmla="*/ 21971 w 119884"/>
                <a:gd name="connsiteY4" fmla="*/ 1044 h 155453"/>
                <a:gd name="connsiteX5" fmla="*/ 9336 w 119884"/>
                <a:gd name="connsiteY5" fmla="*/ 5085 h 155453"/>
                <a:gd name="connsiteX6" fmla="*/ 8325 w 119884"/>
                <a:gd name="connsiteY6" fmla="*/ 8607 h 155453"/>
                <a:gd name="connsiteX7" fmla="*/ 32 w 119884"/>
                <a:gd name="connsiteY7" fmla="*/ 109724 h 155453"/>
                <a:gd name="connsiteX8" fmla="*/ 8615 w 119884"/>
                <a:gd name="connsiteY8" fmla="*/ 119839 h 155453"/>
                <a:gd name="connsiteX9" fmla="*/ 13928 w 119884"/>
                <a:gd name="connsiteY9" fmla="*/ 118694 h 155453"/>
                <a:gd name="connsiteX10" fmla="*/ 30335 w 119884"/>
                <a:gd name="connsiteY10" fmla="*/ 109598 h 155453"/>
                <a:gd name="connsiteX11" fmla="*/ 53082 w 119884"/>
                <a:gd name="connsiteY11" fmla="*/ 150616 h 155453"/>
                <a:gd name="connsiteX12" fmla="*/ 65829 w 119884"/>
                <a:gd name="connsiteY12" fmla="*/ 154280 h 155453"/>
                <a:gd name="connsiteX13" fmla="*/ 115051 w 119884"/>
                <a:gd name="connsiteY13" fmla="*/ 126990 h 155453"/>
                <a:gd name="connsiteX14" fmla="*/ 118706 w 119884"/>
                <a:gd name="connsiteY14" fmla="*/ 114239 h 155453"/>
                <a:gd name="connsiteX15" fmla="*/ 64936 w 119884"/>
                <a:gd name="connsiteY15" fmla="*/ 133321 h 155453"/>
                <a:gd name="connsiteX16" fmla="*/ 42190 w 119884"/>
                <a:gd name="connsiteY16" fmla="*/ 92302 h 155453"/>
                <a:gd name="connsiteX17" fmla="*/ 29438 w 119884"/>
                <a:gd name="connsiteY17" fmla="*/ 88646 h 155453"/>
                <a:gd name="connsiteX18" fmla="*/ 29437 w 119884"/>
                <a:gd name="connsiteY18" fmla="*/ 88646 h 155453"/>
                <a:gd name="connsiteX19" fmla="*/ 20156 w 119884"/>
                <a:gd name="connsiteY19" fmla="*/ 93794 h 155453"/>
                <a:gd name="connsiteX20" fmla="*/ 25862 w 119884"/>
                <a:gd name="connsiteY20" fmla="*/ 24163 h 155453"/>
                <a:gd name="connsiteX21" fmla="*/ 87942 w 119884"/>
                <a:gd name="connsiteY21" fmla="*/ 56211 h 155453"/>
                <a:gd name="connsiteX22" fmla="*/ 78661 w 119884"/>
                <a:gd name="connsiteY22" fmla="*/ 61357 h 155453"/>
                <a:gd name="connsiteX23" fmla="*/ 75005 w 119884"/>
                <a:gd name="connsiteY23" fmla="*/ 74108 h 155453"/>
                <a:gd name="connsiteX24" fmla="*/ 75005 w 119884"/>
                <a:gd name="connsiteY24" fmla="*/ 74109 h 155453"/>
                <a:gd name="connsiteX25" fmla="*/ 97751 w 119884"/>
                <a:gd name="connsiteY25" fmla="*/ 115127 h 15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9884" h="155453">
                  <a:moveTo>
                    <a:pt x="95964" y="73216"/>
                  </a:moveTo>
                  <a:lnTo>
                    <a:pt x="112371" y="64120"/>
                  </a:lnTo>
                  <a:cubicBezTo>
                    <a:pt x="116901" y="61605"/>
                    <a:pt x="118533" y="55894"/>
                    <a:pt x="116018" y="51365"/>
                  </a:cubicBezTo>
                  <a:cubicBezTo>
                    <a:pt x="115121" y="49750"/>
                    <a:pt x="113768" y="48436"/>
                    <a:pt x="112126" y="47587"/>
                  </a:cubicBezTo>
                  <a:lnTo>
                    <a:pt x="21971" y="1044"/>
                  </a:lnTo>
                  <a:cubicBezTo>
                    <a:pt x="17366" y="-1329"/>
                    <a:pt x="11709" y="479"/>
                    <a:pt x="9336" y="5085"/>
                  </a:cubicBezTo>
                  <a:cubicBezTo>
                    <a:pt x="8771" y="6181"/>
                    <a:pt x="8427" y="7378"/>
                    <a:pt x="8325" y="8607"/>
                  </a:cubicBezTo>
                  <a:lnTo>
                    <a:pt x="32" y="109724"/>
                  </a:lnTo>
                  <a:cubicBezTo>
                    <a:pt x="-391" y="114888"/>
                    <a:pt x="3452" y="119416"/>
                    <a:pt x="8615" y="119839"/>
                  </a:cubicBezTo>
                  <a:cubicBezTo>
                    <a:pt x="10460" y="119990"/>
                    <a:pt x="12309" y="119592"/>
                    <a:pt x="13928" y="118694"/>
                  </a:cubicBezTo>
                  <a:lnTo>
                    <a:pt x="30335" y="109598"/>
                  </a:lnTo>
                  <a:lnTo>
                    <a:pt x="53082" y="150616"/>
                  </a:lnTo>
                  <a:cubicBezTo>
                    <a:pt x="55591" y="155146"/>
                    <a:pt x="61297" y="156787"/>
                    <a:pt x="65829" y="154280"/>
                  </a:cubicBezTo>
                  <a:lnTo>
                    <a:pt x="115051" y="126990"/>
                  </a:lnTo>
                  <a:cubicBezTo>
                    <a:pt x="119581" y="124478"/>
                    <a:pt x="121218" y="118769"/>
                    <a:pt x="118706" y="114239"/>
                  </a:cubicBezTo>
                  <a:close/>
                  <a:moveTo>
                    <a:pt x="64936" y="133321"/>
                  </a:moveTo>
                  <a:lnTo>
                    <a:pt x="42190" y="92302"/>
                  </a:lnTo>
                  <a:cubicBezTo>
                    <a:pt x="39678" y="87771"/>
                    <a:pt x="33969" y="86135"/>
                    <a:pt x="29438" y="88646"/>
                  </a:cubicBezTo>
                  <a:cubicBezTo>
                    <a:pt x="29437" y="88646"/>
                    <a:pt x="29437" y="88646"/>
                    <a:pt x="29437" y="88646"/>
                  </a:cubicBezTo>
                  <a:lnTo>
                    <a:pt x="20156" y="93794"/>
                  </a:lnTo>
                  <a:lnTo>
                    <a:pt x="25862" y="24163"/>
                  </a:lnTo>
                  <a:lnTo>
                    <a:pt x="87942" y="56211"/>
                  </a:lnTo>
                  <a:lnTo>
                    <a:pt x="78661" y="61357"/>
                  </a:lnTo>
                  <a:cubicBezTo>
                    <a:pt x="74130" y="63869"/>
                    <a:pt x="72493" y="69578"/>
                    <a:pt x="75005" y="74108"/>
                  </a:cubicBezTo>
                  <a:cubicBezTo>
                    <a:pt x="75005" y="74109"/>
                    <a:pt x="75005" y="74109"/>
                    <a:pt x="75005" y="74109"/>
                  </a:cubicBezTo>
                  <a:lnTo>
                    <a:pt x="97751" y="115127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FA1DD772-2589-654B-5573-BB19D40005B2}"/>
                </a:ext>
              </a:extLst>
            </p:cNvPr>
            <p:cNvSpPr/>
            <p:nvPr/>
          </p:nvSpPr>
          <p:spPr>
            <a:xfrm>
              <a:off x="14082180" y="-652395"/>
              <a:ext cx="112561" cy="18760"/>
            </a:xfrm>
            <a:custGeom>
              <a:avLst/>
              <a:gdLst>
                <a:gd name="connsiteX0" fmla="*/ 0 w 112561"/>
                <a:gd name="connsiteY0" fmla="*/ 0 h 18760"/>
                <a:gd name="connsiteX1" fmla="*/ 112561 w 112561"/>
                <a:gd name="connsiteY1" fmla="*/ 0 h 18760"/>
                <a:gd name="connsiteX2" fmla="*/ 112561 w 112561"/>
                <a:gd name="connsiteY2" fmla="*/ 18760 h 18760"/>
                <a:gd name="connsiteX3" fmla="*/ 0 w 11256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61" h="18760">
                  <a:moveTo>
                    <a:pt x="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B2606EA-486A-07A1-A823-A7B47078A3F0}"/>
                </a:ext>
              </a:extLst>
            </p:cNvPr>
            <p:cNvSpPr/>
            <p:nvPr/>
          </p:nvSpPr>
          <p:spPr>
            <a:xfrm>
              <a:off x="14213501" y="-652395"/>
              <a:ext cx="46900" cy="18760"/>
            </a:xfrm>
            <a:custGeom>
              <a:avLst/>
              <a:gdLst>
                <a:gd name="connsiteX0" fmla="*/ 0 w 46900"/>
                <a:gd name="connsiteY0" fmla="*/ 0 h 18760"/>
                <a:gd name="connsiteX1" fmla="*/ 46900 w 46900"/>
                <a:gd name="connsiteY1" fmla="*/ 0 h 18760"/>
                <a:gd name="connsiteX2" fmla="*/ 46900 w 46900"/>
                <a:gd name="connsiteY2" fmla="*/ 18760 h 18760"/>
                <a:gd name="connsiteX3" fmla="*/ 0 w 4690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18760">
                  <a:moveTo>
                    <a:pt x="0" y="0"/>
                  </a:moveTo>
                  <a:lnTo>
                    <a:pt x="46900" y="0"/>
                  </a:lnTo>
                  <a:lnTo>
                    <a:pt x="4690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866C451-C451-B0DB-81E7-20ED7689CE17}"/>
                </a:ext>
              </a:extLst>
            </p:cNvPr>
            <p:cNvSpPr/>
            <p:nvPr/>
          </p:nvSpPr>
          <p:spPr>
            <a:xfrm>
              <a:off x="14082180" y="-614875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81B5FB4-EAE3-E7F6-F801-BDBC0DA22A81}"/>
                </a:ext>
              </a:extLst>
            </p:cNvPr>
            <p:cNvSpPr/>
            <p:nvPr/>
          </p:nvSpPr>
          <p:spPr>
            <a:xfrm>
              <a:off x="14082180" y="-577354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F8DE904-57F8-0FBD-44D2-74844B80DD7D}"/>
                </a:ext>
              </a:extLst>
            </p:cNvPr>
            <p:cNvSpPr/>
            <p:nvPr/>
          </p:nvSpPr>
          <p:spPr>
            <a:xfrm>
              <a:off x="14082180" y="-539834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67358B2-154B-9CAC-98DA-1F460A3388C1}"/>
                </a:ext>
              </a:extLst>
            </p:cNvPr>
            <p:cNvSpPr/>
            <p:nvPr/>
          </p:nvSpPr>
          <p:spPr>
            <a:xfrm>
              <a:off x="14082180" y="-502313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FBD4807-71D5-B607-F459-C1EB97DE117C}"/>
                </a:ext>
              </a:extLst>
            </p:cNvPr>
            <p:cNvSpPr/>
            <p:nvPr/>
          </p:nvSpPr>
          <p:spPr>
            <a:xfrm>
              <a:off x="14082180" y="-464793"/>
              <a:ext cx="75040" cy="18760"/>
            </a:xfrm>
            <a:custGeom>
              <a:avLst/>
              <a:gdLst>
                <a:gd name="connsiteX0" fmla="*/ 0 w 75040"/>
                <a:gd name="connsiteY0" fmla="*/ 0 h 18760"/>
                <a:gd name="connsiteX1" fmla="*/ 75041 w 75040"/>
                <a:gd name="connsiteY1" fmla="*/ 0 h 18760"/>
                <a:gd name="connsiteX2" fmla="*/ 75041 w 75040"/>
                <a:gd name="connsiteY2" fmla="*/ 18760 h 18760"/>
                <a:gd name="connsiteX3" fmla="*/ 0 w 750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40" h="18760">
                  <a:moveTo>
                    <a:pt x="0" y="0"/>
                  </a:moveTo>
                  <a:lnTo>
                    <a:pt x="75041" y="0"/>
                  </a:lnTo>
                  <a:lnTo>
                    <a:pt x="7504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F9688B43-09E5-E20A-6409-B5A84A5BFCDE}"/>
                </a:ext>
              </a:extLst>
            </p:cNvPr>
            <p:cNvSpPr/>
            <p:nvPr/>
          </p:nvSpPr>
          <p:spPr>
            <a:xfrm>
              <a:off x="14185361" y="-614875"/>
              <a:ext cx="75040" cy="18760"/>
            </a:xfrm>
            <a:custGeom>
              <a:avLst/>
              <a:gdLst>
                <a:gd name="connsiteX0" fmla="*/ 0 w 75040"/>
                <a:gd name="connsiteY0" fmla="*/ 0 h 18760"/>
                <a:gd name="connsiteX1" fmla="*/ 75041 w 75040"/>
                <a:gd name="connsiteY1" fmla="*/ 0 h 18760"/>
                <a:gd name="connsiteX2" fmla="*/ 75041 w 75040"/>
                <a:gd name="connsiteY2" fmla="*/ 18760 h 18760"/>
                <a:gd name="connsiteX3" fmla="*/ 0 w 750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40" h="18760">
                  <a:moveTo>
                    <a:pt x="0" y="0"/>
                  </a:moveTo>
                  <a:lnTo>
                    <a:pt x="75041" y="0"/>
                  </a:lnTo>
                  <a:lnTo>
                    <a:pt x="7504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0" name="图形 26">
            <a:extLst>
              <a:ext uri="{FF2B5EF4-FFF2-40B4-BE49-F238E27FC236}">
                <a16:creationId xmlns:a16="http://schemas.microsoft.com/office/drawing/2014/main" id="{EB40A86D-A11D-6AE6-6FD8-C1CF3C03AD0C}"/>
              </a:ext>
            </a:extLst>
          </p:cNvPr>
          <p:cNvGrpSpPr/>
          <p:nvPr/>
        </p:nvGrpSpPr>
        <p:grpSpPr>
          <a:xfrm>
            <a:off x="10796973" y="5276959"/>
            <a:ext cx="562805" cy="450244"/>
            <a:chOff x="14951590" y="-736816"/>
            <a:chExt cx="562805" cy="450244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3E90C7B4-1E8C-7F19-B570-9B5639C6A6A1}"/>
                </a:ext>
              </a:extLst>
            </p:cNvPr>
            <p:cNvSpPr/>
            <p:nvPr/>
          </p:nvSpPr>
          <p:spPr>
            <a:xfrm>
              <a:off x="15476875" y="-549214"/>
              <a:ext cx="18760" cy="178221"/>
            </a:xfrm>
            <a:custGeom>
              <a:avLst/>
              <a:gdLst>
                <a:gd name="connsiteX0" fmla="*/ 0 w 18760"/>
                <a:gd name="connsiteY0" fmla="*/ 0 h 178221"/>
                <a:gd name="connsiteX1" fmla="*/ 18760 w 18760"/>
                <a:gd name="connsiteY1" fmla="*/ 0 h 178221"/>
                <a:gd name="connsiteX2" fmla="*/ 18760 w 18760"/>
                <a:gd name="connsiteY2" fmla="*/ 178222 h 178221"/>
                <a:gd name="connsiteX3" fmla="*/ 0 w 18760"/>
                <a:gd name="connsiteY3" fmla="*/ 178222 h 17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78221">
                  <a:moveTo>
                    <a:pt x="0" y="0"/>
                  </a:moveTo>
                  <a:lnTo>
                    <a:pt x="18760" y="0"/>
                  </a:lnTo>
                  <a:lnTo>
                    <a:pt x="18760" y="178222"/>
                  </a:lnTo>
                  <a:lnTo>
                    <a:pt x="0" y="178222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02230743-5EB6-3171-EE43-243D38CC2512}"/>
                </a:ext>
              </a:extLst>
            </p:cNvPr>
            <p:cNvSpPr/>
            <p:nvPr/>
          </p:nvSpPr>
          <p:spPr>
            <a:xfrm>
              <a:off x="15007870" y="-708675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27CD6C6-EE78-C092-AEF2-DBFF8432B2E6}"/>
                </a:ext>
              </a:extLst>
            </p:cNvPr>
            <p:cNvSpPr/>
            <p:nvPr/>
          </p:nvSpPr>
          <p:spPr>
            <a:xfrm>
              <a:off x="15045391" y="-708675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17D2DF2-BB2B-8BAF-E4A8-ACC16F82DACA}"/>
                </a:ext>
              </a:extLst>
            </p:cNvPr>
            <p:cNvSpPr/>
            <p:nvPr/>
          </p:nvSpPr>
          <p:spPr>
            <a:xfrm>
              <a:off x="15082911" y="-708675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AFD1D08B-4DF7-D521-4884-E81CD39A729C}"/>
                </a:ext>
              </a:extLst>
            </p:cNvPr>
            <p:cNvSpPr/>
            <p:nvPr/>
          </p:nvSpPr>
          <p:spPr>
            <a:xfrm>
              <a:off x="15401834" y="-708675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6A024CAA-D5BA-0453-394F-5CCBEC6F10F3}"/>
                </a:ext>
              </a:extLst>
            </p:cNvPr>
            <p:cNvSpPr/>
            <p:nvPr/>
          </p:nvSpPr>
          <p:spPr>
            <a:xfrm>
              <a:off x="15439355" y="-708675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0AC2899-EE27-FBEA-1865-B88FC64C20D0}"/>
                </a:ext>
              </a:extLst>
            </p:cNvPr>
            <p:cNvSpPr/>
            <p:nvPr/>
          </p:nvSpPr>
          <p:spPr>
            <a:xfrm>
              <a:off x="14951590" y="-736816"/>
              <a:ext cx="562805" cy="450244"/>
            </a:xfrm>
            <a:custGeom>
              <a:avLst/>
              <a:gdLst>
                <a:gd name="connsiteX0" fmla="*/ 553426 w 562805"/>
                <a:gd name="connsiteY0" fmla="*/ 384584 h 450244"/>
                <a:gd name="connsiteX1" fmla="*/ 375204 w 562805"/>
                <a:gd name="connsiteY1" fmla="*/ 384584 h 450244"/>
                <a:gd name="connsiteX2" fmla="*/ 371009 w 562805"/>
                <a:gd name="connsiteY2" fmla="*/ 385575 h 450244"/>
                <a:gd name="connsiteX3" fmla="*/ 354229 w 562805"/>
                <a:gd name="connsiteY3" fmla="*/ 393964 h 450244"/>
                <a:gd name="connsiteX4" fmla="*/ 290783 w 562805"/>
                <a:gd name="connsiteY4" fmla="*/ 393964 h 450244"/>
                <a:gd name="connsiteX5" fmla="*/ 290783 w 562805"/>
                <a:gd name="connsiteY5" fmla="*/ 75041 h 450244"/>
                <a:gd name="connsiteX6" fmla="*/ 525285 w 562805"/>
                <a:gd name="connsiteY6" fmla="*/ 75041 h 450244"/>
                <a:gd name="connsiteX7" fmla="*/ 525285 w 562805"/>
                <a:gd name="connsiteY7" fmla="*/ 168842 h 450244"/>
                <a:gd name="connsiteX8" fmla="*/ 544045 w 562805"/>
                <a:gd name="connsiteY8" fmla="*/ 168842 h 450244"/>
                <a:gd name="connsiteX9" fmla="*/ 544045 w 562805"/>
                <a:gd name="connsiteY9" fmla="*/ 21105 h 450244"/>
                <a:gd name="connsiteX10" fmla="*/ 522940 w 562805"/>
                <a:gd name="connsiteY10" fmla="*/ 0 h 450244"/>
                <a:gd name="connsiteX11" fmla="*/ 187602 w 562805"/>
                <a:gd name="connsiteY11" fmla="*/ 0 h 450244"/>
                <a:gd name="connsiteX12" fmla="*/ 187602 w 562805"/>
                <a:gd name="connsiteY12" fmla="*/ 18760 h 450244"/>
                <a:gd name="connsiteX13" fmla="*/ 522940 w 562805"/>
                <a:gd name="connsiteY13" fmla="*/ 18760 h 450244"/>
                <a:gd name="connsiteX14" fmla="*/ 525285 w 562805"/>
                <a:gd name="connsiteY14" fmla="*/ 21105 h 450244"/>
                <a:gd name="connsiteX15" fmla="*/ 525285 w 562805"/>
                <a:gd name="connsiteY15" fmla="*/ 56281 h 450244"/>
                <a:gd name="connsiteX16" fmla="*/ 37520 w 562805"/>
                <a:gd name="connsiteY16" fmla="*/ 56281 h 450244"/>
                <a:gd name="connsiteX17" fmla="*/ 37520 w 562805"/>
                <a:gd name="connsiteY17" fmla="*/ 21105 h 450244"/>
                <a:gd name="connsiteX18" fmla="*/ 39865 w 562805"/>
                <a:gd name="connsiteY18" fmla="*/ 18760 h 450244"/>
                <a:gd name="connsiteX19" fmla="*/ 168842 w 562805"/>
                <a:gd name="connsiteY19" fmla="*/ 18760 h 450244"/>
                <a:gd name="connsiteX20" fmla="*/ 168842 w 562805"/>
                <a:gd name="connsiteY20" fmla="*/ 0 h 450244"/>
                <a:gd name="connsiteX21" fmla="*/ 39865 w 562805"/>
                <a:gd name="connsiteY21" fmla="*/ 0 h 450244"/>
                <a:gd name="connsiteX22" fmla="*/ 18760 w 562805"/>
                <a:gd name="connsiteY22" fmla="*/ 21105 h 450244"/>
                <a:gd name="connsiteX23" fmla="*/ 18760 w 562805"/>
                <a:gd name="connsiteY23" fmla="*/ 365824 h 450244"/>
                <a:gd name="connsiteX24" fmla="*/ 37520 w 562805"/>
                <a:gd name="connsiteY24" fmla="*/ 365824 h 450244"/>
                <a:gd name="connsiteX25" fmla="*/ 37520 w 562805"/>
                <a:gd name="connsiteY25" fmla="*/ 75041 h 450244"/>
                <a:gd name="connsiteX26" fmla="*/ 272023 w 562805"/>
                <a:gd name="connsiteY26" fmla="*/ 75041 h 450244"/>
                <a:gd name="connsiteX27" fmla="*/ 272023 w 562805"/>
                <a:gd name="connsiteY27" fmla="*/ 393964 h 450244"/>
                <a:gd name="connsiteX28" fmla="*/ 208577 w 562805"/>
                <a:gd name="connsiteY28" fmla="*/ 393964 h 450244"/>
                <a:gd name="connsiteX29" fmla="*/ 191797 w 562805"/>
                <a:gd name="connsiteY29" fmla="*/ 385575 h 450244"/>
                <a:gd name="connsiteX30" fmla="*/ 187602 w 562805"/>
                <a:gd name="connsiteY30" fmla="*/ 384584 h 450244"/>
                <a:gd name="connsiteX31" fmla="*/ 9380 w 562805"/>
                <a:gd name="connsiteY31" fmla="*/ 384584 h 450244"/>
                <a:gd name="connsiteX32" fmla="*/ 0 w 562805"/>
                <a:gd name="connsiteY32" fmla="*/ 393964 h 450244"/>
                <a:gd name="connsiteX33" fmla="*/ 0 w 562805"/>
                <a:gd name="connsiteY33" fmla="*/ 417414 h 450244"/>
                <a:gd name="connsiteX34" fmla="*/ 32830 w 562805"/>
                <a:gd name="connsiteY34" fmla="*/ 450245 h 450244"/>
                <a:gd name="connsiteX35" fmla="*/ 103181 w 562805"/>
                <a:gd name="connsiteY35" fmla="*/ 450245 h 450244"/>
                <a:gd name="connsiteX36" fmla="*/ 103181 w 562805"/>
                <a:gd name="connsiteY36" fmla="*/ 431484 h 450244"/>
                <a:gd name="connsiteX37" fmla="*/ 32830 w 562805"/>
                <a:gd name="connsiteY37" fmla="*/ 431484 h 450244"/>
                <a:gd name="connsiteX38" fmla="*/ 18760 w 562805"/>
                <a:gd name="connsiteY38" fmla="*/ 417414 h 450244"/>
                <a:gd name="connsiteX39" fmla="*/ 18760 w 562805"/>
                <a:gd name="connsiteY39" fmla="*/ 403344 h 450244"/>
                <a:gd name="connsiteX40" fmla="*/ 185387 w 562805"/>
                <a:gd name="connsiteY40" fmla="*/ 403344 h 450244"/>
                <a:gd name="connsiteX41" fmla="*/ 202167 w 562805"/>
                <a:gd name="connsiteY41" fmla="*/ 411733 h 450244"/>
                <a:gd name="connsiteX42" fmla="*/ 206362 w 562805"/>
                <a:gd name="connsiteY42" fmla="*/ 412724 h 450244"/>
                <a:gd name="connsiteX43" fmla="*/ 356444 w 562805"/>
                <a:gd name="connsiteY43" fmla="*/ 412724 h 450244"/>
                <a:gd name="connsiteX44" fmla="*/ 360639 w 562805"/>
                <a:gd name="connsiteY44" fmla="*/ 411733 h 450244"/>
                <a:gd name="connsiteX45" fmla="*/ 377419 w 562805"/>
                <a:gd name="connsiteY45" fmla="*/ 403344 h 450244"/>
                <a:gd name="connsiteX46" fmla="*/ 544045 w 562805"/>
                <a:gd name="connsiteY46" fmla="*/ 403344 h 450244"/>
                <a:gd name="connsiteX47" fmla="*/ 544045 w 562805"/>
                <a:gd name="connsiteY47" fmla="*/ 417414 h 450244"/>
                <a:gd name="connsiteX48" fmla="*/ 529975 w 562805"/>
                <a:gd name="connsiteY48" fmla="*/ 431484 h 450244"/>
                <a:gd name="connsiteX49" fmla="*/ 121941 w 562805"/>
                <a:gd name="connsiteY49" fmla="*/ 431484 h 450244"/>
                <a:gd name="connsiteX50" fmla="*/ 121941 w 562805"/>
                <a:gd name="connsiteY50" fmla="*/ 450245 h 450244"/>
                <a:gd name="connsiteX51" fmla="*/ 529975 w 562805"/>
                <a:gd name="connsiteY51" fmla="*/ 450245 h 450244"/>
                <a:gd name="connsiteX52" fmla="*/ 562806 w 562805"/>
                <a:gd name="connsiteY52" fmla="*/ 417414 h 450244"/>
                <a:gd name="connsiteX53" fmla="*/ 562806 w 562805"/>
                <a:gd name="connsiteY53" fmla="*/ 393964 h 450244"/>
                <a:gd name="connsiteX54" fmla="*/ 553426 w 562805"/>
                <a:gd name="connsiteY54" fmla="*/ 384584 h 45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62805" h="450244">
                  <a:moveTo>
                    <a:pt x="553426" y="384584"/>
                  </a:moveTo>
                  <a:lnTo>
                    <a:pt x="375204" y="384584"/>
                  </a:lnTo>
                  <a:cubicBezTo>
                    <a:pt x="373748" y="384584"/>
                    <a:pt x="372311" y="384923"/>
                    <a:pt x="371009" y="385575"/>
                  </a:cubicBezTo>
                  <a:lnTo>
                    <a:pt x="354229" y="393964"/>
                  </a:lnTo>
                  <a:lnTo>
                    <a:pt x="290783" y="393964"/>
                  </a:lnTo>
                  <a:lnTo>
                    <a:pt x="290783" y="75041"/>
                  </a:lnTo>
                  <a:lnTo>
                    <a:pt x="525285" y="75041"/>
                  </a:lnTo>
                  <a:lnTo>
                    <a:pt x="525285" y="168842"/>
                  </a:lnTo>
                  <a:lnTo>
                    <a:pt x="544045" y="168842"/>
                  </a:lnTo>
                  <a:lnTo>
                    <a:pt x="544045" y="21105"/>
                  </a:lnTo>
                  <a:cubicBezTo>
                    <a:pt x="544031" y="9455"/>
                    <a:pt x="534590" y="14"/>
                    <a:pt x="522940" y="0"/>
                  </a:cubicBezTo>
                  <a:lnTo>
                    <a:pt x="187602" y="0"/>
                  </a:lnTo>
                  <a:lnTo>
                    <a:pt x="187602" y="18760"/>
                  </a:lnTo>
                  <a:lnTo>
                    <a:pt x="522940" y="18760"/>
                  </a:lnTo>
                  <a:cubicBezTo>
                    <a:pt x="524236" y="18760"/>
                    <a:pt x="525285" y="19810"/>
                    <a:pt x="525285" y="21105"/>
                  </a:cubicBezTo>
                  <a:lnTo>
                    <a:pt x="525285" y="56281"/>
                  </a:lnTo>
                  <a:lnTo>
                    <a:pt x="37520" y="56281"/>
                  </a:lnTo>
                  <a:lnTo>
                    <a:pt x="37520" y="21105"/>
                  </a:lnTo>
                  <a:cubicBezTo>
                    <a:pt x="37520" y="19810"/>
                    <a:pt x="38570" y="18760"/>
                    <a:pt x="39865" y="18760"/>
                  </a:cubicBezTo>
                  <a:lnTo>
                    <a:pt x="168842" y="18760"/>
                  </a:lnTo>
                  <a:lnTo>
                    <a:pt x="168842" y="0"/>
                  </a:lnTo>
                  <a:lnTo>
                    <a:pt x="39865" y="0"/>
                  </a:lnTo>
                  <a:cubicBezTo>
                    <a:pt x="28215" y="14"/>
                    <a:pt x="18774" y="9455"/>
                    <a:pt x="18760" y="21105"/>
                  </a:cubicBezTo>
                  <a:lnTo>
                    <a:pt x="18760" y="365824"/>
                  </a:lnTo>
                  <a:lnTo>
                    <a:pt x="37520" y="365824"/>
                  </a:lnTo>
                  <a:lnTo>
                    <a:pt x="37520" y="75041"/>
                  </a:lnTo>
                  <a:lnTo>
                    <a:pt x="272023" y="75041"/>
                  </a:lnTo>
                  <a:lnTo>
                    <a:pt x="272023" y="393964"/>
                  </a:lnTo>
                  <a:lnTo>
                    <a:pt x="208577" y="393964"/>
                  </a:lnTo>
                  <a:lnTo>
                    <a:pt x="191797" y="385575"/>
                  </a:lnTo>
                  <a:cubicBezTo>
                    <a:pt x="190494" y="384923"/>
                    <a:pt x="189058" y="384584"/>
                    <a:pt x="187602" y="384584"/>
                  </a:cubicBezTo>
                  <a:lnTo>
                    <a:pt x="9380" y="384584"/>
                  </a:lnTo>
                  <a:cubicBezTo>
                    <a:pt x="4200" y="384584"/>
                    <a:pt x="0" y="388784"/>
                    <a:pt x="0" y="393964"/>
                  </a:cubicBezTo>
                  <a:lnTo>
                    <a:pt x="0" y="417414"/>
                  </a:lnTo>
                  <a:cubicBezTo>
                    <a:pt x="21" y="435538"/>
                    <a:pt x="14707" y="450223"/>
                    <a:pt x="32830" y="450245"/>
                  </a:cubicBezTo>
                  <a:lnTo>
                    <a:pt x="103181" y="450245"/>
                  </a:lnTo>
                  <a:lnTo>
                    <a:pt x="103181" y="431484"/>
                  </a:lnTo>
                  <a:lnTo>
                    <a:pt x="32830" y="431484"/>
                  </a:lnTo>
                  <a:cubicBezTo>
                    <a:pt x="25063" y="431476"/>
                    <a:pt x="18769" y="425181"/>
                    <a:pt x="18760" y="417414"/>
                  </a:cubicBezTo>
                  <a:lnTo>
                    <a:pt x="18760" y="403344"/>
                  </a:lnTo>
                  <a:lnTo>
                    <a:pt x="185387" y="403344"/>
                  </a:lnTo>
                  <a:lnTo>
                    <a:pt x="202167" y="411733"/>
                  </a:lnTo>
                  <a:cubicBezTo>
                    <a:pt x="203469" y="412385"/>
                    <a:pt x="204906" y="412724"/>
                    <a:pt x="206362" y="412724"/>
                  </a:cubicBezTo>
                  <a:lnTo>
                    <a:pt x="356444" y="412724"/>
                  </a:lnTo>
                  <a:cubicBezTo>
                    <a:pt x="357900" y="412724"/>
                    <a:pt x="359336" y="412385"/>
                    <a:pt x="360639" y="411733"/>
                  </a:cubicBezTo>
                  <a:lnTo>
                    <a:pt x="377419" y="403344"/>
                  </a:lnTo>
                  <a:lnTo>
                    <a:pt x="544045" y="403344"/>
                  </a:lnTo>
                  <a:lnTo>
                    <a:pt x="544045" y="417414"/>
                  </a:lnTo>
                  <a:cubicBezTo>
                    <a:pt x="544037" y="425181"/>
                    <a:pt x="537742" y="431476"/>
                    <a:pt x="529975" y="431484"/>
                  </a:cubicBezTo>
                  <a:lnTo>
                    <a:pt x="121941" y="431484"/>
                  </a:lnTo>
                  <a:lnTo>
                    <a:pt x="121941" y="450245"/>
                  </a:lnTo>
                  <a:lnTo>
                    <a:pt x="529975" y="450245"/>
                  </a:lnTo>
                  <a:cubicBezTo>
                    <a:pt x="548099" y="450223"/>
                    <a:pt x="562785" y="435538"/>
                    <a:pt x="562806" y="417414"/>
                  </a:cubicBezTo>
                  <a:lnTo>
                    <a:pt x="562806" y="393964"/>
                  </a:lnTo>
                  <a:cubicBezTo>
                    <a:pt x="562806" y="388784"/>
                    <a:pt x="558606" y="384584"/>
                    <a:pt x="553426" y="384584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63C1096-3F17-BA2C-E8E5-A2D5EEA5DA24}"/>
                </a:ext>
              </a:extLst>
            </p:cNvPr>
            <p:cNvSpPr/>
            <p:nvPr/>
          </p:nvSpPr>
          <p:spPr>
            <a:xfrm>
              <a:off x="15007870" y="-633635"/>
              <a:ext cx="196981" cy="103181"/>
            </a:xfrm>
            <a:custGeom>
              <a:avLst/>
              <a:gdLst>
                <a:gd name="connsiteX0" fmla="*/ 196982 w 196981"/>
                <a:gd name="connsiteY0" fmla="*/ 9380 h 103181"/>
                <a:gd name="connsiteX1" fmla="*/ 187602 w 196981"/>
                <a:gd name="connsiteY1" fmla="*/ 0 h 103181"/>
                <a:gd name="connsiteX2" fmla="*/ 9380 w 196981"/>
                <a:gd name="connsiteY2" fmla="*/ 0 h 103181"/>
                <a:gd name="connsiteX3" fmla="*/ 0 w 196981"/>
                <a:gd name="connsiteY3" fmla="*/ 9380 h 103181"/>
                <a:gd name="connsiteX4" fmla="*/ 0 w 196981"/>
                <a:gd name="connsiteY4" fmla="*/ 93801 h 103181"/>
                <a:gd name="connsiteX5" fmla="*/ 9380 w 196981"/>
                <a:gd name="connsiteY5" fmla="*/ 103181 h 103181"/>
                <a:gd name="connsiteX6" fmla="*/ 187602 w 196981"/>
                <a:gd name="connsiteY6" fmla="*/ 103181 h 103181"/>
                <a:gd name="connsiteX7" fmla="*/ 196982 w 196981"/>
                <a:gd name="connsiteY7" fmla="*/ 93801 h 103181"/>
                <a:gd name="connsiteX8" fmla="*/ 178222 w 196981"/>
                <a:gd name="connsiteY8" fmla="*/ 84421 h 103181"/>
                <a:gd name="connsiteX9" fmla="*/ 18760 w 196981"/>
                <a:gd name="connsiteY9" fmla="*/ 84421 h 103181"/>
                <a:gd name="connsiteX10" fmla="*/ 18760 w 196981"/>
                <a:gd name="connsiteY10" fmla="*/ 18760 h 103181"/>
                <a:gd name="connsiteX11" fmla="*/ 178222 w 196981"/>
                <a:gd name="connsiteY11" fmla="*/ 18760 h 1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981" h="103181">
                  <a:moveTo>
                    <a:pt x="196982" y="9380"/>
                  </a:moveTo>
                  <a:cubicBezTo>
                    <a:pt x="196982" y="4200"/>
                    <a:pt x="192782" y="0"/>
                    <a:pt x="187602" y="0"/>
                  </a:cubicBez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93801"/>
                  </a:lnTo>
                  <a:cubicBezTo>
                    <a:pt x="0" y="98981"/>
                    <a:pt x="4200" y="103181"/>
                    <a:pt x="9380" y="103181"/>
                  </a:cubicBezTo>
                  <a:lnTo>
                    <a:pt x="187602" y="103181"/>
                  </a:lnTo>
                  <a:cubicBezTo>
                    <a:pt x="192782" y="103181"/>
                    <a:pt x="196982" y="98981"/>
                    <a:pt x="196982" y="93801"/>
                  </a:cubicBezTo>
                  <a:close/>
                  <a:moveTo>
                    <a:pt x="178222" y="84421"/>
                  </a:moveTo>
                  <a:lnTo>
                    <a:pt x="18760" y="84421"/>
                  </a:lnTo>
                  <a:lnTo>
                    <a:pt x="18760" y="18760"/>
                  </a:lnTo>
                  <a:lnTo>
                    <a:pt x="178222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FF83AF0-0A4B-511A-7C22-FCFF00182916}"/>
                </a:ext>
              </a:extLst>
            </p:cNvPr>
            <p:cNvSpPr/>
            <p:nvPr/>
          </p:nvSpPr>
          <p:spPr>
            <a:xfrm>
              <a:off x="15007870" y="-502313"/>
              <a:ext cx="112561" cy="18760"/>
            </a:xfrm>
            <a:custGeom>
              <a:avLst/>
              <a:gdLst>
                <a:gd name="connsiteX0" fmla="*/ 0 w 112561"/>
                <a:gd name="connsiteY0" fmla="*/ 0 h 18760"/>
                <a:gd name="connsiteX1" fmla="*/ 112561 w 112561"/>
                <a:gd name="connsiteY1" fmla="*/ 0 h 18760"/>
                <a:gd name="connsiteX2" fmla="*/ 112561 w 112561"/>
                <a:gd name="connsiteY2" fmla="*/ 18760 h 18760"/>
                <a:gd name="connsiteX3" fmla="*/ 0 w 11256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61" h="18760">
                  <a:moveTo>
                    <a:pt x="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FE5CE661-D1BC-E944-9123-EA6051851D49}"/>
                </a:ext>
              </a:extLst>
            </p:cNvPr>
            <p:cNvSpPr/>
            <p:nvPr/>
          </p:nvSpPr>
          <p:spPr>
            <a:xfrm>
              <a:off x="15139192" y="-502313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5E4A4EC5-1B61-4B4C-5B2D-1D6EFC499277}"/>
                </a:ext>
              </a:extLst>
            </p:cNvPr>
            <p:cNvSpPr/>
            <p:nvPr/>
          </p:nvSpPr>
          <p:spPr>
            <a:xfrm>
              <a:off x="15007870" y="-46479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6575893-3584-3B15-241F-7CA31C8BFBDC}"/>
                </a:ext>
              </a:extLst>
            </p:cNvPr>
            <p:cNvSpPr/>
            <p:nvPr/>
          </p:nvSpPr>
          <p:spPr>
            <a:xfrm>
              <a:off x="15082911" y="-464793"/>
              <a:ext cx="121941" cy="18760"/>
            </a:xfrm>
            <a:custGeom>
              <a:avLst/>
              <a:gdLst>
                <a:gd name="connsiteX0" fmla="*/ 0 w 121941"/>
                <a:gd name="connsiteY0" fmla="*/ 0 h 18760"/>
                <a:gd name="connsiteX1" fmla="*/ 121941 w 121941"/>
                <a:gd name="connsiteY1" fmla="*/ 0 h 18760"/>
                <a:gd name="connsiteX2" fmla="*/ 121941 w 121941"/>
                <a:gd name="connsiteY2" fmla="*/ 18760 h 18760"/>
                <a:gd name="connsiteX3" fmla="*/ 0 w 12194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41" h="18760">
                  <a:moveTo>
                    <a:pt x="0" y="0"/>
                  </a:moveTo>
                  <a:lnTo>
                    <a:pt x="121941" y="0"/>
                  </a:lnTo>
                  <a:lnTo>
                    <a:pt x="12194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15A960B2-AA2F-5802-13B4-26D8200056B4}"/>
                </a:ext>
              </a:extLst>
            </p:cNvPr>
            <p:cNvSpPr/>
            <p:nvPr/>
          </p:nvSpPr>
          <p:spPr>
            <a:xfrm>
              <a:off x="15007870" y="-427273"/>
              <a:ext cx="112561" cy="18760"/>
            </a:xfrm>
            <a:custGeom>
              <a:avLst/>
              <a:gdLst>
                <a:gd name="connsiteX0" fmla="*/ 0 w 112561"/>
                <a:gd name="connsiteY0" fmla="*/ 0 h 18760"/>
                <a:gd name="connsiteX1" fmla="*/ 112561 w 112561"/>
                <a:gd name="connsiteY1" fmla="*/ 0 h 18760"/>
                <a:gd name="connsiteX2" fmla="*/ 112561 w 112561"/>
                <a:gd name="connsiteY2" fmla="*/ 18760 h 18760"/>
                <a:gd name="connsiteX3" fmla="*/ 0 w 11256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61" h="18760">
                  <a:moveTo>
                    <a:pt x="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270EFFB5-D789-3179-63B4-08DAEEF884A6}"/>
                </a:ext>
              </a:extLst>
            </p:cNvPr>
            <p:cNvSpPr/>
            <p:nvPr/>
          </p:nvSpPr>
          <p:spPr>
            <a:xfrm>
              <a:off x="15139192" y="-427273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FEA49805-5E20-B523-8695-9524F55E1044}"/>
                </a:ext>
              </a:extLst>
            </p:cNvPr>
            <p:cNvSpPr/>
            <p:nvPr/>
          </p:nvSpPr>
          <p:spPr>
            <a:xfrm>
              <a:off x="15007870" y="-389752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6975053A-2D3D-E198-D566-12B049A1A86B}"/>
                </a:ext>
              </a:extLst>
            </p:cNvPr>
            <p:cNvSpPr/>
            <p:nvPr/>
          </p:nvSpPr>
          <p:spPr>
            <a:xfrm>
              <a:off x="15261133" y="-633635"/>
              <a:ext cx="196981" cy="150081"/>
            </a:xfrm>
            <a:custGeom>
              <a:avLst/>
              <a:gdLst>
                <a:gd name="connsiteX0" fmla="*/ 196982 w 196981"/>
                <a:gd name="connsiteY0" fmla="*/ 9380 h 150081"/>
                <a:gd name="connsiteX1" fmla="*/ 187602 w 196981"/>
                <a:gd name="connsiteY1" fmla="*/ 0 h 150081"/>
                <a:gd name="connsiteX2" fmla="*/ 9380 w 196981"/>
                <a:gd name="connsiteY2" fmla="*/ 0 h 150081"/>
                <a:gd name="connsiteX3" fmla="*/ 0 w 196981"/>
                <a:gd name="connsiteY3" fmla="*/ 9380 h 150081"/>
                <a:gd name="connsiteX4" fmla="*/ 0 w 196981"/>
                <a:gd name="connsiteY4" fmla="*/ 56281 h 150081"/>
                <a:gd name="connsiteX5" fmla="*/ 18760 w 196981"/>
                <a:gd name="connsiteY5" fmla="*/ 56281 h 150081"/>
                <a:gd name="connsiteX6" fmla="*/ 18760 w 196981"/>
                <a:gd name="connsiteY6" fmla="*/ 18760 h 150081"/>
                <a:gd name="connsiteX7" fmla="*/ 178222 w 196981"/>
                <a:gd name="connsiteY7" fmla="*/ 18760 h 150081"/>
                <a:gd name="connsiteX8" fmla="*/ 178222 w 196981"/>
                <a:gd name="connsiteY8" fmla="*/ 131321 h 150081"/>
                <a:gd name="connsiteX9" fmla="*/ 18760 w 196981"/>
                <a:gd name="connsiteY9" fmla="*/ 131321 h 150081"/>
                <a:gd name="connsiteX10" fmla="*/ 18760 w 196981"/>
                <a:gd name="connsiteY10" fmla="*/ 75041 h 150081"/>
                <a:gd name="connsiteX11" fmla="*/ 0 w 196981"/>
                <a:gd name="connsiteY11" fmla="*/ 75041 h 150081"/>
                <a:gd name="connsiteX12" fmla="*/ 0 w 196981"/>
                <a:gd name="connsiteY12" fmla="*/ 140701 h 150081"/>
                <a:gd name="connsiteX13" fmla="*/ 9380 w 196981"/>
                <a:gd name="connsiteY13" fmla="*/ 150082 h 150081"/>
                <a:gd name="connsiteX14" fmla="*/ 187602 w 196981"/>
                <a:gd name="connsiteY14" fmla="*/ 150082 h 150081"/>
                <a:gd name="connsiteX15" fmla="*/ 196982 w 196981"/>
                <a:gd name="connsiteY15" fmla="*/ 140701 h 15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981" h="150081">
                  <a:moveTo>
                    <a:pt x="196982" y="9380"/>
                  </a:moveTo>
                  <a:cubicBezTo>
                    <a:pt x="196982" y="4200"/>
                    <a:pt x="192782" y="0"/>
                    <a:pt x="187602" y="0"/>
                  </a:cubicBez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56281"/>
                  </a:lnTo>
                  <a:lnTo>
                    <a:pt x="18760" y="56281"/>
                  </a:lnTo>
                  <a:lnTo>
                    <a:pt x="18760" y="18760"/>
                  </a:lnTo>
                  <a:lnTo>
                    <a:pt x="178222" y="18760"/>
                  </a:lnTo>
                  <a:lnTo>
                    <a:pt x="178222" y="131321"/>
                  </a:lnTo>
                  <a:lnTo>
                    <a:pt x="18760" y="131321"/>
                  </a:lnTo>
                  <a:lnTo>
                    <a:pt x="18760" y="75041"/>
                  </a:lnTo>
                  <a:lnTo>
                    <a:pt x="0" y="75041"/>
                  </a:lnTo>
                  <a:lnTo>
                    <a:pt x="0" y="140701"/>
                  </a:lnTo>
                  <a:cubicBezTo>
                    <a:pt x="0" y="145882"/>
                    <a:pt x="4200" y="150082"/>
                    <a:pt x="9380" y="150082"/>
                  </a:cubicBezTo>
                  <a:lnTo>
                    <a:pt x="187602" y="150082"/>
                  </a:lnTo>
                  <a:cubicBezTo>
                    <a:pt x="192782" y="150082"/>
                    <a:pt x="196982" y="145882"/>
                    <a:pt x="196982" y="14070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627EB983-3B48-B550-04A3-D6F6C5C9464A}"/>
                </a:ext>
              </a:extLst>
            </p:cNvPr>
            <p:cNvSpPr/>
            <p:nvPr/>
          </p:nvSpPr>
          <p:spPr>
            <a:xfrm>
              <a:off x="15326793" y="-596116"/>
              <a:ext cx="75042" cy="75042"/>
            </a:xfrm>
            <a:custGeom>
              <a:avLst/>
              <a:gdLst>
                <a:gd name="connsiteX0" fmla="*/ 9380 w 75042"/>
                <a:gd name="connsiteY0" fmla="*/ 75042 h 75042"/>
                <a:gd name="connsiteX1" fmla="*/ 13575 w 75042"/>
                <a:gd name="connsiteY1" fmla="*/ 74052 h 75042"/>
                <a:gd name="connsiteX2" fmla="*/ 69856 w 75042"/>
                <a:gd name="connsiteY2" fmla="*/ 45911 h 75042"/>
                <a:gd name="connsiteX3" fmla="*/ 74049 w 75042"/>
                <a:gd name="connsiteY3" fmla="*/ 33326 h 75042"/>
                <a:gd name="connsiteX4" fmla="*/ 69856 w 75042"/>
                <a:gd name="connsiteY4" fmla="*/ 29133 h 75042"/>
                <a:gd name="connsiteX5" fmla="*/ 13575 w 75042"/>
                <a:gd name="connsiteY5" fmla="*/ 992 h 75042"/>
                <a:gd name="connsiteX6" fmla="*/ 991 w 75042"/>
                <a:gd name="connsiteY6" fmla="*/ 5186 h 75042"/>
                <a:gd name="connsiteX7" fmla="*/ 0 w 75042"/>
                <a:gd name="connsiteY7" fmla="*/ 9382 h 75042"/>
                <a:gd name="connsiteX8" fmla="*/ 0 w 75042"/>
                <a:gd name="connsiteY8" fmla="*/ 65662 h 75042"/>
                <a:gd name="connsiteX9" fmla="*/ 9380 w 75042"/>
                <a:gd name="connsiteY9" fmla="*/ 75042 h 75042"/>
                <a:gd name="connsiteX10" fmla="*/ 18760 w 75042"/>
                <a:gd name="connsiteY10" fmla="*/ 24559 h 75042"/>
                <a:gd name="connsiteX11" fmla="*/ 44686 w 75042"/>
                <a:gd name="connsiteY11" fmla="*/ 37522 h 75042"/>
                <a:gd name="connsiteX12" fmla="*/ 18760 w 75042"/>
                <a:gd name="connsiteY12" fmla="*/ 50485 h 7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042" h="75042">
                  <a:moveTo>
                    <a:pt x="9380" y="75042"/>
                  </a:moveTo>
                  <a:cubicBezTo>
                    <a:pt x="10836" y="75042"/>
                    <a:pt x="12273" y="74704"/>
                    <a:pt x="13575" y="74052"/>
                  </a:cubicBezTo>
                  <a:lnTo>
                    <a:pt x="69856" y="45911"/>
                  </a:lnTo>
                  <a:cubicBezTo>
                    <a:pt x="74490" y="43594"/>
                    <a:pt x="76367" y="37959"/>
                    <a:pt x="74049" y="33326"/>
                  </a:cubicBezTo>
                  <a:cubicBezTo>
                    <a:pt x="73141" y="31512"/>
                    <a:pt x="71671" y="30040"/>
                    <a:pt x="69856" y="2913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65662"/>
                  </a:lnTo>
                  <a:cubicBezTo>
                    <a:pt x="0" y="70842"/>
                    <a:pt x="4200" y="75042"/>
                    <a:pt x="9380" y="75042"/>
                  </a:cubicBezTo>
                  <a:close/>
                  <a:moveTo>
                    <a:pt x="18760" y="24559"/>
                  </a:moveTo>
                  <a:lnTo>
                    <a:pt x="44686" y="37522"/>
                  </a:lnTo>
                  <a:lnTo>
                    <a:pt x="18760" y="50485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F79A3839-97AE-B064-1ACA-5CD508B37520}"/>
                </a:ext>
              </a:extLst>
            </p:cNvPr>
            <p:cNvSpPr/>
            <p:nvPr/>
          </p:nvSpPr>
          <p:spPr>
            <a:xfrm>
              <a:off x="15317413" y="-464793"/>
              <a:ext cx="140701" cy="18760"/>
            </a:xfrm>
            <a:custGeom>
              <a:avLst/>
              <a:gdLst>
                <a:gd name="connsiteX0" fmla="*/ 0 w 140701"/>
                <a:gd name="connsiteY0" fmla="*/ 0 h 18760"/>
                <a:gd name="connsiteX1" fmla="*/ 140701 w 140701"/>
                <a:gd name="connsiteY1" fmla="*/ 0 h 18760"/>
                <a:gd name="connsiteX2" fmla="*/ 140701 w 140701"/>
                <a:gd name="connsiteY2" fmla="*/ 18760 h 18760"/>
                <a:gd name="connsiteX3" fmla="*/ 0 w 14070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01" h="18760">
                  <a:moveTo>
                    <a:pt x="0" y="0"/>
                  </a:moveTo>
                  <a:lnTo>
                    <a:pt x="140701" y="0"/>
                  </a:lnTo>
                  <a:lnTo>
                    <a:pt x="14070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EFC2CB0F-E037-0E9B-A74F-4E00CA34CFE9}"/>
                </a:ext>
              </a:extLst>
            </p:cNvPr>
            <p:cNvSpPr/>
            <p:nvPr/>
          </p:nvSpPr>
          <p:spPr>
            <a:xfrm>
              <a:off x="15261133" y="-464793"/>
              <a:ext cx="37520" cy="18760"/>
            </a:xfrm>
            <a:custGeom>
              <a:avLst/>
              <a:gdLst>
                <a:gd name="connsiteX0" fmla="*/ 0 w 37520"/>
                <a:gd name="connsiteY0" fmla="*/ 0 h 18760"/>
                <a:gd name="connsiteX1" fmla="*/ 37520 w 37520"/>
                <a:gd name="connsiteY1" fmla="*/ 0 h 18760"/>
                <a:gd name="connsiteX2" fmla="*/ 37520 w 37520"/>
                <a:gd name="connsiteY2" fmla="*/ 18760 h 18760"/>
                <a:gd name="connsiteX3" fmla="*/ 0 w 3752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20" h="18760">
                  <a:moveTo>
                    <a:pt x="0" y="0"/>
                  </a:moveTo>
                  <a:lnTo>
                    <a:pt x="37520" y="0"/>
                  </a:lnTo>
                  <a:lnTo>
                    <a:pt x="3752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8EC0BD0B-9EC0-452E-BBC0-3CD00CBF73DD}"/>
                </a:ext>
              </a:extLst>
            </p:cNvPr>
            <p:cNvSpPr/>
            <p:nvPr/>
          </p:nvSpPr>
          <p:spPr>
            <a:xfrm>
              <a:off x="15261133" y="-427273"/>
              <a:ext cx="75040" cy="56280"/>
            </a:xfrm>
            <a:custGeom>
              <a:avLst/>
              <a:gdLst>
                <a:gd name="connsiteX0" fmla="*/ 0 w 75040"/>
                <a:gd name="connsiteY0" fmla="*/ 46900 h 56280"/>
                <a:gd name="connsiteX1" fmla="*/ 9380 w 75040"/>
                <a:gd name="connsiteY1" fmla="*/ 56281 h 56280"/>
                <a:gd name="connsiteX2" fmla="*/ 65661 w 75040"/>
                <a:gd name="connsiteY2" fmla="*/ 56281 h 56280"/>
                <a:gd name="connsiteX3" fmla="*/ 75041 w 75040"/>
                <a:gd name="connsiteY3" fmla="*/ 46900 h 56280"/>
                <a:gd name="connsiteX4" fmla="*/ 75041 w 75040"/>
                <a:gd name="connsiteY4" fmla="*/ 9380 h 56280"/>
                <a:gd name="connsiteX5" fmla="*/ 65661 w 75040"/>
                <a:gd name="connsiteY5" fmla="*/ 0 h 56280"/>
                <a:gd name="connsiteX6" fmla="*/ 9380 w 75040"/>
                <a:gd name="connsiteY6" fmla="*/ 0 h 56280"/>
                <a:gd name="connsiteX7" fmla="*/ 0 w 75040"/>
                <a:gd name="connsiteY7" fmla="*/ 9380 h 56280"/>
                <a:gd name="connsiteX8" fmla="*/ 18760 w 75040"/>
                <a:gd name="connsiteY8" fmla="*/ 18760 h 56280"/>
                <a:gd name="connsiteX9" fmla="*/ 56281 w 75040"/>
                <a:gd name="connsiteY9" fmla="*/ 18760 h 56280"/>
                <a:gd name="connsiteX10" fmla="*/ 56281 w 75040"/>
                <a:gd name="connsiteY10" fmla="*/ 37520 h 56280"/>
                <a:gd name="connsiteX11" fmla="*/ 18760 w 75040"/>
                <a:gd name="connsiteY11" fmla="*/ 37520 h 5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040" h="56280">
                  <a:moveTo>
                    <a:pt x="0" y="46900"/>
                  </a:moveTo>
                  <a:cubicBezTo>
                    <a:pt x="0" y="52081"/>
                    <a:pt x="4200" y="56281"/>
                    <a:pt x="9380" y="56281"/>
                  </a:cubicBezTo>
                  <a:lnTo>
                    <a:pt x="65661" y="56281"/>
                  </a:lnTo>
                  <a:cubicBezTo>
                    <a:pt x="70841" y="56281"/>
                    <a:pt x="75041" y="52081"/>
                    <a:pt x="75041" y="46900"/>
                  </a:cubicBezTo>
                  <a:lnTo>
                    <a:pt x="75041" y="9380"/>
                  </a:lnTo>
                  <a:cubicBezTo>
                    <a:pt x="75041" y="4200"/>
                    <a:pt x="70841" y="0"/>
                    <a:pt x="65661" y="0"/>
                  </a:cubicBez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close/>
                  <a:moveTo>
                    <a:pt x="18760" y="18760"/>
                  </a:moveTo>
                  <a:lnTo>
                    <a:pt x="56281" y="18760"/>
                  </a:lnTo>
                  <a:lnTo>
                    <a:pt x="56281" y="37520"/>
                  </a:lnTo>
                  <a:lnTo>
                    <a:pt x="18760" y="3752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7C5DD513-A5E1-FC6C-64CC-5D40B967ABAF}"/>
                </a:ext>
              </a:extLst>
            </p:cNvPr>
            <p:cNvSpPr/>
            <p:nvPr/>
          </p:nvSpPr>
          <p:spPr>
            <a:xfrm>
              <a:off x="15439355" y="-427273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60866EE7-1FD1-E19C-F913-EF69CF715078}"/>
                </a:ext>
              </a:extLst>
            </p:cNvPr>
            <p:cNvSpPr/>
            <p:nvPr/>
          </p:nvSpPr>
          <p:spPr>
            <a:xfrm>
              <a:off x="15354934" y="-427273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A2597CCE-91D4-37CB-B218-FFE65F14BB05}"/>
                </a:ext>
              </a:extLst>
            </p:cNvPr>
            <p:cNvSpPr/>
            <p:nvPr/>
          </p:nvSpPr>
          <p:spPr>
            <a:xfrm>
              <a:off x="15354934" y="-389752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B8FC15C3-8DDC-D47B-F37F-6B6CAA697B1C}"/>
                </a:ext>
              </a:extLst>
            </p:cNvPr>
            <p:cNvSpPr/>
            <p:nvPr/>
          </p:nvSpPr>
          <p:spPr>
            <a:xfrm>
              <a:off x="15401834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图形 27">
            <a:extLst>
              <a:ext uri="{FF2B5EF4-FFF2-40B4-BE49-F238E27FC236}">
                <a16:creationId xmlns:a16="http://schemas.microsoft.com/office/drawing/2014/main" id="{E0D8CECE-49CC-AEA2-E97B-21702B71A728}"/>
              </a:ext>
            </a:extLst>
          </p:cNvPr>
          <p:cNvGrpSpPr/>
          <p:nvPr/>
        </p:nvGrpSpPr>
        <p:grpSpPr>
          <a:xfrm>
            <a:off x="656037" y="3339567"/>
            <a:ext cx="562896" cy="562811"/>
            <a:chOff x="12593672" y="443718"/>
            <a:chExt cx="562896" cy="562811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9B02B5E-4ED9-1ED7-6456-38BCD9425AE2}"/>
                </a:ext>
              </a:extLst>
            </p:cNvPr>
            <p:cNvSpPr/>
            <p:nvPr/>
          </p:nvSpPr>
          <p:spPr>
            <a:xfrm>
              <a:off x="12634955" y="443718"/>
              <a:ext cx="163026" cy="86286"/>
            </a:xfrm>
            <a:custGeom>
              <a:avLst/>
              <a:gdLst>
                <a:gd name="connsiteX0" fmla="*/ 144641 w 163026"/>
                <a:gd name="connsiteY0" fmla="*/ 86287 h 86286"/>
                <a:gd name="connsiteX1" fmla="*/ 163026 w 163026"/>
                <a:gd name="connsiteY1" fmla="*/ 82556 h 86286"/>
                <a:gd name="connsiteX2" fmla="*/ 61909 w 163026"/>
                <a:gd name="connsiteY2" fmla="*/ 0 h 86286"/>
                <a:gd name="connsiteX3" fmla="*/ 0 w 163026"/>
                <a:gd name="connsiteY3" fmla="*/ 20637 h 86286"/>
                <a:gd name="connsiteX4" fmla="*/ 11268 w 163026"/>
                <a:gd name="connsiteY4" fmla="*/ 35637 h 86286"/>
                <a:gd name="connsiteX5" fmla="*/ 61909 w 163026"/>
                <a:gd name="connsiteY5" fmla="*/ 18761 h 86286"/>
                <a:gd name="connsiteX6" fmla="*/ 144641 w 163026"/>
                <a:gd name="connsiteY6" fmla="*/ 86287 h 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026" h="86286">
                  <a:moveTo>
                    <a:pt x="144641" y="86287"/>
                  </a:moveTo>
                  <a:lnTo>
                    <a:pt x="163026" y="82556"/>
                  </a:lnTo>
                  <a:cubicBezTo>
                    <a:pt x="153124" y="34563"/>
                    <a:pt x="110911" y="100"/>
                    <a:pt x="61909" y="0"/>
                  </a:cubicBezTo>
                  <a:cubicBezTo>
                    <a:pt x="39573" y="-63"/>
                    <a:pt x="17830" y="7184"/>
                    <a:pt x="0" y="20637"/>
                  </a:cubicBezTo>
                  <a:lnTo>
                    <a:pt x="11268" y="35637"/>
                  </a:lnTo>
                  <a:cubicBezTo>
                    <a:pt x="25853" y="24634"/>
                    <a:pt x="43639" y="18707"/>
                    <a:pt x="61909" y="18761"/>
                  </a:cubicBezTo>
                  <a:cubicBezTo>
                    <a:pt x="101998" y="18837"/>
                    <a:pt x="136534" y="47026"/>
                    <a:pt x="144641" y="86287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1EF07B41-B9B9-4DFB-E608-3D92FEB8EB31}"/>
                </a:ext>
              </a:extLst>
            </p:cNvPr>
            <p:cNvSpPr/>
            <p:nvPr/>
          </p:nvSpPr>
          <p:spPr>
            <a:xfrm>
              <a:off x="12593683" y="800671"/>
              <a:ext cx="205852" cy="205852"/>
            </a:xfrm>
            <a:custGeom>
              <a:avLst/>
              <a:gdLst>
                <a:gd name="connsiteX0" fmla="*/ 40749 w 205852"/>
                <a:gd name="connsiteY0" fmla="*/ 45845 h 205852"/>
                <a:gd name="connsiteX1" fmla="*/ 94728 w 205852"/>
                <a:gd name="connsiteY1" fmla="*/ 18668 h 205852"/>
                <a:gd name="connsiteX2" fmla="*/ 92873 w 205852"/>
                <a:gd name="connsiteY2" fmla="*/ 0 h 205852"/>
                <a:gd name="connsiteX3" fmla="*/ 525 w 205852"/>
                <a:gd name="connsiteY3" fmla="*/ 112980 h 205852"/>
                <a:gd name="connsiteX4" fmla="*/ 113505 w 205852"/>
                <a:gd name="connsiteY4" fmla="*/ 205328 h 205852"/>
                <a:gd name="connsiteX5" fmla="*/ 205853 w 205852"/>
                <a:gd name="connsiteY5" fmla="*/ 112979 h 205852"/>
                <a:gd name="connsiteX6" fmla="*/ 187184 w 205852"/>
                <a:gd name="connsiteY6" fmla="*/ 111126 h 205852"/>
                <a:gd name="connsiteX7" fmla="*/ 166603 w 205852"/>
                <a:gd name="connsiteY7" fmla="*/ 158395 h 205852"/>
                <a:gd name="connsiteX8" fmla="*/ 136901 w 205852"/>
                <a:gd name="connsiteY8" fmla="*/ 113305 h 205852"/>
                <a:gd name="connsiteX9" fmla="*/ 140701 w 205852"/>
                <a:gd name="connsiteY9" fmla="*/ 97982 h 205852"/>
                <a:gd name="connsiteX10" fmla="*/ 140701 w 205852"/>
                <a:gd name="connsiteY10" fmla="*/ 79222 h 205852"/>
                <a:gd name="connsiteX11" fmla="*/ 107871 w 205852"/>
                <a:gd name="connsiteY11" fmla="*/ 46392 h 205852"/>
                <a:gd name="connsiteX12" fmla="*/ 98491 w 205852"/>
                <a:gd name="connsiteY12" fmla="*/ 46392 h 205852"/>
                <a:gd name="connsiteX13" fmla="*/ 65660 w 205852"/>
                <a:gd name="connsiteY13" fmla="*/ 79222 h 205852"/>
                <a:gd name="connsiteX14" fmla="*/ 65660 w 205852"/>
                <a:gd name="connsiteY14" fmla="*/ 97982 h 205852"/>
                <a:gd name="connsiteX15" fmla="*/ 69461 w 205852"/>
                <a:gd name="connsiteY15" fmla="*/ 113305 h 205852"/>
                <a:gd name="connsiteX16" fmla="*/ 39770 w 205852"/>
                <a:gd name="connsiteY16" fmla="*/ 158347 h 205852"/>
                <a:gd name="connsiteX17" fmla="*/ 40749 w 205852"/>
                <a:gd name="connsiteY17" fmla="*/ 45845 h 205852"/>
                <a:gd name="connsiteX18" fmla="*/ 84421 w 205852"/>
                <a:gd name="connsiteY18" fmla="*/ 79222 h 205852"/>
                <a:gd name="connsiteX19" fmla="*/ 98491 w 205852"/>
                <a:gd name="connsiteY19" fmla="*/ 65152 h 205852"/>
                <a:gd name="connsiteX20" fmla="*/ 107871 w 205852"/>
                <a:gd name="connsiteY20" fmla="*/ 65152 h 205852"/>
                <a:gd name="connsiteX21" fmla="*/ 121941 w 205852"/>
                <a:gd name="connsiteY21" fmla="*/ 79222 h 205852"/>
                <a:gd name="connsiteX22" fmla="*/ 121941 w 205852"/>
                <a:gd name="connsiteY22" fmla="*/ 97982 h 205852"/>
                <a:gd name="connsiteX23" fmla="*/ 107871 w 205852"/>
                <a:gd name="connsiteY23" fmla="*/ 112052 h 205852"/>
                <a:gd name="connsiteX24" fmla="*/ 98491 w 205852"/>
                <a:gd name="connsiteY24" fmla="*/ 112052 h 205852"/>
                <a:gd name="connsiteX25" fmla="*/ 84421 w 205852"/>
                <a:gd name="connsiteY25" fmla="*/ 97982 h 205852"/>
                <a:gd name="connsiteX26" fmla="*/ 82996 w 205852"/>
                <a:gd name="connsiteY26" fmla="*/ 126920 h 205852"/>
                <a:gd name="connsiteX27" fmla="*/ 98491 w 205852"/>
                <a:gd name="connsiteY27" fmla="*/ 130812 h 205852"/>
                <a:gd name="connsiteX28" fmla="*/ 107871 w 205852"/>
                <a:gd name="connsiteY28" fmla="*/ 130812 h 205852"/>
                <a:gd name="connsiteX29" fmla="*/ 123366 w 205852"/>
                <a:gd name="connsiteY29" fmla="*/ 126920 h 205852"/>
                <a:gd name="connsiteX30" fmla="*/ 149914 w 205852"/>
                <a:gd name="connsiteY30" fmla="*/ 172989 h 205852"/>
                <a:gd name="connsiteX31" fmla="*/ 56450 w 205852"/>
                <a:gd name="connsiteY31" fmla="*/ 172949 h 205852"/>
                <a:gd name="connsiteX32" fmla="*/ 82996 w 205852"/>
                <a:gd name="connsiteY32" fmla="*/ 126920 h 2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852" h="205852">
                  <a:moveTo>
                    <a:pt x="40749" y="45845"/>
                  </a:moveTo>
                  <a:cubicBezTo>
                    <a:pt x="54758" y="30417"/>
                    <a:pt x="73992" y="20734"/>
                    <a:pt x="94728" y="18668"/>
                  </a:cubicBezTo>
                  <a:lnTo>
                    <a:pt x="92873" y="0"/>
                  </a:lnTo>
                  <a:cubicBezTo>
                    <a:pt x="36173" y="5697"/>
                    <a:pt x="-5172" y="56279"/>
                    <a:pt x="525" y="112980"/>
                  </a:cubicBezTo>
                  <a:cubicBezTo>
                    <a:pt x="6222" y="169679"/>
                    <a:pt x="56804" y="211025"/>
                    <a:pt x="113505" y="205328"/>
                  </a:cubicBezTo>
                  <a:cubicBezTo>
                    <a:pt x="162332" y="200422"/>
                    <a:pt x="200947" y="161805"/>
                    <a:pt x="205853" y="112979"/>
                  </a:cubicBezTo>
                  <a:lnTo>
                    <a:pt x="187184" y="111126"/>
                  </a:lnTo>
                  <a:cubicBezTo>
                    <a:pt x="185444" y="128649"/>
                    <a:pt x="178245" y="145183"/>
                    <a:pt x="166603" y="158395"/>
                  </a:cubicBezTo>
                  <a:cubicBezTo>
                    <a:pt x="162193" y="139658"/>
                    <a:pt x="151523" y="123353"/>
                    <a:pt x="136901" y="113305"/>
                  </a:cubicBezTo>
                  <a:cubicBezTo>
                    <a:pt x="139403" y="108585"/>
                    <a:pt x="140708" y="103324"/>
                    <a:pt x="140701" y="97982"/>
                  </a:cubicBezTo>
                  <a:lnTo>
                    <a:pt x="140701" y="79222"/>
                  </a:lnTo>
                  <a:cubicBezTo>
                    <a:pt x="140680" y="61098"/>
                    <a:pt x="125994" y="46413"/>
                    <a:pt x="107871" y="46392"/>
                  </a:cubicBezTo>
                  <a:lnTo>
                    <a:pt x="98491" y="46392"/>
                  </a:lnTo>
                  <a:cubicBezTo>
                    <a:pt x="80368" y="46413"/>
                    <a:pt x="65681" y="61098"/>
                    <a:pt x="65660" y="79222"/>
                  </a:cubicBezTo>
                  <a:lnTo>
                    <a:pt x="65660" y="97982"/>
                  </a:lnTo>
                  <a:cubicBezTo>
                    <a:pt x="65654" y="103324"/>
                    <a:pt x="66959" y="108585"/>
                    <a:pt x="69461" y="113305"/>
                  </a:cubicBezTo>
                  <a:cubicBezTo>
                    <a:pt x="54851" y="123344"/>
                    <a:pt x="44188" y="139629"/>
                    <a:pt x="39770" y="158347"/>
                  </a:cubicBezTo>
                  <a:cubicBezTo>
                    <a:pt x="11387" y="126073"/>
                    <a:pt x="11809" y="77619"/>
                    <a:pt x="40749" y="45845"/>
                  </a:cubicBezTo>
                  <a:close/>
                  <a:moveTo>
                    <a:pt x="84421" y="79222"/>
                  </a:moveTo>
                  <a:cubicBezTo>
                    <a:pt x="84429" y="71455"/>
                    <a:pt x="90723" y="65160"/>
                    <a:pt x="98491" y="65152"/>
                  </a:cubicBezTo>
                  <a:lnTo>
                    <a:pt x="107871" y="65152"/>
                  </a:lnTo>
                  <a:cubicBezTo>
                    <a:pt x="115638" y="65160"/>
                    <a:pt x="121933" y="71455"/>
                    <a:pt x="121941" y="79222"/>
                  </a:cubicBezTo>
                  <a:lnTo>
                    <a:pt x="121941" y="97982"/>
                  </a:lnTo>
                  <a:cubicBezTo>
                    <a:pt x="121933" y="105749"/>
                    <a:pt x="115638" y="112044"/>
                    <a:pt x="107871" y="112052"/>
                  </a:cubicBezTo>
                  <a:lnTo>
                    <a:pt x="98491" y="112052"/>
                  </a:lnTo>
                  <a:cubicBezTo>
                    <a:pt x="90723" y="112044"/>
                    <a:pt x="84429" y="105749"/>
                    <a:pt x="84421" y="97982"/>
                  </a:cubicBezTo>
                  <a:close/>
                  <a:moveTo>
                    <a:pt x="82996" y="126920"/>
                  </a:moveTo>
                  <a:cubicBezTo>
                    <a:pt x="87759" y="129482"/>
                    <a:pt x="93083" y="130818"/>
                    <a:pt x="98491" y="130812"/>
                  </a:cubicBezTo>
                  <a:lnTo>
                    <a:pt x="107871" y="130812"/>
                  </a:lnTo>
                  <a:cubicBezTo>
                    <a:pt x="113278" y="130818"/>
                    <a:pt x="118603" y="129482"/>
                    <a:pt x="123366" y="126920"/>
                  </a:cubicBezTo>
                  <a:cubicBezTo>
                    <a:pt x="138341" y="135524"/>
                    <a:pt x="148510" y="153131"/>
                    <a:pt x="149914" y="172989"/>
                  </a:cubicBezTo>
                  <a:cubicBezTo>
                    <a:pt x="121597" y="191809"/>
                    <a:pt x="84751" y="191794"/>
                    <a:pt x="56450" y="172949"/>
                  </a:cubicBezTo>
                  <a:cubicBezTo>
                    <a:pt x="57864" y="153108"/>
                    <a:pt x="68030" y="135518"/>
                    <a:pt x="82996" y="12692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8CC0E3D-B802-E3BC-E954-F846CD84EB52}"/>
                </a:ext>
              </a:extLst>
            </p:cNvPr>
            <p:cNvSpPr/>
            <p:nvPr/>
          </p:nvSpPr>
          <p:spPr>
            <a:xfrm>
              <a:off x="12593672" y="443719"/>
              <a:ext cx="562896" cy="469004"/>
            </a:xfrm>
            <a:custGeom>
              <a:avLst/>
              <a:gdLst>
                <a:gd name="connsiteX0" fmla="*/ 459635 w 562896"/>
                <a:gd name="connsiteY0" fmla="*/ 0 h 469004"/>
                <a:gd name="connsiteX1" fmla="*/ 356963 w 562896"/>
                <a:gd name="connsiteY1" fmla="*/ 92874 h 469004"/>
                <a:gd name="connsiteX2" fmla="*/ 375632 w 562896"/>
                <a:gd name="connsiteY2" fmla="*/ 94728 h 469004"/>
                <a:gd name="connsiteX3" fmla="*/ 468091 w 562896"/>
                <a:gd name="connsiteY3" fmla="*/ 19197 h 469004"/>
                <a:gd name="connsiteX4" fmla="*/ 543622 w 562896"/>
                <a:gd name="connsiteY4" fmla="*/ 111656 h 469004"/>
                <a:gd name="connsiteX5" fmla="*/ 523058 w 562896"/>
                <a:gd name="connsiteY5" fmla="*/ 158901 h 469004"/>
                <a:gd name="connsiteX6" fmla="*/ 493356 w 562896"/>
                <a:gd name="connsiteY6" fmla="*/ 113813 h 469004"/>
                <a:gd name="connsiteX7" fmla="*/ 497156 w 562896"/>
                <a:gd name="connsiteY7" fmla="*/ 98491 h 469004"/>
                <a:gd name="connsiteX8" fmla="*/ 497156 w 562896"/>
                <a:gd name="connsiteY8" fmla="*/ 79731 h 469004"/>
                <a:gd name="connsiteX9" fmla="*/ 464325 w 562896"/>
                <a:gd name="connsiteY9" fmla="*/ 46900 h 469004"/>
                <a:gd name="connsiteX10" fmla="*/ 454945 w 562896"/>
                <a:gd name="connsiteY10" fmla="*/ 46900 h 469004"/>
                <a:gd name="connsiteX11" fmla="*/ 422115 w 562896"/>
                <a:gd name="connsiteY11" fmla="*/ 79731 h 469004"/>
                <a:gd name="connsiteX12" fmla="*/ 422115 w 562896"/>
                <a:gd name="connsiteY12" fmla="*/ 98491 h 469004"/>
                <a:gd name="connsiteX13" fmla="*/ 425902 w 562896"/>
                <a:gd name="connsiteY13" fmla="*/ 113791 h 469004"/>
                <a:gd name="connsiteX14" fmla="*/ 403634 w 562896"/>
                <a:gd name="connsiteY14" fmla="*/ 138959 h 469004"/>
                <a:gd name="connsiteX15" fmla="*/ 352769 w 562896"/>
                <a:gd name="connsiteY15" fmla="*/ 107850 h 469004"/>
                <a:gd name="connsiteX16" fmla="*/ 328314 w 562896"/>
                <a:gd name="connsiteY16" fmla="*/ 87587 h 469004"/>
                <a:gd name="connsiteX17" fmla="*/ 328314 w 562896"/>
                <a:gd name="connsiteY17" fmla="*/ 65661 h 469004"/>
                <a:gd name="connsiteX18" fmla="*/ 347074 w 562896"/>
                <a:gd name="connsiteY18" fmla="*/ 65661 h 469004"/>
                <a:gd name="connsiteX19" fmla="*/ 347074 w 562896"/>
                <a:gd name="connsiteY19" fmla="*/ 46900 h 469004"/>
                <a:gd name="connsiteX20" fmla="*/ 215753 w 562896"/>
                <a:gd name="connsiteY20" fmla="*/ 46900 h 469004"/>
                <a:gd name="connsiteX21" fmla="*/ 215753 w 562896"/>
                <a:gd name="connsiteY21" fmla="*/ 65661 h 469004"/>
                <a:gd name="connsiteX22" fmla="*/ 234513 w 562896"/>
                <a:gd name="connsiteY22" fmla="*/ 65661 h 469004"/>
                <a:gd name="connsiteX23" fmla="*/ 234513 w 562896"/>
                <a:gd name="connsiteY23" fmla="*/ 87595 h 469004"/>
                <a:gd name="connsiteX24" fmla="*/ 210332 w 562896"/>
                <a:gd name="connsiteY24" fmla="*/ 107737 h 469004"/>
                <a:gd name="connsiteX25" fmla="*/ 159217 w 562896"/>
                <a:gd name="connsiteY25" fmla="*/ 139007 h 469004"/>
                <a:gd name="connsiteX26" fmla="*/ 136924 w 562896"/>
                <a:gd name="connsiteY26" fmla="*/ 113792 h 469004"/>
                <a:gd name="connsiteX27" fmla="*/ 140712 w 562896"/>
                <a:gd name="connsiteY27" fmla="*/ 98491 h 469004"/>
                <a:gd name="connsiteX28" fmla="*/ 140712 w 562896"/>
                <a:gd name="connsiteY28" fmla="*/ 79731 h 469004"/>
                <a:gd name="connsiteX29" fmla="*/ 107882 w 562896"/>
                <a:gd name="connsiteY29" fmla="*/ 46900 h 469004"/>
                <a:gd name="connsiteX30" fmla="*/ 98502 w 562896"/>
                <a:gd name="connsiteY30" fmla="*/ 46900 h 469004"/>
                <a:gd name="connsiteX31" fmla="*/ 65671 w 562896"/>
                <a:gd name="connsiteY31" fmla="*/ 79731 h 469004"/>
                <a:gd name="connsiteX32" fmla="*/ 65671 w 562896"/>
                <a:gd name="connsiteY32" fmla="*/ 98491 h 469004"/>
                <a:gd name="connsiteX33" fmla="*/ 69471 w 562896"/>
                <a:gd name="connsiteY33" fmla="*/ 113813 h 469004"/>
                <a:gd name="connsiteX34" fmla="*/ 39771 w 562896"/>
                <a:gd name="connsiteY34" fmla="*/ 158901 h 469004"/>
                <a:gd name="connsiteX35" fmla="*/ 35655 w 562896"/>
                <a:gd name="connsiteY35" fmla="*/ 52529 h 469004"/>
                <a:gd name="connsiteX36" fmla="*/ 20647 w 562896"/>
                <a:gd name="connsiteY36" fmla="*/ 41257 h 469004"/>
                <a:gd name="connsiteX37" fmla="*/ 41281 w 562896"/>
                <a:gd name="connsiteY37" fmla="*/ 185729 h 469004"/>
                <a:gd name="connsiteX38" fmla="*/ 92884 w 562896"/>
                <a:gd name="connsiteY38" fmla="*/ 205853 h 469004"/>
                <a:gd name="connsiteX39" fmla="*/ 94739 w 562896"/>
                <a:gd name="connsiteY39" fmla="*/ 187184 h 469004"/>
                <a:gd name="connsiteX40" fmla="*/ 56458 w 562896"/>
                <a:gd name="connsiteY40" fmla="*/ 173501 h 469004"/>
                <a:gd name="connsiteX41" fmla="*/ 83006 w 562896"/>
                <a:gd name="connsiteY41" fmla="*/ 127429 h 469004"/>
                <a:gd name="connsiteX42" fmla="*/ 98502 w 562896"/>
                <a:gd name="connsiteY42" fmla="*/ 131321 h 469004"/>
                <a:gd name="connsiteX43" fmla="*/ 107882 w 562896"/>
                <a:gd name="connsiteY43" fmla="*/ 131321 h 469004"/>
                <a:gd name="connsiteX44" fmla="*/ 123380 w 562896"/>
                <a:gd name="connsiteY44" fmla="*/ 127427 h 469004"/>
                <a:gd name="connsiteX45" fmla="*/ 144954 w 562896"/>
                <a:gd name="connsiteY45" fmla="*/ 152628 h 469004"/>
                <a:gd name="connsiteX46" fmla="*/ 127003 w 562896"/>
                <a:gd name="connsiteY46" fmla="*/ 174820 h 469004"/>
                <a:gd name="connsiteX47" fmla="*/ 93812 w 562896"/>
                <a:gd name="connsiteY47" fmla="*/ 281403 h 469004"/>
                <a:gd name="connsiteX48" fmla="*/ 281413 w 562896"/>
                <a:gd name="connsiteY48" fmla="*/ 469005 h 469004"/>
                <a:gd name="connsiteX49" fmla="*/ 469015 w 562896"/>
                <a:gd name="connsiteY49" fmla="*/ 281403 h 469004"/>
                <a:gd name="connsiteX50" fmla="*/ 467989 w 562896"/>
                <a:gd name="connsiteY50" fmla="*/ 261667 h 469004"/>
                <a:gd name="connsiteX51" fmla="*/ 449330 w 562896"/>
                <a:gd name="connsiteY51" fmla="*/ 263618 h 469004"/>
                <a:gd name="connsiteX52" fmla="*/ 450255 w 562896"/>
                <a:gd name="connsiteY52" fmla="*/ 281403 h 469004"/>
                <a:gd name="connsiteX53" fmla="*/ 390998 w 562896"/>
                <a:gd name="connsiteY53" fmla="*/ 409753 h 469004"/>
                <a:gd name="connsiteX54" fmla="*/ 375214 w 562896"/>
                <a:gd name="connsiteY54" fmla="*/ 349227 h 469004"/>
                <a:gd name="connsiteX55" fmla="*/ 375214 w 562896"/>
                <a:gd name="connsiteY55" fmla="*/ 168842 h 469004"/>
                <a:gd name="connsiteX56" fmla="*/ 369896 w 562896"/>
                <a:gd name="connsiteY56" fmla="*/ 137536 h 469004"/>
                <a:gd name="connsiteX57" fmla="*/ 446503 w 562896"/>
                <a:gd name="connsiteY57" fmla="*/ 245848 h 469004"/>
                <a:gd name="connsiteX58" fmla="*/ 464847 w 562896"/>
                <a:gd name="connsiteY58" fmla="*/ 241917 h 469004"/>
                <a:gd name="connsiteX59" fmla="*/ 417900 w 562896"/>
                <a:gd name="connsiteY59" fmla="*/ 152544 h 469004"/>
                <a:gd name="connsiteX60" fmla="*/ 439446 w 562896"/>
                <a:gd name="connsiteY60" fmla="*/ 127423 h 469004"/>
                <a:gd name="connsiteX61" fmla="*/ 454945 w 562896"/>
                <a:gd name="connsiteY61" fmla="*/ 131321 h 469004"/>
                <a:gd name="connsiteX62" fmla="*/ 464325 w 562896"/>
                <a:gd name="connsiteY62" fmla="*/ 131321 h 469004"/>
                <a:gd name="connsiteX63" fmla="*/ 479821 w 562896"/>
                <a:gd name="connsiteY63" fmla="*/ 127429 h 469004"/>
                <a:gd name="connsiteX64" fmla="*/ 506369 w 562896"/>
                <a:gd name="connsiteY64" fmla="*/ 173501 h 469004"/>
                <a:gd name="connsiteX65" fmla="*/ 468088 w 562896"/>
                <a:gd name="connsiteY65" fmla="*/ 187184 h 469004"/>
                <a:gd name="connsiteX66" fmla="*/ 469943 w 562896"/>
                <a:gd name="connsiteY66" fmla="*/ 205853 h 469004"/>
                <a:gd name="connsiteX67" fmla="*/ 562380 w 562896"/>
                <a:gd name="connsiteY67" fmla="*/ 92946 h 469004"/>
                <a:gd name="connsiteX68" fmla="*/ 459635 w 562896"/>
                <a:gd name="connsiteY68" fmla="*/ 0 h 469004"/>
                <a:gd name="connsiteX69" fmla="*/ 309554 w 562896"/>
                <a:gd name="connsiteY69" fmla="*/ 65661 h 469004"/>
                <a:gd name="connsiteX70" fmla="*/ 309554 w 562896"/>
                <a:gd name="connsiteY70" fmla="*/ 86477 h 469004"/>
                <a:gd name="connsiteX71" fmla="*/ 281413 w 562896"/>
                <a:gd name="connsiteY71" fmla="*/ 93513 h 469004"/>
                <a:gd name="connsiteX72" fmla="*/ 253273 w 562896"/>
                <a:gd name="connsiteY72" fmla="*/ 86477 h 469004"/>
                <a:gd name="connsiteX73" fmla="*/ 253273 w 562896"/>
                <a:gd name="connsiteY73" fmla="*/ 65661 h 469004"/>
                <a:gd name="connsiteX74" fmla="*/ 107882 w 562896"/>
                <a:gd name="connsiteY74" fmla="*/ 112561 h 469004"/>
                <a:gd name="connsiteX75" fmla="*/ 98502 w 562896"/>
                <a:gd name="connsiteY75" fmla="*/ 112561 h 469004"/>
                <a:gd name="connsiteX76" fmla="*/ 84431 w 562896"/>
                <a:gd name="connsiteY76" fmla="*/ 98491 h 469004"/>
                <a:gd name="connsiteX77" fmla="*/ 84431 w 562896"/>
                <a:gd name="connsiteY77" fmla="*/ 79731 h 469004"/>
                <a:gd name="connsiteX78" fmla="*/ 98502 w 562896"/>
                <a:gd name="connsiteY78" fmla="*/ 65661 h 469004"/>
                <a:gd name="connsiteX79" fmla="*/ 107882 w 562896"/>
                <a:gd name="connsiteY79" fmla="*/ 65661 h 469004"/>
                <a:gd name="connsiteX80" fmla="*/ 121952 w 562896"/>
                <a:gd name="connsiteY80" fmla="*/ 79731 h 469004"/>
                <a:gd name="connsiteX81" fmla="*/ 121952 w 562896"/>
                <a:gd name="connsiteY81" fmla="*/ 98491 h 469004"/>
                <a:gd name="connsiteX82" fmla="*/ 107882 w 562896"/>
                <a:gd name="connsiteY82" fmla="*/ 112561 h 469004"/>
                <a:gd name="connsiteX83" fmla="*/ 112572 w 562896"/>
                <a:gd name="connsiteY83" fmla="*/ 281403 h 469004"/>
                <a:gd name="connsiteX84" fmla="*/ 193078 w 562896"/>
                <a:gd name="connsiteY84" fmla="*/ 137457 h 469004"/>
                <a:gd name="connsiteX85" fmla="*/ 187613 w 562896"/>
                <a:gd name="connsiteY85" fmla="*/ 168842 h 469004"/>
                <a:gd name="connsiteX86" fmla="*/ 187613 w 562896"/>
                <a:gd name="connsiteY86" fmla="*/ 215742 h 469004"/>
                <a:gd name="connsiteX87" fmla="*/ 206373 w 562896"/>
                <a:gd name="connsiteY87" fmla="*/ 215742 h 469004"/>
                <a:gd name="connsiteX88" fmla="*/ 206373 w 562896"/>
                <a:gd name="connsiteY88" fmla="*/ 168842 h 469004"/>
                <a:gd name="connsiteX89" fmla="*/ 244342 w 562896"/>
                <a:gd name="connsiteY89" fmla="*/ 103582 h 469004"/>
                <a:gd name="connsiteX90" fmla="*/ 279139 w 562896"/>
                <a:gd name="connsiteY90" fmla="*/ 112281 h 469004"/>
                <a:gd name="connsiteX91" fmla="*/ 283688 w 562896"/>
                <a:gd name="connsiteY91" fmla="*/ 112281 h 469004"/>
                <a:gd name="connsiteX92" fmla="*/ 318489 w 562896"/>
                <a:gd name="connsiteY92" fmla="*/ 103581 h 469004"/>
                <a:gd name="connsiteX93" fmla="*/ 356454 w 562896"/>
                <a:gd name="connsiteY93" fmla="*/ 168842 h 469004"/>
                <a:gd name="connsiteX94" fmla="*/ 356454 w 562896"/>
                <a:gd name="connsiteY94" fmla="*/ 313999 h 469004"/>
                <a:gd name="connsiteX95" fmla="*/ 316900 w 562896"/>
                <a:gd name="connsiteY95" fmla="*/ 279678 h 469004"/>
                <a:gd name="connsiteX96" fmla="*/ 312008 w 562896"/>
                <a:gd name="connsiteY96" fmla="*/ 255223 h 469004"/>
                <a:gd name="connsiteX97" fmla="*/ 321755 w 562896"/>
                <a:gd name="connsiteY97" fmla="*/ 249375 h 469004"/>
                <a:gd name="connsiteX98" fmla="*/ 337694 w 562896"/>
                <a:gd name="connsiteY98" fmla="*/ 221225 h 469004"/>
                <a:gd name="connsiteX99" fmla="*/ 337694 w 562896"/>
                <a:gd name="connsiteY99" fmla="*/ 178222 h 469004"/>
                <a:gd name="connsiteX100" fmla="*/ 328314 w 562896"/>
                <a:gd name="connsiteY100" fmla="*/ 168842 h 469004"/>
                <a:gd name="connsiteX101" fmla="*/ 318934 w 562896"/>
                <a:gd name="connsiteY101" fmla="*/ 168842 h 469004"/>
                <a:gd name="connsiteX102" fmla="*/ 274759 w 562896"/>
                <a:gd name="connsiteY102" fmla="*/ 137742 h 469004"/>
                <a:gd name="connsiteX103" fmla="*/ 264936 w 562896"/>
                <a:gd name="connsiteY103" fmla="*/ 131573 h 469004"/>
                <a:gd name="connsiteX104" fmla="*/ 225133 w 562896"/>
                <a:gd name="connsiteY104" fmla="*/ 175877 h 469004"/>
                <a:gd name="connsiteX105" fmla="*/ 225133 w 562896"/>
                <a:gd name="connsiteY105" fmla="*/ 221225 h 469004"/>
                <a:gd name="connsiteX106" fmla="*/ 241072 w 562896"/>
                <a:gd name="connsiteY106" fmla="*/ 249377 h 469004"/>
                <a:gd name="connsiteX107" fmla="*/ 250819 w 562896"/>
                <a:gd name="connsiteY107" fmla="*/ 255224 h 469004"/>
                <a:gd name="connsiteX108" fmla="*/ 245926 w 562896"/>
                <a:gd name="connsiteY108" fmla="*/ 279685 h 469004"/>
                <a:gd name="connsiteX109" fmla="*/ 206373 w 562896"/>
                <a:gd name="connsiteY109" fmla="*/ 314206 h 469004"/>
                <a:gd name="connsiteX110" fmla="*/ 206373 w 562896"/>
                <a:gd name="connsiteY110" fmla="*/ 234502 h 469004"/>
                <a:gd name="connsiteX111" fmla="*/ 187613 w 562896"/>
                <a:gd name="connsiteY111" fmla="*/ 234502 h 469004"/>
                <a:gd name="connsiteX112" fmla="*/ 187613 w 562896"/>
                <a:gd name="connsiteY112" fmla="*/ 349396 h 469004"/>
                <a:gd name="connsiteX113" fmla="*/ 171834 w 562896"/>
                <a:gd name="connsiteY113" fmla="*/ 409757 h 469004"/>
                <a:gd name="connsiteX114" fmla="*/ 112572 w 562896"/>
                <a:gd name="connsiteY114" fmla="*/ 281403 h 469004"/>
                <a:gd name="connsiteX115" fmla="*/ 248186 w 562896"/>
                <a:gd name="connsiteY115" fmla="*/ 299633 h 469004"/>
                <a:gd name="connsiteX116" fmla="*/ 273909 w 562896"/>
                <a:gd name="connsiteY116" fmla="*/ 333931 h 469004"/>
                <a:gd name="connsiteX117" fmla="*/ 287042 w 562896"/>
                <a:gd name="connsiteY117" fmla="*/ 335807 h 469004"/>
                <a:gd name="connsiteX118" fmla="*/ 288918 w 562896"/>
                <a:gd name="connsiteY118" fmla="*/ 333931 h 469004"/>
                <a:gd name="connsiteX119" fmla="*/ 314633 w 562896"/>
                <a:gd name="connsiteY119" fmla="*/ 299644 h 469004"/>
                <a:gd name="connsiteX120" fmla="*/ 335615 w 562896"/>
                <a:gd name="connsiteY120" fmla="*/ 317775 h 469004"/>
                <a:gd name="connsiteX121" fmla="*/ 281413 w 562896"/>
                <a:gd name="connsiteY121" fmla="*/ 379720 h 469004"/>
                <a:gd name="connsiteX122" fmla="*/ 227170 w 562896"/>
                <a:gd name="connsiteY122" fmla="*/ 317727 h 469004"/>
                <a:gd name="connsiteX123" fmla="*/ 248186 w 562896"/>
                <a:gd name="connsiteY123" fmla="*/ 299633 h 469004"/>
                <a:gd name="connsiteX124" fmla="*/ 281413 w 562896"/>
                <a:gd name="connsiteY124" fmla="*/ 268136 h 469004"/>
                <a:gd name="connsiteX125" fmla="*/ 294879 w 562896"/>
                <a:gd name="connsiteY125" fmla="*/ 265239 h 469004"/>
                <a:gd name="connsiteX126" fmla="*/ 299533 w 562896"/>
                <a:gd name="connsiteY126" fmla="*/ 288511 h 469004"/>
                <a:gd name="connsiteX127" fmla="*/ 281413 w 562896"/>
                <a:gd name="connsiteY127" fmla="*/ 312670 h 469004"/>
                <a:gd name="connsiteX128" fmla="*/ 263293 w 562896"/>
                <a:gd name="connsiteY128" fmla="*/ 288516 h 469004"/>
                <a:gd name="connsiteX129" fmla="*/ 267948 w 562896"/>
                <a:gd name="connsiteY129" fmla="*/ 265244 h 469004"/>
                <a:gd name="connsiteX130" fmla="*/ 281413 w 562896"/>
                <a:gd name="connsiteY130" fmla="*/ 268136 h 469004"/>
                <a:gd name="connsiteX131" fmla="*/ 288653 w 562896"/>
                <a:gd name="connsiteY131" fmla="*/ 247360 h 469004"/>
                <a:gd name="connsiteX132" fmla="*/ 274174 w 562896"/>
                <a:gd name="connsiteY132" fmla="*/ 247360 h 469004"/>
                <a:gd name="connsiteX133" fmla="*/ 250724 w 562896"/>
                <a:gd name="connsiteY133" fmla="*/ 233290 h 469004"/>
                <a:gd name="connsiteX134" fmla="*/ 243893 w 562896"/>
                <a:gd name="connsiteY134" fmla="*/ 221225 h 469004"/>
                <a:gd name="connsiteX135" fmla="*/ 243893 w 562896"/>
                <a:gd name="connsiteY135" fmla="*/ 175877 h 469004"/>
                <a:gd name="connsiteX136" fmla="*/ 260426 w 562896"/>
                <a:gd name="connsiteY136" fmla="*/ 151778 h 469004"/>
                <a:gd name="connsiteX137" fmla="*/ 318934 w 562896"/>
                <a:gd name="connsiteY137" fmla="*/ 187602 h 469004"/>
                <a:gd name="connsiteX138" fmla="*/ 318934 w 562896"/>
                <a:gd name="connsiteY138" fmla="*/ 221225 h 469004"/>
                <a:gd name="connsiteX139" fmla="*/ 312103 w 562896"/>
                <a:gd name="connsiteY139" fmla="*/ 233290 h 469004"/>
                <a:gd name="connsiteX140" fmla="*/ 347074 w 562896"/>
                <a:gd name="connsiteY140" fmla="*/ 436954 h 469004"/>
                <a:gd name="connsiteX141" fmla="*/ 347074 w 562896"/>
                <a:gd name="connsiteY141" fmla="*/ 393964 h 469004"/>
                <a:gd name="connsiteX142" fmla="*/ 328314 w 562896"/>
                <a:gd name="connsiteY142" fmla="*/ 393964 h 469004"/>
                <a:gd name="connsiteX143" fmla="*/ 328314 w 562896"/>
                <a:gd name="connsiteY143" fmla="*/ 443617 h 469004"/>
                <a:gd name="connsiteX144" fmla="*/ 234513 w 562896"/>
                <a:gd name="connsiteY144" fmla="*/ 443617 h 469004"/>
                <a:gd name="connsiteX145" fmla="*/ 234513 w 562896"/>
                <a:gd name="connsiteY145" fmla="*/ 393964 h 469004"/>
                <a:gd name="connsiteX146" fmla="*/ 215753 w 562896"/>
                <a:gd name="connsiteY146" fmla="*/ 393964 h 469004"/>
                <a:gd name="connsiteX147" fmla="*/ 215753 w 562896"/>
                <a:gd name="connsiteY147" fmla="*/ 436954 h 469004"/>
                <a:gd name="connsiteX148" fmla="*/ 189113 w 562896"/>
                <a:gd name="connsiteY148" fmla="*/ 422725 h 469004"/>
                <a:gd name="connsiteX149" fmla="*/ 208964 w 562896"/>
                <a:gd name="connsiteY149" fmla="*/ 347098 h 469004"/>
                <a:gd name="connsiteX150" fmla="*/ 216076 w 562896"/>
                <a:gd name="connsiteY150" fmla="*/ 333540 h 469004"/>
                <a:gd name="connsiteX151" fmla="*/ 274350 w 562896"/>
                <a:gd name="connsiteY151" fmla="*/ 400138 h 469004"/>
                <a:gd name="connsiteX152" fmla="*/ 287587 w 562896"/>
                <a:gd name="connsiteY152" fmla="*/ 401021 h 469004"/>
                <a:gd name="connsiteX153" fmla="*/ 288470 w 562896"/>
                <a:gd name="connsiteY153" fmla="*/ 400138 h 469004"/>
                <a:gd name="connsiteX154" fmla="*/ 346711 w 562896"/>
                <a:gd name="connsiteY154" fmla="*/ 333580 h 469004"/>
                <a:gd name="connsiteX155" fmla="*/ 373710 w 562896"/>
                <a:gd name="connsiteY155" fmla="*/ 422723 h 469004"/>
                <a:gd name="connsiteX156" fmla="*/ 347074 w 562896"/>
                <a:gd name="connsiteY156" fmla="*/ 436954 h 469004"/>
                <a:gd name="connsiteX157" fmla="*/ 464325 w 562896"/>
                <a:gd name="connsiteY157" fmla="*/ 112561 h 469004"/>
                <a:gd name="connsiteX158" fmla="*/ 454945 w 562896"/>
                <a:gd name="connsiteY158" fmla="*/ 112561 h 469004"/>
                <a:gd name="connsiteX159" fmla="*/ 440875 w 562896"/>
                <a:gd name="connsiteY159" fmla="*/ 98491 h 469004"/>
                <a:gd name="connsiteX160" fmla="*/ 440875 w 562896"/>
                <a:gd name="connsiteY160" fmla="*/ 79731 h 469004"/>
                <a:gd name="connsiteX161" fmla="*/ 454945 w 562896"/>
                <a:gd name="connsiteY161" fmla="*/ 65661 h 469004"/>
                <a:gd name="connsiteX162" fmla="*/ 464325 w 562896"/>
                <a:gd name="connsiteY162" fmla="*/ 65661 h 469004"/>
                <a:gd name="connsiteX163" fmla="*/ 478395 w 562896"/>
                <a:gd name="connsiteY163" fmla="*/ 79731 h 469004"/>
                <a:gd name="connsiteX164" fmla="*/ 478395 w 562896"/>
                <a:gd name="connsiteY164" fmla="*/ 98491 h 469004"/>
                <a:gd name="connsiteX165" fmla="*/ 464325 w 562896"/>
                <a:gd name="connsiteY165" fmla="*/ 112561 h 4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62896" h="469004">
                  <a:moveTo>
                    <a:pt x="459635" y="0"/>
                  </a:moveTo>
                  <a:cubicBezTo>
                    <a:pt x="406641" y="3"/>
                    <a:pt x="362264" y="40145"/>
                    <a:pt x="356963" y="92874"/>
                  </a:cubicBezTo>
                  <a:lnTo>
                    <a:pt x="375632" y="94728"/>
                  </a:lnTo>
                  <a:cubicBezTo>
                    <a:pt x="380307" y="48339"/>
                    <a:pt x="421702" y="14522"/>
                    <a:pt x="468091" y="19197"/>
                  </a:cubicBezTo>
                  <a:cubicBezTo>
                    <a:pt x="514481" y="23871"/>
                    <a:pt x="548297" y="65267"/>
                    <a:pt x="543622" y="111656"/>
                  </a:cubicBezTo>
                  <a:cubicBezTo>
                    <a:pt x="541859" y="129163"/>
                    <a:pt x="534669" y="145681"/>
                    <a:pt x="523058" y="158901"/>
                  </a:cubicBezTo>
                  <a:cubicBezTo>
                    <a:pt x="518648" y="140164"/>
                    <a:pt x="507977" y="123861"/>
                    <a:pt x="493356" y="113813"/>
                  </a:cubicBezTo>
                  <a:cubicBezTo>
                    <a:pt x="495858" y="109094"/>
                    <a:pt x="497163" y="103833"/>
                    <a:pt x="497156" y="98491"/>
                  </a:cubicBezTo>
                  <a:lnTo>
                    <a:pt x="497156" y="79731"/>
                  </a:lnTo>
                  <a:cubicBezTo>
                    <a:pt x="497135" y="61608"/>
                    <a:pt x="482449" y="46921"/>
                    <a:pt x="464325" y="46900"/>
                  </a:cubicBezTo>
                  <a:lnTo>
                    <a:pt x="454945" y="46900"/>
                  </a:lnTo>
                  <a:cubicBezTo>
                    <a:pt x="436822" y="46921"/>
                    <a:pt x="422136" y="61608"/>
                    <a:pt x="422115" y="79731"/>
                  </a:cubicBezTo>
                  <a:lnTo>
                    <a:pt x="422115" y="98491"/>
                  </a:lnTo>
                  <a:cubicBezTo>
                    <a:pt x="422108" y="103824"/>
                    <a:pt x="423408" y="109078"/>
                    <a:pt x="425902" y="113791"/>
                  </a:cubicBezTo>
                  <a:cubicBezTo>
                    <a:pt x="416562" y="120266"/>
                    <a:pt x="408923" y="128900"/>
                    <a:pt x="403634" y="138959"/>
                  </a:cubicBezTo>
                  <a:cubicBezTo>
                    <a:pt x="388440" y="125951"/>
                    <a:pt x="371270" y="115449"/>
                    <a:pt x="352769" y="107850"/>
                  </a:cubicBezTo>
                  <a:cubicBezTo>
                    <a:pt x="345827" y="99757"/>
                    <a:pt x="337557" y="92904"/>
                    <a:pt x="328314" y="87587"/>
                  </a:cubicBezTo>
                  <a:lnTo>
                    <a:pt x="328314" y="65661"/>
                  </a:lnTo>
                  <a:lnTo>
                    <a:pt x="347074" y="65661"/>
                  </a:lnTo>
                  <a:lnTo>
                    <a:pt x="347074" y="46900"/>
                  </a:lnTo>
                  <a:lnTo>
                    <a:pt x="215753" y="46900"/>
                  </a:lnTo>
                  <a:lnTo>
                    <a:pt x="215753" y="65661"/>
                  </a:lnTo>
                  <a:lnTo>
                    <a:pt x="234513" y="65661"/>
                  </a:lnTo>
                  <a:lnTo>
                    <a:pt x="234513" y="87595"/>
                  </a:lnTo>
                  <a:cubicBezTo>
                    <a:pt x="225376" y="92898"/>
                    <a:pt x="217200" y="99708"/>
                    <a:pt x="210332" y="107737"/>
                  </a:cubicBezTo>
                  <a:cubicBezTo>
                    <a:pt x="191725" y="115347"/>
                    <a:pt x="174465" y="125906"/>
                    <a:pt x="159217" y="139007"/>
                  </a:cubicBezTo>
                  <a:cubicBezTo>
                    <a:pt x="153924" y="128931"/>
                    <a:pt x="146276" y="120280"/>
                    <a:pt x="136924" y="113792"/>
                  </a:cubicBezTo>
                  <a:cubicBezTo>
                    <a:pt x="139418" y="109078"/>
                    <a:pt x="140718" y="103825"/>
                    <a:pt x="140712" y="98491"/>
                  </a:cubicBezTo>
                  <a:lnTo>
                    <a:pt x="140712" y="79731"/>
                  </a:lnTo>
                  <a:cubicBezTo>
                    <a:pt x="140691" y="61608"/>
                    <a:pt x="126005" y="46921"/>
                    <a:pt x="107882" y="46900"/>
                  </a:cubicBezTo>
                  <a:lnTo>
                    <a:pt x="98502" y="46900"/>
                  </a:lnTo>
                  <a:cubicBezTo>
                    <a:pt x="80378" y="46921"/>
                    <a:pt x="65692" y="61608"/>
                    <a:pt x="65671" y="79731"/>
                  </a:cubicBezTo>
                  <a:lnTo>
                    <a:pt x="65671" y="98491"/>
                  </a:lnTo>
                  <a:cubicBezTo>
                    <a:pt x="65664" y="103833"/>
                    <a:pt x="66969" y="109094"/>
                    <a:pt x="69471" y="113813"/>
                  </a:cubicBezTo>
                  <a:cubicBezTo>
                    <a:pt x="54850" y="123861"/>
                    <a:pt x="44180" y="140164"/>
                    <a:pt x="39771" y="158901"/>
                  </a:cubicBezTo>
                  <a:cubicBezTo>
                    <a:pt x="13405" y="128883"/>
                    <a:pt x="11688" y="84494"/>
                    <a:pt x="35655" y="52529"/>
                  </a:cubicBezTo>
                  <a:lnTo>
                    <a:pt x="20647" y="41257"/>
                  </a:lnTo>
                  <a:cubicBezTo>
                    <a:pt x="-13550" y="86850"/>
                    <a:pt x="-4312" y="151532"/>
                    <a:pt x="41281" y="185729"/>
                  </a:cubicBezTo>
                  <a:cubicBezTo>
                    <a:pt x="56327" y="197015"/>
                    <a:pt x="74171" y="203973"/>
                    <a:pt x="92884" y="205853"/>
                  </a:cubicBezTo>
                  <a:lnTo>
                    <a:pt x="94739" y="187184"/>
                  </a:lnTo>
                  <a:cubicBezTo>
                    <a:pt x="81050" y="185828"/>
                    <a:pt x="67905" y="181128"/>
                    <a:pt x="56458" y="173501"/>
                  </a:cubicBezTo>
                  <a:cubicBezTo>
                    <a:pt x="57865" y="153642"/>
                    <a:pt x="68029" y="136035"/>
                    <a:pt x="83006" y="127429"/>
                  </a:cubicBezTo>
                  <a:cubicBezTo>
                    <a:pt x="87769" y="129989"/>
                    <a:pt x="93094" y="131327"/>
                    <a:pt x="98502" y="131321"/>
                  </a:cubicBezTo>
                  <a:lnTo>
                    <a:pt x="107882" y="131321"/>
                  </a:lnTo>
                  <a:cubicBezTo>
                    <a:pt x="113291" y="131328"/>
                    <a:pt x="118616" y="129989"/>
                    <a:pt x="123380" y="127427"/>
                  </a:cubicBezTo>
                  <a:cubicBezTo>
                    <a:pt x="132698" y="132768"/>
                    <a:pt x="140264" y="141615"/>
                    <a:pt x="144954" y="152628"/>
                  </a:cubicBezTo>
                  <a:cubicBezTo>
                    <a:pt x="138421" y="159564"/>
                    <a:pt x="132421" y="166982"/>
                    <a:pt x="127003" y="174820"/>
                  </a:cubicBezTo>
                  <a:cubicBezTo>
                    <a:pt x="105319" y="206126"/>
                    <a:pt x="93736" y="243320"/>
                    <a:pt x="93812" y="281403"/>
                  </a:cubicBezTo>
                  <a:cubicBezTo>
                    <a:pt x="93812" y="384848"/>
                    <a:pt x="177970" y="469005"/>
                    <a:pt x="281413" y="469005"/>
                  </a:cubicBezTo>
                  <a:cubicBezTo>
                    <a:pt x="384857" y="469005"/>
                    <a:pt x="469015" y="384848"/>
                    <a:pt x="469015" y="281403"/>
                  </a:cubicBezTo>
                  <a:cubicBezTo>
                    <a:pt x="469015" y="274811"/>
                    <a:pt x="468673" y="268224"/>
                    <a:pt x="467989" y="261667"/>
                  </a:cubicBezTo>
                  <a:lnTo>
                    <a:pt x="449330" y="263618"/>
                  </a:lnTo>
                  <a:cubicBezTo>
                    <a:pt x="449947" y="269526"/>
                    <a:pt x="450255" y="275463"/>
                    <a:pt x="450255" y="281403"/>
                  </a:cubicBezTo>
                  <a:cubicBezTo>
                    <a:pt x="450269" y="330803"/>
                    <a:pt x="428607" y="377722"/>
                    <a:pt x="390998" y="409753"/>
                  </a:cubicBezTo>
                  <a:cubicBezTo>
                    <a:pt x="388127" y="389029"/>
                    <a:pt x="382830" y="368714"/>
                    <a:pt x="375214" y="349227"/>
                  </a:cubicBezTo>
                  <a:lnTo>
                    <a:pt x="375214" y="168842"/>
                  </a:lnTo>
                  <a:cubicBezTo>
                    <a:pt x="375225" y="158181"/>
                    <a:pt x="373426" y="147595"/>
                    <a:pt x="369896" y="137536"/>
                  </a:cubicBezTo>
                  <a:cubicBezTo>
                    <a:pt x="409184" y="161627"/>
                    <a:pt x="436874" y="200777"/>
                    <a:pt x="446503" y="245848"/>
                  </a:cubicBezTo>
                  <a:lnTo>
                    <a:pt x="464847" y="241917"/>
                  </a:lnTo>
                  <a:cubicBezTo>
                    <a:pt x="457687" y="208386"/>
                    <a:pt x="441446" y="177468"/>
                    <a:pt x="417900" y="152544"/>
                  </a:cubicBezTo>
                  <a:cubicBezTo>
                    <a:pt x="422590" y="141564"/>
                    <a:pt x="430143" y="132753"/>
                    <a:pt x="439446" y="127423"/>
                  </a:cubicBezTo>
                  <a:cubicBezTo>
                    <a:pt x="444210" y="129987"/>
                    <a:pt x="449535" y="131327"/>
                    <a:pt x="454945" y="131321"/>
                  </a:cubicBezTo>
                  <a:lnTo>
                    <a:pt x="464325" y="131321"/>
                  </a:lnTo>
                  <a:cubicBezTo>
                    <a:pt x="469733" y="131327"/>
                    <a:pt x="475058" y="129989"/>
                    <a:pt x="479821" y="127429"/>
                  </a:cubicBezTo>
                  <a:cubicBezTo>
                    <a:pt x="494798" y="136035"/>
                    <a:pt x="504967" y="153642"/>
                    <a:pt x="506369" y="173501"/>
                  </a:cubicBezTo>
                  <a:cubicBezTo>
                    <a:pt x="494922" y="181128"/>
                    <a:pt x="481777" y="185828"/>
                    <a:pt x="468088" y="187184"/>
                  </a:cubicBezTo>
                  <a:lnTo>
                    <a:pt x="469943" y="205853"/>
                  </a:lnTo>
                  <a:cubicBezTo>
                    <a:pt x="526647" y="200201"/>
                    <a:pt x="568033" y="149651"/>
                    <a:pt x="562380" y="92946"/>
                  </a:cubicBezTo>
                  <a:cubicBezTo>
                    <a:pt x="557118" y="40158"/>
                    <a:pt x="512686" y="-37"/>
                    <a:pt x="459635" y="0"/>
                  </a:cubicBezTo>
                  <a:close/>
                  <a:moveTo>
                    <a:pt x="309554" y="65661"/>
                  </a:moveTo>
                  <a:lnTo>
                    <a:pt x="309554" y="86477"/>
                  </a:lnTo>
                  <a:lnTo>
                    <a:pt x="281413" y="93513"/>
                  </a:lnTo>
                  <a:lnTo>
                    <a:pt x="253273" y="86477"/>
                  </a:lnTo>
                  <a:lnTo>
                    <a:pt x="253273" y="65661"/>
                  </a:lnTo>
                  <a:close/>
                  <a:moveTo>
                    <a:pt x="107882" y="112561"/>
                  </a:moveTo>
                  <a:lnTo>
                    <a:pt x="98502" y="112561"/>
                  </a:lnTo>
                  <a:cubicBezTo>
                    <a:pt x="90734" y="112553"/>
                    <a:pt x="84440" y="106258"/>
                    <a:pt x="84431" y="98491"/>
                  </a:cubicBezTo>
                  <a:lnTo>
                    <a:pt x="84431" y="79731"/>
                  </a:lnTo>
                  <a:cubicBezTo>
                    <a:pt x="84440" y="71964"/>
                    <a:pt x="90734" y="65669"/>
                    <a:pt x="98502" y="65661"/>
                  </a:cubicBezTo>
                  <a:lnTo>
                    <a:pt x="107882" y="65661"/>
                  </a:lnTo>
                  <a:cubicBezTo>
                    <a:pt x="115648" y="65669"/>
                    <a:pt x="121944" y="71964"/>
                    <a:pt x="121952" y="79731"/>
                  </a:cubicBezTo>
                  <a:lnTo>
                    <a:pt x="121952" y="98491"/>
                  </a:lnTo>
                  <a:cubicBezTo>
                    <a:pt x="121944" y="106258"/>
                    <a:pt x="115648" y="112553"/>
                    <a:pt x="107882" y="112561"/>
                  </a:cubicBezTo>
                  <a:close/>
                  <a:moveTo>
                    <a:pt x="112572" y="281403"/>
                  </a:moveTo>
                  <a:cubicBezTo>
                    <a:pt x="112573" y="222692"/>
                    <a:pt x="143055" y="168192"/>
                    <a:pt x="193078" y="137457"/>
                  </a:cubicBezTo>
                  <a:cubicBezTo>
                    <a:pt x="189467" y="147527"/>
                    <a:pt x="187618" y="158144"/>
                    <a:pt x="187613" y="168842"/>
                  </a:cubicBezTo>
                  <a:lnTo>
                    <a:pt x="187613" y="215742"/>
                  </a:lnTo>
                  <a:lnTo>
                    <a:pt x="206373" y="215742"/>
                  </a:lnTo>
                  <a:lnTo>
                    <a:pt x="206373" y="168842"/>
                  </a:lnTo>
                  <a:cubicBezTo>
                    <a:pt x="206463" y="141868"/>
                    <a:pt x="220936" y="116991"/>
                    <a:pt x="244342" y="103582"/>
                  </a:cubicBezTo>
                  <a:lnTo>
                    <a:pt x="279139" y="112281"/>
                  </a:lnTo>
                  <a:cubicBezTo>
                    <a:pt x="280633" y="112655"/>
                    <a:pt x="282194" y="112655"/>
                    <a:pt x="283688" y="112281"/>
                  </a:cubicBezTo>
                  <a:lnTo>
                    <a:pt x="318489" y="103581"/>
                  </a:lnTo>
                  <a:cubicBezTo>
                    <a:pt x="342015" y="116869"/>
                    <a:pt x="356532" y="141824"/>
                    <a:pt x="356454" y="168842"/>
                  </a:cubicBezTo>
                  <a:lnTo>
                    <a:pt x="356454" y="313999"/>
                  </a:lnTo>
                  <a:cubicBezTo>
                    <a:pt x="345243" y="298130"/>
                    <a:pt x="332011" y="286640"/>
                    <a:pt x="316900" y="279678"/>
                  </a:cubicBezTo>
                  <a:lnTo>
                    <a:pt x="312008" y="255223"/>
                  </a:lnTo>
                  <a:lnTo>
                    <a:pt x="321755" y="249375"/>
                  </a:lnTo>
                  <a:cubicBezTo>
                    <a:pt x="331618" y="243418"/>
                    <a:pt x="337660" y="232747"/>
                    <a:pt x="337694" y="221225"/>
                  </a:cubicBezTo>
                  <a:lnTo>
                    <a:pt x="337694" y="178222"/>
                  </a:lnTo>
                  <a:cubicBezTo>
                    <a:pt x="337694" y="173042"/>
                    <a:pt x="333494" y="168842"/>
                    <a:pt x="328314" y="168842"/>
                  </a:cubicBezTo>
                  <a:lnTo>
                    <a:pt x="318934" y="168842"/>
                  </a:lnTo>
                  <a:cubicBezTo>
                    <a:pt x="299129" y="168814"/>
                    <a:pt x="281465" y="156378"/>
                    <a:pt x="274759" y="137742"/>
                  </a:cubicBezTo>
                  <a:cubicBezTo>
                    <a:pt x="273301" y="133665"/>
                    <a:pt x="269242" y="131116"/>
                    <a:pt x="264936" y="131573"/>
                  </a:cubicBezTo>
                  <a:cubicBezTo>
                    <a:pt x="242273" y="133954"/>
                    <a:pt x="225081" y="153089"/>
                    <a:pt x="225133" y="175877"/>
                  </a:cubicBezTo>
                  <a:lnTo>
                    <a:pt x="225133" y="221225"/>
                  </a:lnTo>
                  <a:cubicBezTo>
                    <a:pt x="225166" y="232748"/>
                    <a:pt x="231208" y="243419"/>
                    <a:pt x="241072" y="249377"/>
                  </a:cubicBezTo>
                  <a:lnTo>
                    <a:pt x="250819" y="255224"/>
                  </a:lnTo>
                  <a:lnTo>
                    <a:pt x="245926" y="279685"/>
                  </a:lnTo>
                  <a:cubicBezTo>
                    <a:pt x="230067" y="287023"/>
                    <a:pt x="216979" y="299180"/>
                    <a:pt x="206373" y="314206"/>
                  </a:cubicBezTo>
                  <a:lnTo>
                    <a:pt x="206373" y="234502"/>
                  </a:lnTo>
                  <a:lnTo>
                    <a:pt x="187613" y="234502"/>
                  </a:lnTo>
                  <a:lnTo>
                    <a:pt x="187613" y="349396"/>
                  </a:lnTo>
                  <a:cubicBezTo>
                    <a:pt x="179998" y="368825"/>
                    <a:pt x="174702" y="389086"/>
                    <a:pt x="171834" y="409757"/>
                  </a:cubicBezTo>
                  <a:cubicBezTo>
                    <a:pt x="134222" y="377726"/>
                    <a:pt x="112559" y="330805"/>
                    <a:pt x="112572" y="281403"/>
                  </a:cubicBezTo>
                  <a:close/>
                  <a:moveTo>
                    <a:pt x="248186" y="299633"/>
                  </a:moveTo>
                  <a:lnTo>
                    <a:pt x="273909" y="333931"/>
                  </a:lnTo>
                  <a:cubicBezTo>
                    <a:pt x="277018" y="338076"/>
                    <a:pt x="282897" y="338916"/>
                    <a:pt x="287042" y="335807"/>
                  </a:cubicBezTo>
                  <a:cubicBezTo>
                    <a:pt x="287752" y="335274"/>
                    <a:pt x="288384" y="334642"/>
                    <a:pt x="288918" y="333931"/>
                  </a:cubicBezTo>
                  <a:lnTo>
                    <a:pt x="314633" y="299644"/>
                  </a:lnTo>
                  <a:cubicBezTo>
                    <a:pt x="322617" y="304437"/>
                    <a:pt x="329715" y="310571"/>
                    <a:pt x="335615" y="317775"/>
                  </a:cubicBezTo>
                  <a:lnTo>
                    <a:pt x="281413" y="379720"/>
                  </a:lnTo>
                  <a:lnTo>
                    <a:pt x="227170" y="317727"/>
                  </a:lnTo>
                  <a:cubicBezTo>
                    <a:pt x="233075" y="310526"/>
                    <a:pt x="240186" y="304403"/>
                    <a:pt x="248186" y="299633"/>
                  </a:cubicBezTo>
                  <a:close/>
                  <a:moveTo>
                    <a:pt x="281413" y="268136"/>
                  </a:moveTo>
                  <a:cubicBezTo>
                    <a:pt x="286057" y="268136"/>
                    <a:pt x="290646" y="267147"/>
                    <a:pt x="294879" y="265239"/>
                  </a:cubicBezTo>
                  <a:lnTo>
                    <a:pt x="299533" y="288511"/>
                  </a:lnTo>
                  <a:lnTo>
                    <a:pt x="281413" y="312670"/>
                  </a:lnTo>
                  <a:lnTo>
                    <a:pt x="263293" y="288516"/>
                  </a:lnTo>
                  <a:lnTo>
                    <a:pt x="267948" y="265244"/>
                  </a:lnTo>
                  <a:cubicBezTo>
                    <a:pt x="272181" y="267152"/>
                    <a:pt x="276770" y="268137"/>
                    <a:pt x="281413" y="268136"/>
                  </a:cubicBezTo>
                  <a:close/>
                  <a:moveTo>
                    <a:pt x="288653" y="247360"/>
                  </a:moveTo>
                  <a:cubicBezTo>
                    <a:pt x="284198" y="250039"/>
                    <a:pt x="278629" y="250039"/>
                    <a:pt x="274174" y="247360"/>
                  </a:cubicBezTo>
                  <a:lnTo>
                    <a:pt x="250724" y="233290"/>
                  </a:lnTo>
                  <a:cubicBezTo>
                    <a:pt x="246496" y="230737"/>
                    <a:pt x="243907" y="226163"/>
                    <a:pt x="243893" y="221225"/>
                  </a:cubicBezTo>
                  <a:lnTo>
                    <a:pt x="243893" y="175877"/>
                  </a:lnTo>
                  <a:cubicBezTo>
                    <a:pt x="243867" y="165191"/>
                    <a:pt x="250446" y="155601"/>
                    <a:pt x="260426" y="151778"/>
                  </a:cubicBezTo>
                  <a:cubicBezTo>
                    <a:pt x="271677" y="173738"/>
                    <a:pt x="294259" y="187566"/>
                    <a:pt x="318934" y="187602"/>
                  </a:cubicBezTo>
                  <a:lnTo>
                    <a:pt x="318934" y="221225"/>
                  </a:lnTo>
                  <a:cubicBezTo>
                    <a:pt x="318920" y="226163"/>
                    <a:pt x="316331" y="230737"/>
                    <a:pt x="312103" y="233290"/>
                  </a:cubicBezTo>
                  <a:close/>
                  <a:moveTo>
                    <a:pt x="347074" y="436954"/>
                  </a:moveTo>
                  <a:lnTo>
                    <a:pt x="347074" y="393964"/>
                  </a:lnTo>
                  <a:lnTo>
                    <a:pt x="328314" y="393964"/>
                  </a:lnTo>
                  <a:lnTo>
                    <a:pt x="328314" y="443617"/>
                  </a:lnTo>
                  <a:cubicBezTo>
                    <a:pt x="297672" y="452454"/>
                    <a:pt x="265155" y="452454"/>
                    <a:pt x="234513" y="443617"/>
                  </a:cubicBezTo>
                  <a:lnTo>
                    <a:pt x="234513" y="393964"/>
                  </a:lnTo>
                  <a:lnTo>
                    <a:pt x="215753" y="393964"/>
                  </a:lnTo>
                  <a:lnTo>
                    <a:pt x="215753" y="436954"/>
                  </a:lnTo>
                  <a:cubicBezTo>
                    <a:pt x="206465" y="433017"/>
                    <a:pt x="197550" y="428254"/>
                    <a:pt x="189113" y="422725"/>
                  </a:cubicBezTo>
                  <a:cubicBezTo>
                    <a:pt x="192045" y="395087"/>
                    <a:pt x="199032" y="368403"/>
                    <a:pt x="208964" y="347098"/>
                  </a:cubicBezTo>
                  <a:cubicBezTo>
                    <a:pt x="211213" y="342276"/>
                    <a:pt x="213584" y="337757"/>
                    <a:pt x="216076" y="333540"/>
                  </a:cubicBezTo>
                  <a:lnTo>
                    <a:pt x="274350" y="400138"/>
                  </a:lnTo>
                  <a:cubicBezTo>
                    <a:pt x="277761" y="404037"/>
                    <a:pt x="283687" y="404433"/>
                    <a:pt x="287587" y="401021"/>
                  </a:cubicBezTo>
                  <a:cubicBezTo>
                    <a:pt x="287900" y="400747"/>
                    <a:pt x="288195" y="400453"/>
                    <a:pt x="288470" y="400138"/>
                  </a:cubicBezTo>
                  <a:lnTo>
                    <a:pt x="346711" y="333580"/>
                  </a:lnTo>
                  <a:cubicBezTo>
                    <a:pt x="361976" y="359364"/>
                    <a:pt x="370520" y="392896"/>
                    <a:pt x="373710" y="422723"/>
                  </a:cubicBezTo>
                  <a:cubicBezTo>
                    <a:pt x="365275" y="428254"/>
                    <a:pt x="356360" y="433017"/>
                    <a:pt x="347074" y="436954"/>
                  </a:cubicBezTo>
                  <a:close/>
                  <a:moveTo>
                    <a:pt x="464325" y="112561"/>
                  </a:moveTo>
                  <a:lnTo>
                    <a:pt x="454945" y="112561"/>
                  </a:lnTo>
                  <a:cubicBezTo>
                    <a:pt x="447178" y="112553"/>
                    <a:pt x="440883" y="106258"/>
                    <a:pt x="440875" y="98491"/>
                  </a:cubicBezTo>
                  <a:lnTo>
                    <a:pt x="440875" y="79731"/>
                  </a:lnTo>
                  <a:cubicBezTo>
                    <a:pt x="440883" y="71964"/>
                    <a:pt x="447178" y="65669"/>
                    <a:pt x="454945" y="65661"/>
                  </a:cubicBezTo>
                  <a:lnTo>
                    <a:pt x="464325" y="65661"/>
                  </a:lnTo>
                  <a:cubicBezTo>
                    <a:pt x="472092" y="65669"/>
                    <a:pt x="478387" y="71964"/>
                    <a:pt x="478395" y="79731"/>
                  </a:cubicBezTo>
                  <a:lnTo>
                    <a:pt x="478395" y="98491"/>
                  </a:lnTo>
                  <a:cubicBezTo>
                    <a:pt x="478387" y="106258"/>
                    <a:pt x="472092" y="112553"/>
                    <a:pt x="464325" y="11256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9A14D4F3-C0CB-1F47-A73C-6E1D21E3AC34}"/>
                </a:ext>
              </a:extLst>
            </p:cNvPr>
            <p:cNvSpPr/>
            <p:nvPr/>
          </p:nvSpPr>
          <p:spPr>
            <a:xfrm>
              <a:off x="13061760" y="800671"/>
              <a:ext cx="94219" cy="94218"/>
            </a:xfrm>
            <a:custGeom>
              <a:avLst/>
              <a:gdLst>
                <a:gd name="connsiteX0" fmla="*/ 75551 w 94219"/>
                <a:gd name="connsiteY0" fmla="*/ 94218 h 94218"/>
                <a:gd name="connsiteX1" fmla="*/ 94220 w 94219"/>
                <a:gd name="connsiteY1" fmla="*/ 92366 h 94218"/>
                <a:gd name="connsiteX2" fmla="*/ 1855 w 94219"/>
                <a:gd name="connsiteY2" fmla="*/ 0 h 94218"/>
                <a:gd name="connsiteX3" fmla="*/ 0 w 94219"/>
                <a:gd name="connsiteY3" fmla="*/ 18668 h 94218"/>
                <a:gd name="connsiteX4" fmla="*/ 75551 w 94219"/>
                <a:gd name="connsiteY4" fmla="*/ 94218 h 9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19" h="94218">
                  <a:moveTo>
                    <a:pt x="75551" y="94218"/>
                  </a:moveTo>
                  <a:lnTo>
                    <a:pt x="94220" y="92366"/>
                  </a:lnTo>
                  <a:cubicBezTo>
                    <a:pt x="89261" y="43555"/>
                    <a:pt x="50665" y="4960"/>
                    <a:pt x="1855" y="0"/>
                  </a:cubicBezTo>
                  <a:lnTo>
                    <a:pt x="0" y="18668"/>
                  </a:lnTo>
                  <a:cubicBezTo>
                    <a:pt x="39925" y="22724"/>
                    <a:pt x="71494" y="54293"/>
                    <a:pt x="75551" y="9421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0715D7F-25F4-4BDA-A696-0EC0645DEAD8}"/>
                </a:ext>
              </a:extLst>
            </p:cNvPr>
            <p:cNvSpPr/>
            <p:nvPr/>
          </p:nvSpPr>
          <p:spPr>
            <a:xfrm>
              <a:off x="12950635" y="847063"/>
              <a:ext cx="205344" cy="159466"/>
            </a:xfrm>
            <a:custGeom>
              <a:avLst/>
              <a:gdLst>
                <a:gd name="connsiteX0" fmla="*/ 39250 w 205344"/>
                <a:gd name="connsiteY0" fmla="*/ 112003 h 159466"/>
                <a:gd name="connsiteX1" fmla="*/ 18669 w 205344"/>
                <a:gd name="connsiteY1" fmla="*/ 64734 h 159466"/>
                <a:gd name="connsiteX2" fmla="*/ 0 w 205344"/>
                <a:gd name="connsiteY2" fmla="*/ 66587 h 159466"/>
                <a:gd name="connsiteX3" fmla="*/ 112989 w 205344"/>
                <a:gd name="connsiteY3" fmla="*/ 158942 h 159466"/>
                <a:gd name="connsiteX4" fmla="*/ 205344 w 205344"/>
                <a:gd name="connsiteY4" fmla="*/ 66587 h 159466"/>
                <a:gd name="connsiteX5" fmla="*/ 186676 w 205344"/>
                <a:gd name="connsiteY5" fmla="*/ 64734 h 159466"/>
                <a:gd name="connsiteX6" fmla="*/ 166095 w 205344"/>
                <a:gd name="connsiteY6" fmla="*/ 112003 h 159466"/>
                <a:gd name="connsiteX7" fmla="*/ 136392 w 205344"/>
                <a:gd name="connsiteY7" fmla="*/ 66913 h 159466"/>
                <a:gd name="connsiteX8" fmla="*/ 140193 w 205344"/>
                <a:gd name="connsiteY8" fmla="*/ 51591 h 159466"/>
                <a:gd name="connsiteX9" fmla="*/ 140193 w 205344"/>
                <a:gd name="connsiteY9" fmla="*/ 32830 h 159466"/>
                <a:gd name="connsiteX10" fmla="*/ 107362 w 205344"/>
                <a:gd name="connsiteY10" fmla="*/ 0 h 159466"/>
                <a:gd name="connsiteX11" fmla="*/ 97982 w 205344"/>
                <a:gd name="connsiteY11" fmla="*/ 0 h 159466"/>
                <a:gd name="connsiteX12" fmla="*/ 65152 w 205344"/>
                <a:gd name="connsiteY12" fmla="*/ 32830 h 159466"/>
                <a:gd name="connsiteX13" fmla="*/ 65152 w 205344"/>
                <a:gd name="connsiteY13" fmla="*/ 51591 h 159466"/>
                <a:gd name="connsiteX14" fmla="*/ 68952 w 205344"/>
                <a:gd name="connsiteY14" fmla="*/ 66913 h 159466"/>
                <a:gd name="connsiteX15" fmla="*/ 39250 w 205344"/>
                <a:gd name="connsiteY15" fmla="*/ 112003 h 159466"/>
                <a:gd name="connsiteX16" fmla="*/ 149405 w 205344"/>
                <a:gd name="connsiteY16" fmla="*/ 126597 h 159466"/>
                <a:gd name="connsiteX17" fmla="*/ 55939 w 205344"/>
                <a:gd name="connsiteY17" fmla="*/ 126597 h 159466"/>
                <a:gd name="connsiteX18" fmla="*/ 82487 w 205344"/>
                <a:gd name="connsiteY18" fmla="*/ 80528 h 159466"/>
                <a:gd name="connsiteX19" fmla="*/ 97982 w 205344"/>
                <a:gd name="connsiteY19" fmla="*/ 84421 h 159466"/>
                <a:gd name="connsiteX20" fmla="*/ 107362 w 205344"/>
                <a:gd name="connsiteY20" fmla="*/ 84421 h 159466"/>
                <a:gd name="connsiteX21" fmla="*/ 122857 w 205344"/>
                <a:gd name="connsiteY21" fmla="*/ 80528 h 159466"/>
                <a:gd name="connsiteX22" fmla="*/ 149405 w 205344"/>
                <a:gd name="connsiteY22" fmla="*/ 126597 h 159466"/>
                <a:gd name="connsiteX23" fmla="*/ 83912 w 205344"/>
                <a:gd name="connsiteY23" fmla="*/ 32830 h 159466"/>
                <a:gd name="connsiteX24" fmla="*/ 97982 w 205344"/>
                <a:gd name="connsiteY24" fmla="*/ 18760 h 159466"/>
                <a:gd name="connsiteX25" fmla="*/ 107362 w 205344"/>
                <a:gd name="connsiteY25" fmla="*/ 18760 h 159466"/>
                <a:gd name="connsiteX26" fmla="*/ 121432 w 205344"/>
                <a:gd name="connsiteY26" fmla="*/ 32830 h 159466"/>
                <a:gd name="connsiteX27" fmla="*/ 121432 w 205344"/>
                <a:gd name="connsiteY27" fmla="*/ 51591 h 159466"/>
                <a:gd name="connsiteX28" fmla="*/ 107362 w 205344"/>
                <a:gd name="connsiteY28" fmla="*/ 65661 h 159466"/>
                <a:gd name="connsiteX29" fmla="*/ 97982 w 205344"/>
                <a:gd name="connsiteY29" fmla="*/ 65661 h 159466"/>
                <a:gd name="connsiteX30" fmla="*/ 83912 w 205344"/>
                <a:gd name="connsiteY30" fmla="*/ 51591 h 15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5344" h="159466">
                  <a:moveTo>
                    <a:pt x="39250" y="112003"/>
                  </a:moveTo>
                  <a:cubicBezTo>
                    <a:pt x="27608" y="98791"/>
                    <a:pt x="20410" y="82258"/>
                    <a:pt x="18669" y="64734"/>
                  </a:cubicBezTo>
                  <a:lnTo>
                    <a:pt x="0" y="66587"/>
                  </a:lnTo>
                  <a:cubicBezTo>
                    <a:pt x="5698" y="123291"/>
                    <a:pt x="56285" y="164639"/>
                    <a:pt x="112989" y="158942"/>
                  </a:cubicBezTo>
                  <a:cubicBezTo>
                    <a:pt x="161820" y="154035"/>
                    <a:pt x="200437" y="115416"/>
                    <a:pt x="205344" y="66587"/>
                  </a:cubicBezTo>
                  <a:lnTo>
                    <a:pt x="186676" y="64734"/>
                  </a:lnTo>
                  <a:cubicBezTo>
                    <a:pt x="184936" y="82258"/>
                    <a:pt x="177736" y="98791"/>
                    <a:pt x="166095" y="112003"/>
                  </a:cubicBezTo>
                  <a:cubicBezTo>
                    <a:pt x="161685" y="93266"/>
                    <a:pt x="151015" y="76961"/>
                    <a:pt x="136392" y="66913"/>
                  </a:cubicBezTo>
                  <a:cubicBezTo>
                    <a:pt x="138895" y="62194"/>
                    <a:pt x="140200" y="56932"/>
                    <a:pt x="140193" y="51591"/>
                  </a:cubicBezTo>
                  <a:lnTo>
                    <a:pt x="140193" y="32830"/>
                  </a:lnTo>
                  <a:cubicBezTo>
                    <a:pt x="140171" y="14707"/>
                    <a:pt x="125486" y="21"/>
                    <a:pt x="107362" y="0"/>
                  </a:cubicBezTo>
                  <a:lnTo>
                    <a:pt x="97982" y="0"/>
                  </a:lnTo>
                  <a:cubicBezTo>
                    <a:pt x="79859" y="21"/>
                    <a:pt x="65173" y="14707"/>
                    <a:pt x="65152" y="32830"/>
                  </a:cubicBezTo>
                  <a:lnTo>
                    <a:pt x="65152" y="51591"/>
                  </a:lnTo>
                  <a:cubicBezTo>
                    <a:pt x="65145" y="56932"/>
                    <a:pt x="66450" y="62194"/>
                    <a:pt x="68952" y="66913"/>
                  </a:cubicBezTo>
                  <a:cubicBezTo>
                    <a:pt x="54331" y="76961"/>
                    <a:pt x="43660" y="93265"/>
                    <a:pt x="39250" y="112003"/>
                  </a:cubicBezTo>
                  <a:close/>
                  <a:moveTo>
                    <a:pt x="149405" y="126597"/>
                  </a:moveTo>
                  <a:cubicBezTo>
                    <a:pt x="121088" y="145403"/>
                    <a:pt x="84257" y="145403"/>
                    <a:pt x="55939" y="126597"/>
                  </a:cubicBezTo>
                  <a:cubicBezTo>
                    <a:pt x="57346" y="106740"/>
                    <a:pt x="67512" y="89132"/>
                    <a:pt x="82487" y="80528"/>
                  </a:cubicBezTo>
                  <a:cubicBezTo>
                    <a:pt x="87250" y="83090"/>
                    <a:pt x="92575" y="84427"/>
                    <a:pt x="97982" y="84421"/>
                  </a:cubicBezTo>
                  <a:lnTo>
                    <a:pt x="107362" y="84421"/>
                  </a:lnTo>
                  <a:cubicBezTo>
                    <a:pt x="112770" y="84427"/>
                    <a:pt x="118094" y="83090"/>
                    <a:pt x="122857" y="80528"/>
                  </a:cubicBezTo>
                  <a:cubicBezTo>
                    <a:pt x="137832" y="89132"/>
                    <a:pt x="148001" y="106740"/>
                    <a:pt x="149405" y="126597"/>
                  </a:cubicBezTo>
                  <a:close/>
                  <a:moveTo>
                    <a:pt x="83912" y="32830"/>
                  </a:moveTo>
                  <a:cubicBezTo>
                    <a:pt x="83920" y="25064"/>
                    <a:pt x="90215" y="18768"/>
                    <a:pt x="97982" y="18760"/>
                  </a:cubicBezTo>
                  <a:lnTo>
                    <a:pt x="107362" y="18760"/>
                  </a:lnTo>
                  <a:cubicBezTo>
                    <a:pt x="115129" y="18768"/>
                    <a:pt x="121424" y="25064"/>
                    <a:pt x="121432" y="32830"/>
                  </a:cubicBezTo>
                  <a:lnTo>
                    <a:pt x="121432" y="51591"/>
                  </a:lnTo>
                  <a:cubicBezTo>
                    <a:pt x="121424" y="59357"/>
                    <a:pt x="115129" y="65652"/>
                    <a:pt x="107362" y="65661"/>
                  </a:cubicBezTo>
                  <a:lnTo>
                    <a:pt x="97982" y="65661"/>
                  </a:lnTo>
                  <a:cubicBezTo>
                    <a:pt x="90215" y="65652"/>
                    <a:pt x="83920" y="59357"/>
                    <a:pt x="83912" y="5159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1" name="图形 28">
            <a:extLst>
              <a:ext uri="{FF2B5EF4-FFF2-40B4-BE49-F238E27FC236}">
                <a16:creationId xmlns:a16="http://schemas.microsoft.com/office/drawing/2014/main" id="{5EBB1C02-1267-F697-BB27-B706CFD8A002}"/>
              </a:ext>
            </a:extLst>
          </p:cNvPr>
          <p:cNvGrpSpPr/>
          <p:nvPr/>
        </p:nvGrpSpPr>
        <p:grpSpPr>
          <a:xfrm>
            <a:off x="911187" y="5201792"/>
            <a:ext cx="562805" cy="562805"/>
            <a:chOff x="13772637" y="443719"/>
            <a:chExt cx="562805" cy="562805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E3A428BC-EEEE-DEBC-3D0C-BB59B62D25B8}"/>
                </a:ext>
              </a:extLst>
            </p:cNvPr>
            <p:cNvSpPr/>
            <p:nvPr/>
          </p:nvSpPr>
          <p:spPr>
            <a:xfrm>
              <a:off x="13772637" y="725122"/>
              <a:ext cx="562805" cy="281402"/>
            </a:xfrm>
            <a:custGeom>
              <a:avLst/>
              <a:gdLst>
                <a:gd name="connsiteX0" fmla="*/ 544045 w 562805"/>
                <a:gd name="connsiteY0" fmla="*/ 260298 h 281402"/>
                <a:gd name="connsiteX1" fmla="*/ 541700 w 562805"/>
                <a:gd name="connsiteY1" fmla="*/ 262643 h 281402"/>
                <a:gd name="connsiteX2" fmla="*/ 525211 w 562805"/>
                <a:gd name="connsiteY2" fmla="*/ 262643 h 281402"/>
                <a:gd name="connsiteX3" fmla="*/ 525285 w 562805"/>
                <a:gd name="connsiteY3" fmla="*/ 257953 h 281402"/>
                <a:gd name="connsiteX4" fmla="*/ 467190 w 562805"/>
                <a:gd name="connsiteY4" fmla="*/ 149458 h 281402"/>
                <a:gd name="connsiteX5" fmla="*/ 462605 w 562805"/>
                <a:gd name="connsiteY5" fmla="*/ 126536 h 281402"/>
                <a:gd name="connsiteX6" fmla="*/ 478385 w 562805"/>
                <a:gd name="connsiteY6" fmla="*/ 98491 h 281402"/>
                <a:gd name="connsiteX7" fmla="*/ 478385 w 562805"/>
                <a:gd name="connsiteY7" fmla="*/ 51591 h 281402"/>
                <a:gd name="connsiteX8" fmla="*/ 445554 w 562805"/>
                <a:gd name="connsiteY8" fmla="*/ 18760 h 281402"/>
                <a:gd name="connsiteX9" fmla="*/ 417414 w 562805"/>
                <a:gd name="connsiteY9" fmla="*/ 18760 h 281402"/>
                <a:gd name="connsiteX10" fmla="*/ 384918 w 562805"/>
                <a:gd name="connsiteY10" fmla="*/ 46900 h 281402"/>
                <a:gd name="connsiteX11" fmla="*/ 327969 w 562805"/>
                <a:gd name="connsiteY11" fmla="*/ 46900 h 281402"/>
                <a:gd name="connsiteX12" fmla="*/ 295473 w 562805"/>
                <a:gd name="connsiteY12" fmla="*/ 18760 h 281402"/>
                <a:gd name="connsiteX13" fmla="*/ 267333 w 562805"/>
                <a:gd name="connsiteY13" fmla="*/ 18760 h 281402"/>
                <a:gd name="connsiteX14" fmla="*/ 234837 w 562805"/>
                <a:gd name="connsiteY14" fmla="*/ 46900 h 281402"/>
                <a:gd name="connsiteX15" fmla="*/ 177888 w 562805"/>
                <a:gd name="connsiteY15" fmla="*/ 46900 h 281402"/>
                <a:gd name="connsiteX16" fmla="*/ 145391 w 562805"/>
                <a:gd name="connsiteY16" fmla="*/ 18760 h 281402"/>
                <a:gd name="connsiteX17" fmla="*/ 117251 w 562805"/>
                <a:gd name="connsiteY17" fmla="*/ 18760 h 281402"/>
                <a:gd name="connsiteX18" fmla="*/ 84421 w 562805"/>
                <a:gd name="connsiteY18" fmla="*/ 51591 h 281402"/>
                <a:gd name="connsiteX19" fmla="*/ 84421 w 562805"/>
                <a:gd name="connsiteY19" fmla="*/ 98491 h 281402"/>
                <a:gd name="connsiteX20" fmla="*/ 100201 w 562805"/>
                <a:gd name="connsiteY20" fmla="*/ 126536 h 281402"/>
                <a:gd name="connsiteX21" fmla="*/ 95616 w 562805"/>
                <a:gd name="connsiteY21" fmla="*/ 149458 h 281402"/>
                <a:gd name="connsiteX22" fmla="*/ 37520 w 562805"/>
                <a:gd name="connsiteY22" fmla="*/ 257953 h 281402"/>
                <a:gd name="connsiteX23" fmla="*/ 37594 w 562805"/>
                <a:gd name="connsiteY23" fmla="*/ 262643 h 281402"/>
                <a:gd name="connsiteX24" fmla="*/ 21105 w 562805"/>
                <a:gd name="connsiteY24" fmla="*/ 262643 h 281402"/>
                <a:gd name="connsiteX25" fmla="*/ 18760 w 562805"/>
                <a:gd name="connsiteY25" fmla="*/ 260298 h 281402"/>
                <a:gd name="connsiteX26" fmla="*/ 18760 w 562805"/>
                <a:gd name="connsiteY26" fmla="*/ 196982 h 281402"/>
                <a:gd name="connsiteX27" fmla="*/ 0 w 562805"/>
                <a:gd name="connsiteY27" fmla="*/ 196982 h 281402"/>
                <a:gd name="connsiteX28" fmla="*/ 0 w 562805"/>
                <a:gd name="connsiteY28" fmla="*/ 260298 h 281402"/>
                <a:gd name="connsiteX29" fmla="*/ 21105 w 562805"/>
                <a:gd name="connsiteY29" fmla="*/ 281403 h 281402"/>
                <a:gd name="connsiteX30" fmla="*/ 541700 w 562805"/>
                <a:gd name="connsiteY30" fmla="*/ 281403 h 281402"/>
                <a:gd name="connsiteX31" fmla="*/ 562806 w 562805"/>
                <a:gd name="connsiteY31" fmla="*/ 260298 h 281402"/>
                <a:gd name="connsiteX32" fmla="*/ 562806 w 562805"/>
                <a:gd name="connsiteY32" fmla="*/ 0 h 281402"/>
                <a:gd name="connsiteX33" fmla="*/ 544045 w 562805"/>
                <a:gd name="connsiteY33" fmla="*/ 0 h 281402"/>
                <a:gd name="connsiteX34" fmla="*/ 418537 w 562805"/>
                <a:gd name="connsiteY34" fmla="*/ 131321 h 281402"/>
                <a:gd name="connsiteX35" fmla="*/ 444431 w 562805"/>
                <a:gd name="connsiteY35" fmla="*/ 131321 h 281402"/>
                <a:gd name="connsiteX36" fmla="*/ 449443 w 562805"/>
                <a:gd name="connsiteY36" fmla="*/ 156378 h 281402"/>
                <a:gd name="connsiteX37" fmla="*/ 431484 w 562805"/>
                <a:gd name="connsiteY37" fmla="*/ 174337 h 281402"/>
                <a:gd name="connsiteX38" fmla="*/ 413526 w 562805"/>
                <a:gd name="connsiteY38" fmla="*/ 156378 h 281402"/>
                <a:gd name="connsiteX39" fmla="*/ 403344 w 562805"/>
                <a:gd name="connsiteY39" fmla="*/ 51591 h 281402"/>
                <a:gd name="connsiteX40" fmla="*/ 417414 w 562805"/>
                <a:gd name="connsiteY40" fmla="*/ 37520 h 281402"/>
                <a:gd name="connsiteX41" fmla="*/ 445554 w 562805"/>
                <a:gd name="connsiteY41" fmla="*/ 37520 h 281402"/>
                <a:gd name="connsiteX42" fmla="*/ 459625 w 562805"/>
                <a:gd name="connsiteY42" fmla="*/ 51591 h 281402"/>
                <a:gd name="connsiteX43" fmla="*/ 459625 w 562805"/>
                <a:gd name="connsiteY43" fmla="*/ 98491 h 281402"/>
                <a:gd name="connsiteX44" fmla="*/ 445554 w 562805"/>
                <a:gd name="connsiteY44" fmla="*/ 112561 h 281402"/>
                <a:gd name="connsiteX45" fmla="*/ 417414 w 562805"/>
                <a:gd name="connsiteY45" fmla="*/ 112561 h 281402"/>
                <a:gd name="connsiteX46" fmla="*/ 403344 w 562805"/>
                <a:gd name="connsiteY46" fmla="*/ 98491 h 281402"/>
                <a:gd name="connsiteX47" fmla="*/ 268456 w 562805"/>
                <a:gd name="connsiteY47" fmla="*/ 131321 h 281402"/>
                <a:gd name="connsiteX48" fmla="*/ 294350 w 562805"/>
                <a:gd name="connsiteY48" fmla="*/ 131321 h 281402"/>
                <a:gd name="connsiteX49" fmla="*/ 299361 w 562805"/>
                <a:gd name="connsiteY49" fmla="*/ 156378 h 281402"/>
                <a:gd name="connsiteX50" fmla="*/ 281403 w 562805"/>
                <a:gd name="connsiteY50" fmla="*/ 174337 h 281402"/>
                <a:gd name="connsiteX51" fmla="*/ 263445 w 562805"/>
                <a:gd name="connsiteY51" fmla="*/ 156378 h 281402"/>
                <a:gd name="connsiteX52" fmla="*/ 253263 w 562805"/>
                <a:gd name="connsiteY52" fmla="*/ 51591 h 281402"/>
                <a:gd name="connsiteX53" fmla="*/ 267333 w 562805"/>
                <a:gd name="connsiteY53" fmla="*/ 37520 h 281402"/>
                <a:gd name="connsiteX54" fmla="*/ 295473 w 562805"/>
                <a:gd name="connsiteY54" fmla="*/ 37520 h 281402"/>
                <a:gd name="connsiteX55" fmla="*/ 309543 w 562805"/>
                <a:gd name="connsiteY55" fmla="*/ 51591 h 281402"/>
                <a:gd name="connsiteX56" fmla="*/ 309543 w 562805"/>
                <a:gd name="connsiteY56" fmla="*/ 98491 h 281402"/>
                <a:gd name="connsiteX57" fmla="*/ 295473 w 562805"/>
                <a:gd name="connsiteY57" fmla="*/ 112561 h 281402"/>
                <a:gd name="connsiteX58" fmla="*/ 267333 w 562805"/>
                <a:gd name="connsiteY58" fmla="*/ 112561 h 281402"/>
                <a:gd name="connsiteX59" fmla="*/ 253263 w 562805"/>
                <a:gd name="connsiteY59" fmla="*/ 98491 h 281402"/>
                <a:gd name="connsiteX60" fmla="*/ 144268 w 562805"/>
                <a:gd name="connsiteY60" fmla="*/ 131321 h 281402"/>
                <a:gd name="connsiteX61" fmla="*/ 149280 w 562805"/>
                <a:gd name="connsiteY61" fmla="*/ 156378 h 281402"/>
                <a:gd name="connsiteX62" fmla="*/ 131321 w 562805"/>
                <a:gd name="connsiteY62" fmla="*/ 174337 h 281402"/>
                <a:gd name="connsiteX63" fmla="*/ 113363 w 562805"/>
                <a:gd name="connsiteY63" fmla="*/ 156378 h 281402"/>
                <a:gd name="connsiteX64" fmla="*/ 118374 w 562805"/>
                <a:gd name="connsiteY64" fmla="*/ 131321 h 281402"/>
                <a:gd name="connsiteX65" fmla="*/ 103181 w 562805"/>
                <a:gd name="connsiteY65" fmla="*/ 51591 h 281402"/>
                <a:gd name="connsiteX66" fmla="*/ 117251 w 562805"/>
                <a:gd name="connsiteY66" fmla="*/ 37520 h 281402"/>
                <a:gd name="connsiteX67" fmla="*/ 145391 w 562805"/>
                <a:gd name="connsiteY67" fmla="*/ 37520 h 281402"/>
                <a:gd name="connsiteX68" fmla="*/ 159462 w 562805"/>
                <a:gd name="connsiteY68" fmla="*/ 51591 h 281402"/>
                <a:gd name="connsiteX69" fmla="*/ 159462 w 562805"/>
                <a:gd name="connsiteY69" fmla="*/ 98491 h 281402"/>
                <a:gd name="connsiteX70" fmla="*/ 145391 w 562805"/>
                <a:gd name="connsiteY70" fmla="*/ 112561 h 281402"/>
                <a:gd name="connsiteX71" fmla="*/ 117251 w 562805"/>
                <a:gd name="connsiteY71" fmla="*/ 112561 h 281402"/>
                <a:gd name="connsiteX72" fmla="*/ 103181 w 562805"/>
                <a:gd name="connsiteY72" fmla="*/ 98491 h 281402"/>
                <a:gd name="connsiteX73" fmla="*/ 56281 w 562805"/>
                <a:gd name="connsiteY73" fmla="*/ 257953 h 281402"/>
                <a:gd name="connsiteX74" fmla="*/ 99336 w 562805"/>
                <a:gd name="connsiteY74" fmla="*/ 168883 h 281402"/>
                <a:gd name="connsiteX75" fmla="*/ 124688 w 562805"/>
                <a:gd name="connsiteY75" fmla="*/ 194235 h 281402"/>
                <a:gd name="connsiteX76" fmla="*/ 137954 w 562805"/>
                <a:gd name="connsiteY76" fmla="*/ 194235 h 281402"/>
                <a:gd name="connsiteX77" fmla="*/ 137954 w 562805"/>
                <a:gd name="connsiteY77" fmla="*/ 194235 h 281402"/>
                <a:gd name="connsiteX78" fmla="*/ 163304 w 562805"/>
                <a:gd name="connsiteY78" fmla="*/ 168885 h 281402"/>
                <a:gd name="connsiteX79" fmla="*/ 181066 w 562805"/>
                <a:gd name="connsiteY79" fmla="*/ 184331 h 281402"/>
                <a:gd name="connsiteX80" fmla="*/ 195303 w 562805"/>
                <a:gd name="connsiteY80" fmla="*/ 172113 h 281402"/>
                <a:gd name="connsiteX81" fmla="*/ 167027 w 562805"/>
                <a:gd name="connsiteY81" fmla="*/ 149455 h 281402"/>
                <a:gd name="connsiteX82" fmla="*/ 162442 w 562805"/>
                <a:gd name="connsiteY82" fmla="*/ 126536 h 281402"/>
                <a:gd name="connsiteX83" fmla="*/ 178222 w 562805"/>
                <a:gd name="connsiteY83" fmla="*/ 98491 h 281402"/>
                <a:gd name="connsiteX84" fmla="*/ 178222 w 562805"/>
                <a:gd name="connsiteY84" fmla="*/ 65661 h 281402"/>
                <a:gd name="connsiteX85" fmla="*/ 234502 w 562805"/>
                <a:gd name="connsiteY85" fmla="*/ 65661 h 281402"/>
                <a:gd name="connsiteX86" fmla="*/ 234502 w 562805"/>
                <a:gd name="connsiteY86" fmla="*/ 98491 h 281402"/>
                <a:gd name="connsiteX87" fmla="*/ 250282 w 562805"/>
                <a:gd name="connsiteY87" fmla="*/ 126536 h 281402"/>
                <a:gd name="connsiteX88" fmla="*/ 245697 w 562805"/>
                <a:gd name="connsiteY88" fmla="*/ 149458 h 281402"/>
                <a:gd name="connsiteX89" fmla="*/ 187602 w 562805"/>
                <a:gd name="connsiteY89" fmla="*/ 257953 h 281402"/>
                <a:gd name="connsiteX90" fmla="*/ 187676 w 562805"/>
                <a:gd name="connsiteY90" fmla="*/ 262643 h 281402"/>
                <a:gd name="connsiteX91" fmla="*/ 103181 w 562805"/>
                <a:gd name="connsiteY91" fmla="*/ 262643 h 281402"/>
                <a:gd name="connsiteX92" fmla="*/ 103181 w 562805"/>
                <a:gd name="connsiteY92" fmla="*/ 225122 h 281402"/>
                <a:gd name="connsiteX93" fmla="*/ 84421 w 562805"/>
                <a:gd name="connsiteY93" fmla="*/ 225122 h 281402"/>
                <a:gd name="connsiteX94" fmla="*/ 84421 w 562805"/>
                <a:gd name="connsiteY94" fmla="*/ 262643 h 281402"/>
                <a:gd name="connsiteX95" fmla="*/ 56365 w 562805"/>
                <a:gd name="connsiteY95" fmla="*/ 262643 h 281402"/>
                <a:gd name="connsiteX96" fmla="*/ 56281 w 562805"/>
                <a:gd name="connsiteY96" fmla="*/ 257953 h 281402"/>
                <a:gd name="connsiteX97" fmla="*/ 328303 w 562805"/>
                <a:gd name="connsiteY97" fmla="*/ 262643 h 281402"/>
                <a:gd name="connsiteX98" fmla="*/ 328303 w 562805"/>
                <a:gd name="connsiteY98" fmla="*/ 225122 h 281402"/>
                <a:gd name="connsiteX99" fmla="*/ 309543 w 562805"/>
                <a:gd name="connsiteY99" fmla="*/ 225122 h 281402"/>
                <a:gd name="connsiteX100" fmla="*/ 309543 w 562805"/>
                <a:gd name="connsiteY100" fmla="*/ 262643 h 281402"/>
                <a:gd name="connsiteX101" fmla="*/ 253263 w 562805"/>
                <a:gd name="connsiteY101" fmla="*/ 262643 h 281402"/>
                <a:gd name="connsiteX102" fmla="*/ 253263 w 562805"/>
                <a:gd name="connsiteY102" fmla="*/ 225122 h 281402"/>
                <a:gd name="connsiteX103" fmla="*/ 234502 w 562805"/>
                <a:gd name="connsiteY103" fmla="*/ 225122 h 281402"/>
                <a:gd name="connsiteX104" fmla="*/ 234502 w 562805"/>
                <a:gd name="connsiteY104" fmla="*/ 262643 h 281402"/>
                <a:gd name="connsiteX105" fmla="*/ 206446 w 562805"/>
                <a:gd name="connsiteY105" fmla="*/ 262643 h 281402"/>
                <a:gd name="connsiteX106" fmla="*/ 206362 w 562805"/>
                <a:gd name="connsiteY106" fmla="*/ 257953 h 281402"/>
                <a:gd name="connsiteX107" fmla="*/ 249418 w 562805"/>
                <a:gd name="connsiteY107" fmla="*/ 168883 h 281402"/>
                <a:gd name="connsiteX108" fmla="*/ 274770 w 562805"/>
                <a:gd name="connsiteY108" fmla="*/ 194235 h 281402"/>
                <a:gd name="connsiteX109" fmla="*/ 288036 w 562805"/>
                <a:gd name="connsiteY109" fmla="*/ 194235 h 281402"/>
                <a:gd name="connsiteX110" fmla="*/ 288036 w 562805"/>
                <a:gd name="connsiteY110" fmla="*/ 194235 h 281402"/>
                <a:gd name="connsiteX111" fmla="*/ 313388 w 562805"/>
                <a:gd name="connsiteY111" fmla="*/ 168883 h 281402"/>
                <a:gd name="connsiteX112" fmla="*/ 356444 w 562805"/>
                <a:gd name="connsiteY112" fmla="*/ 257953 h 281402"/>
                <a:gd name="connsiteX113" fmla="*/ 356359 w 562805"/>
                <a:gd name="connsiteY113" fmla="*/ 262643 h 281402"/>
                <a:gd name="connsiteX114" fmla="*/ 478385 w 562805"/>
                <a:gd name="connsiteY114" fmla="*/ 262643 h 281402"/>
                <a:gd name="connsiteX115" fmla="*/ 478385 w 562805"/>
                <a:gd name="connsiteY115" fmla="*/ 225122 h 281402"/>
                <a:gd name="connsiteX116" fmla="*/ 459625 w 562805"/>
                <a:gd name="connsiteY116" fmla="*/ 225122 h 281402"/>
                <a:gd name="connsiteX117" fmla="*/ 459625 w 562805"/>
                <a:gd name="connsiteY117" fmla="*/ 262643 h 281402"/>
                <a:gd name="connsiteX118" fmla="*/ 375130 w 562805"/>
                <a:gd name="connsiteY118" fmla="*/ 262643 h 281402"/>
                <a:gd name="connsiteX119" fmla="*/ 375204 w 562805"/>
                <a:gd name="connsiteY119" fmla="*/ 257953 h 281402"/>
                <a:gd name="connsiteX120" fmla="*/ 317108 w 562805"/>
                <a:gd name="connsiteY120" fmla="*/ 149458 h 281402"/>
                <a:gd name="connsiteX121" fmla="*/ 312524 w 562805"/>
                <a:gd name="connsiteY121" fmla="*/ 126536 h 281402"/>
                <a:gd name="connsiteX122" fmla="*/ 328303 w 562805"/>
                <a:gd name="connsiteY122" fmla="*/ 98491 h 281402"/>
                <a:gd name="connsiteX123" fmla="*/ 328303 w 562805"/>
                <a:gd name="connsiteY123" fmla="*/ 65661 h 281402"/>
                <a:gd name="connsiteX124" fmla="*/ 384584 w 562805"/>
                <a:gd name="connsiteY124" fmla="*/ 65661 h 281402"/>
                <a:gd name="connsiteX125" fmla="*/ 384584 w 562805"/>
                <a:gd name="connsiteY125" fmla="*/ 98491 h 281402"/>
                <a:gd name="connsiteX126" fmla="*/ 400364 w 562805"/>
                <a:gd name="connsiteY126" fmla="*/ 126536 h 281402"/>
                <a:gd name="connsiteX127" fmla="*/ 395779 w 562805"/>
                <a:gd name="connsiteY127" fmla="*/ 149455 h 281402"/>
                <a:gd name="connsiteX128" fmla="*/ 367503 w 562805"/>
                <a:gd name="connsiteY128" fmla="*/ 172113 h 281402"/>
                <a:gd name="connsiteX129" fmla="*/ 381739 w 562805"/>
                <a:gd name="connsiteY129" fmla="*/ 184331 h 281402"/>
                <a:gd name="connsiteX130" fmla="*/ 399502 w 562805"/>
                <a:gd name="connsiteY130" fmla="*/ 168885 h 281402"/>
                <a:gd name="connsiteX131" fmla="*/ 424851 w 562805"/>
                <a:gd name="connsiteY131" fmla="*/ 194235 h 281402"/>
                <a:gd name="connsiteX132" fmla="*/ 438117 w 562805"/>
                <a:gd name="connsiteY132" fmla="*/ 194235 h 281402"/>
                <a:gd name="connsiteX133" fmla="*/ 438117 w 562805"/>
                <a:gd name="connsiteY133" fmla="*/ 194235 h 281402"/>
                <a:gd name="connsiteX134" fmla="*/ 463469 w 562805"/>
                <a:gd name="connsiteY134" fmla="*/ 168883 h 281402"/>
                <a:gd name="connsiteX135" fmla="*/ 506525 w 562805"/>
                <a:gd name="connsiteY135" fmla="*/ 257953 h 281402"/>
                <a:gd name="connsiteX136" fmla="*/ 506441 w 562805"/>
                <a:gd name="connsiteY136" fmla="*/ 262643 h 28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562805" h="281402">
                  <a:moveTo>
                    <a:pt x="544045" y="260298"/>
                  </a:moveTo>
                  <a:cubicBezTo>
                    <a:pt x="544045" y="261593"/>
                    <a:pt x="542996" y="262643"/>
                    <a:pt x="541700" y="262643"/>
                  </a:cubicBezTo>
                  <a:lnTo>
                    <a:pt x="525211" y="262643"/>
                  </a:lnTo>
                  <a:cubicBezTo>
                    <a:pt x="525261" y="261080"/>
                    <a:pt x="525285" y="259516"/>
                    <a:pt x="525285" y="257953"/>
                  </a:cubicBezTo>
                  <a:cubicBezTo>
                    <a:pt x="525285" y="210349"/>
                    <a:pt x="502099" y="167365"/>
                    <a:pt x="467190" y="149458"/>
                  </a:cubicBezTo>
                  <a:lnTo>
                    <a:pt x="462605" y="126536"/>
                  </a:lnTo>
                  <a:cubicBezTo>
                    <a:pt x="472399" y="120582"/>
                    <a:pt x="478380" y="109952"/>
                    <a:pt x="478385" y="98491"/>
                  </a:cubicBezTo>
                  <a:lnTo>
                    <a:pt x="478385" y="51591"/>
                  </a:lnTo>
                  <a:cubicBezTo>
                    <a:pt x="478364" y="33467"/>
                    <a:pt x="463678" y="18781"/>
                    <a:pt x="445554" y="18760"/>
                  </a:cubicBezTo>
                  <a:lnTo>
                    <a:pt x="417414" y="18760"/>
                  </a:lnTo>
                  <a:cubicBezTo>
                    <a:pt x="401101" y="18780"/>
                    <a:pt x="387270" y="30759"/>
                    <a:pt x="384918" y="46900"/>
                  </a:cubicBezTo>
                  <a:lnTo>
                    <a:pt x="327969" y="46900"/>
                  </a:lnTo>
                  <a:cubicBezTo>
                    <a:pt x="325617" y="30759"/>
                    <a:pt x="311786" y="18780"/>
                    <a:pt x="295473" y="18760"/>
                  </a:cubicBezTo>
                  <a:lnTo>
                    <a:pt x="267333" y="18760"/>
                  </a:lnTo>
                  <a:cubicBezTo>
                    <a:pt x="251020" y="18780"/>
                    <a:pt x="237189" y="30759"/>
                    <a:pt x="234837" y="46900"/>
                  </a:cubicBezTo>
                  <a:lnTo>
                    <a:pt x="177888" y="46900"/>
                  </a:lnTo>
                  <a:cubicBezTo>
                    <a:pt x="175536" y="30759"/>
                    <a:pt x="161705" y="18780"/>
                    <a:pt x="145391" y="18760"/>
                  </a:cubicBezTo>
                  <a:lnTo>
                    <a:pt x="117251" y="18760"/>
                  </a:lnTo>
                  <a:cubicBezTo>
                    <a:pt x="99128" y="18781"/>
                    <a:pt x="84441" y="33467"/>
                    <a:pt x="84421" y="51591"/>
                  </a:cubicBezTo>
                  <a:lnTo>
                    <a:pt x="84421" y="98491"/>
                  </a:lnTo>
                  <a:cubicBezTo>
                    <a:pt x="84426" y="109952"/>
                    <a:pt x="90407" y="120582"/>
                    <a:pt x="100201" y="126536"/>
                  </a:cubicBezTo>
                  <a:lnTo>
                    <a:pt x="95616" y="149458"/>
                  </a:lnTo>
                  <a:cubicBezTo>
                    <a:pt x="60707" y="167365"/>
                    <a:pt x="37520" y="210349"/>
                    <a:pt x="37520" y="257953"/>
                  </a:cubicBezTo>
                  <a:cubicBezTo>
                    <a:pt x="37520" y="259516"/>
                    <a:pt x="37545" y="261080"/>
                    <a:pt x="37594" y="262643"/>
                  </a:cubicBezTo>
                  <a:lnTo>
                    <a:pt x="21105" y="262643"/>
                  </a:lnTo>
                  <a:cubicBezTo>
                    <a:pt x="19810" y="262643"/>
                    <a:pt x="18760" y="261593"/>
                    <a:pt x="18760" y="260298"/>
                  </a:cubicBezTo>
                  <a:lnTo>
                    <a:pt x="18760" y="196982"/>
                  </a:lnTo>
                  <a:lnTo>
                    <a:pt x="0" y="196982"/>
                  </a:lnTo>
                  <a:lnTo>
                    <a:pt x="0" y="260298"/>
                  </a:lnTo>
                  <a:cubicBezTo>
                    <a:pt x="14" y="271948"/>
                    <a:pt x="9455" y="281389"/>
                    <a:pt x="21105" y="281403"/>
                  </a:cubicBezTo>
                  <a:lnTo>
                    <a:pt x="541700" y="281403"/>
                  </a:lnTo>
                  <a:cubicBezTo>
                    <a:pt x="553351" y="281389"/>
                    <a:pt x="562792" y="271948"/>
                    <a:pt x="562806" y="260298"/>
                  </a:cubicBezTo>
                  <a:lnTo>
                    <a:pt x="562806" y="0"/>
                  </a:lnTo>
                  <a:lnTo>
                    <a:pt x="544045" y="0"/>
                  </a:lnTo>
                  <a:close/>
                  <a:moveTo>
                    <a:pt x="418537" y="131321"/>
                  </a:moveTo>
                  <a:lnTo>
                    <a:pt x="444431" y="131321"/>
                  </a:lnTo>
                  <a:lnTo>
                    <a:pt x="449443" y="156378"/>
                  </a:lnTo>
                  <a:lnTo>
                    <a:pt x="431484" y="174337"/>
                  </a:lnTo>
                  <a:lnTo>
                    <a:pt x="413526" y="156378"/>
                  </a:lnTo>
                  <a:close/>
                  <a:moveTo>
                    <a:pt x="403344" y="51591"/>
                  </a:moveTo>
                  <a:cubicBezTo>
                    <a:pt x="403352" y="43824"/>
                    <a:pt x="409647" y="37529"/>
                    <a:pt x="417414" y="37520"/>
                  </a:cubicBezTo>
                  <a:lnTo>
                    <a:pt x="445554" y="37520"/>
                  </a:lnTo>
                  <a:cubicBezTo>
                    <a:pt x="453321" y="37529"/>
                    <a:pt x="459616" y="43824"/>
                    <a:pt x="459625" y="51591"/>
                  </a:cubicBezTo>
                  <a:lnTo>
                    <a:pt x="459625" y="98491"/>
                  </a:lnTo>
                  <a:cubicBezTo>
                    <a:pt x="459616" y="106258"/>
                    <a:pt x="453321" y="112553"/>
                    <a:pt x="445554" y="112561"/>
                  </a:cubicBezTo>
                  <a:lnTo>
                    <a:pt x="417414" y="112561"/>
                  </a:lnTo>
                  <a:cubicBezTo>
                    <a:pt x="409647" y="112553"/>
                    <a:pt x="403352" y="106258"/>
                    <a:pt x="403344" y="98491"/>
                  </a:cubicBezTo>
                  <a:close/>
                  <a:moveTo>
                    <a:pt x="268456" y="131321"/>
                  </a:moveTo>
                  <a:lnTo>
                    <a:pt x="294350" y="131321"/>
                  </a:lnTo>
                  <a:lnTo>
                    <a:pt x="299361" y="156378"/>
                  </a:lnTo>
                  <a:lnTo>
                    <a:pt x="281403" y="174337"/>
                  </a:lnTo>
                  <a:lnTo>
                    <a:pt x="263445" y="156378"/>
                  </a:lnTo>
                  <a:close/>
                  <a:moveTo>
                    <a:pt x="253263" y="51591"/>
                  </a:moveTo>
                  <a:cubicBezTo>
                    <a:pt x="253271" y="43824"/>
                    <a:pt x="259566" y="37529"/>
                    <a:pt x="267333" y="37520"/>
                  </a:cubicBezTo>
                  <a:lnTo>
                    <a:pt x="295473" y="37520"/>
                  </a:lnTo>
                  <a:cubicBezTo>
                    <a:pt x="303240" y="37529"/>
                    <a:pt x="309535" y="43824"/>
                    <a:pt x="309543" y="51591"/>
                  </a:cubicBezTo>
                  <a:lnTo>
                    <a:pt x="309543" y="98491"/>
                  </a:lnTo>
                  <a:cubicBezTo>
                    <a:pt x="309535" y="106258"/>
                    <a:pt x="303240" y="112553"/>
                    <a:pt x="295473" y="112561"/>
                  </a:cubicBezTo>
                  <a:lnTo>
                    <a:pt x="267333" y="112561"/>
                  </a:lnTo>
                  <a:cubicBezTo>
                    <a:pt x="259566" y="112553"/>
                    <a:pt x="253271" y="106258"/>
                    <a:pt x="253263" y="98491"/>
                  </a:cubicBezTo>
                  <a:close/>
                  <a:moveTo>
                    <a:pt x="144268" y="131321"/>
                  </a:moveTo>
                  <a:lnTo>
                    <a:pt x="149280" y="156378"/>
                  </a:lnTo>
                  <a:lnTo>
                    <a:pt x="131321" y="174337"/>
                  </a:lnTo>
                  <a:lnTo>
                    <a:pt x="113363" y="156378"/>
                  </a:lnTo>
                  <a:lnTo>
                    <a:pt x="118374" y="131321"/>
                  </a:lnTo>
                  <a:close/>
                  <a:moveTo>
                    <a:pt x="103181" y="51591"/>
                  </a:moveTo>
                  <a:cubicBezTo>
                    <a:pt x="103189" y="43824"/>
                    <a:pt x="109484" y="37529"/>
                    <a:pt x="117251" y="37520"/>
                  </a:cubicBezTo>
                  <a:lnTo>
                    <a:pt x="145391" y="37520"/>
                  </a:lnTo>
                  <a:cubicBezTo>
                    <a:pt x="153158" y="37529"/>
                    <a:pt x="159453" y="43824"/>
                    <a:pt x="159462" y="51591"/>
                  </a:cubicBezTo>
                  <a:lnTo>
                    <a:pt x="159462" y="98491"/>
                  </a:lnTo>
                  <a:cubicBezTo>
                    <a:pt x="159453" y="106258"/>
                    <a:pt x="153158" y="112553"/>
                    <a:pt x="145391" y="112561"/>
                  </a:cubicBezTo>
                  <a:lnTo>
                    <a:pt x="117251" y="112561"/>
                  </a:lnTo>
                  <a:cubicBezTo>
                    <a:pt x="109484" y="112553"/>
                    <a:pt x="103189" y="106258"/>
                    <a:pt x="103181" y="98491"/>
                  </a:cubicBezTo>
                  <a:close/>
                  <a:moveTo>
                    <a:pt x="56281" y="257953"/>
                  </a:moveTo>
                  <a:cubicBezTo>
                    <a:pt x="56281" y="219590"/>
                    <a:pt x="73282" y="185043"/>
                    <a:pt x="99336" y="168883"/>
                  </a:cubicBezTo>
                  <a:lnTo>
                    <a:pt x="124688" y="194235"/>
                  </a:lnTo>
                  <a:cubicBezTo>
                    <a:pt x="128351" y="197898"/>
                    <a:pt x="134290" y="197898"/>
                    <a:pt x="137954" y="194235"/>
                  </a:cubicBezTo>
                  <a:cubicBezTo>
                    <a:pt x="137954" y="194235"/>
                    <a:pt x="137954" y="194235"/>
                    <a:pt x="137954" y="194235"/>
                  </a:cubicBezTo>
                  <a:lnTo>
                    <a:pt x="163304" y="168885"/>
                  </a:lnTo>
                  <a:cubicBezTo>
                    <a:pt x="169980" y="173096"/>
                    <a:pt x="175971" y="178304"/>
                    <a:pt x="181066" y="184331"/>
                  </a:cubicBezTo>
                  <a:lnTo>
                    <a:pt x="195303" y="172113"/>
                  </a:lnTo>
                  <a:cubicBezTo>
                    <a:pt x="187446" y="162788"/>
                    <a:pt x="177840" y="155090"/>
                    <a:pt x="167027" y="149455"/>
                  </a:cubicBezTo>
                  <a:lnTo>
                    <a:pt x="162442" y="126536"/>
                  </a:lnTo>
                  <a:cubicBezTo>
                    <a:pt x="172236" y="120582"/>
                    <a:pt x="178217" y="109952"/>
                    <a:pt x="178222" y="98491"/>
                  </a:cubicBezTo>
                  <a:lnTo>
                    <a:pt x="178222" y="65661"/>
                  </a:lnTo>
                  <a:lnTo>
                    <a:pt x="234502" y="65661"/>
                  </a:lnTo>
                  <a:lnTo>
                    <a:pt x="234502" y="98491"/>
                  </a:lnTo>
                  <a:cubicBezTo>
                    <a:pt x="234507" y="109952"/>
                    <a:pt x="240488" y="120582"/>
                    <a:pt x="250282" y="126536"/>
                  </a:cubicBezTo>
                  <a:lnTo>
                    <a:pt x="245697" y="149458"/>
                  </a:lnTo>
                  <a:cubicBezTo>
                    <a:pt x="210788" y="167365"/>
                    <a:pt x="187602" y="210349"/>
                    <a:pt x="187602" y="257953"/>
                  </a:cubicBezTo>
                  <a:cubicBezTo>
                    <a:pt x="187602" y="259516"/>
                    <a:pt x="187627" y="261080"/>
                    <a:pt x="187676" y="262643"/>
                  </a:cubicBezTo>
                  <a:lnTo>
                    <a:pt x="103181" y="262643"/>
                  </a:lnTo>
                  <a:lnTo>
                    <a:pt x="103181" y="225122"/>
                  </a:lnTo>
                  <a:lnTo>
                    <a:pt x="84421" y="225122"/>
                  </a:lnTo>
                  <a:lnTo>
                    <a:pt x="84421" y="262643"/>
                  </a:lnTo>
                  <a:lnTo>
                    <a:pt x="56365" y="262643"/>
                  </a:lnTo>
                  <a:cubicBezTo>
                    <a:pt x="56309" y="261080"/>
                    <a:pt x="56281" y="259516"/>
                    <a:pt x="56281" y="257953"/>
                  </a:cubicBezTo>
                  <a:close/>
                  <a:moveTo>
                    <a:pt x="328303" y="262643"/>
                  </a:moveTo>
                  <a:lnTo>
                    <a:pt x="328303" y="225122"/>
                  </a:lnTo>
                  <a:lnTo>
                    <a:pt x="309543" y="225122"/>
                  </a:lnTo>
                  <a:lnTo>
                    <a:pt x="309543" y="262643"/>
                  </a:lnTo>
                  <a:lnTo>
                    <a:pt x="253263" y="262643"/>
                  </a:lnTo>
                  <a:lnTo>
                    <a:pt x="253263" y="225122"/>
                  </a:lnTo>
                  <a:lnTo>
                    <a:pt x="234502" y="225122"/>
                  </a:lnTo>
                  <a:lnTo>
                    <a:pt x="234502" y="262643"/>
                  </a:lnTo>
                  <a:lnTo>
                    <a:pt x="206446" y="262643"/>
                  </a:lnTo>
                  <a:cubicBezTo>
                    <a:pt x="206390" y="261080"/>
                    <a:pt x="206362" y="259516"/>
                    <a:pt x="206362" y="257953"/>
                  </a:cubicBezTo>
                  <a:cubicBezTo>
                    <a:pt x="206362" y="219590"/>
                    <a:pt x="223363" y="185043"/>
                    <a:pt x="249418" y="168883"/>
                  </a:cubicBezTo>
                  <a:lnTo>
                    <a:pt x="274770" y="194235"/>
                  </a:lnTo>
                  <a:cubicBezTo>
                    <a:pt x="278433" y="197898"/>
                    <a:pt x="284372" y="197898"/>
                    <a:pt x="288036" y="194235"/>
                  </a:cubicBezTo>
                  <a:cubicBezTo>
                    <a:pt x="288036" y="194235"/>
                    <a:pt x="288036" y="194235"/>
                    <a:pt x="288036" y="194235"/>
                  </a:cubicBezTo>
                  <a:lnTo>
                    <a:pt x="313388" y="168883"/>
                  </a:lnTo>
                  <a:cubicBezTo>
                    <a:pt x="339442" y="185043"/>
                    <a:pt x="356444" y="219590"/>
                    <a:pt x="356444" y="257953"/>
                  </a:cubicBezTo>
                  <a:cubicBezTo>
                    <a:pt x="356444" y="259516"/>
                    <a:pt x="356415" y="261080"/>
                    <a:pt x="356359" y="262643"/>
                  </a:cubicBezTo>
                  <a:close/>
                  <a:moveTo>
                    <a:pt x="478385" y="262643"/>
                  </a:moveTo>
                  <a:lnTo>
                    <a:pt x="478385" y="225122"/>
                  </a:lnTo>
                  <a:lnTo>
                    <a:pt x="459625" y="225122"/>
                  </a:lnTo>
                  <a:lnTo>
                    <a:pt x="459625" y="262643"/>
                  </a:lnTo>
                  <a:lnTo>
                    <a:pt x="375130" y="262643"/>
                  </a:lnTo>
                  <a:cubicBezTo>
                    <a:pt x="375179" y="261080"/>
                    <a:pt x="375204" y="259516"/>
                    <a:pt x="375204" y="257953"/>
                  </a:cubicBezTo>
                  <a:cubicBezTo>
                    <a:pt x="375204" y="210349"/>
                    <a:pt x="352017" y="167365"/>
                    <a:pt x="317108" y="149458"/>
                  </a:cubicBezTo>
                  <a:lnTo>
                    <a:pt x="312524" y="126536"/>
                  </a:lnTo>
                  <a:cubicBezTo>
                    <a:pt x="322318" y="120582"/>
                    <a:pt x="328299" y="109952"/>
                    <a:pt x="328303" y="98491"/>
                  </a:cubicBezTo>
                  <a:lnTo>
                    <a:pt x="328303" y="65661"/>
                  </a:lnTo>
                  <a:lnTo>
                    <a:pt x="384584" y="65661"/>
                  </a:lnTo>
                  <a:lnTo>
                    <a:pt x="384584" y="98491"/>
                  </a:lnTo>
                  <a:cubicBezTo>
                    <a:pt x="384589" y="109952"/>
                    <a:pt x="390570" y="120582"/>
                    <a:pt x="400364" y="126536"/>
                  </a:cubicBezTo>
                  <a:lnTo>
                    <a:pt x="395779" y="149455"/>
                  </a:lnTo>
                  <a:cubicBezTo>
                    <a:pt x="384966" y="155090"/>
                    <a:pt x="375360" y="162788"/>
                    <a:pt x="367503" y="172113"/>
                  </a:cubicBezTo>
                  <a:lnTo>
                    <a:pt x="381739" y="184331"/>
                  </a:lnTo>
                  <a:cubicBezTo>
                    <a:pt x="386835" y="178304"/>
                    <a:pt x="392825" y="173096"/>
                    <a:pt x="399502" y="168885"/>
                  </a:cubicBezTo>
                  <a:lnTo>
                    <a:pt x="424851" y="194235"/>
                  </a:lnTo>
                  <a:cubicBezTo>
                    <a:pt x="428514" y="197898"/>
                    <a:pt x="434453" y="197898"/>
                    <a:pt x="438117" y="194235"/>
                  </a:cubicBezTo>
                  <a:cubicBezTo>
                    <a:pt x="438117" y="194235"/>
                    <a:pt x="438117" y="194235"/>
                    <a:pt x="438117" y="194235"/>
                  </a:cubicBezTo>
                  <a:lnTo>
                    <a:pt x="463469" y="168883"/>
                  </a:lnTo>
                  <a:cubicBezTo>
                    <a:pt x="489524" y="185043"/>
                    <a:pt x="506525" y="219590"/>
                    <a:pt x="506525" y="257953"/>
                  </a:cubicBezTo>
                  <a:cubicBezTo>
                    <a:pt x="506525" y="259516"/>
                    <a:pt x="506497" y="261080"/>
                    <a:pt x="506441" y="262643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22E0B825-BAFE-8F04-65F3-9AE03069FAAE}"/>
                </a:ext>
              </a:extLst>
            </p:cNvPr>
            <p:cNvSpPr/>
            <p:nvPr/>
          </p:nvSpPr>
          <p:spPr>
            <a:xfrm>
              <a:off x="13772637" y="443719"/>
              <a:ext cx="562805" cy="459624"/>
            </a:xfrm>
            <a:custGeom>
              <a:avLst/>
              <a:gdLst>
                <a:gd name="connsiteX0" fmla="*/ 541700 w 562805"/>
                <a:gd name="connsiteY0" fmla="*/ 0 h 459624"/>
                <a:gd name="connsiteX1" fmla="*/ 112561 w 562805"/>
                <a:gd name="connsiteY1" fmla="*/ 0 h 459624"/>
                <a:gd name="connsiteX2" fmla="*/ 112561 w 562805"/>
                <a:gd name="connsiteY2" fmla="*/ 18760 h 459624"/>
                <a:gd name="connsiteX3" fmla="*/ 541700 w 562805"/>
                <a:gd name="connsiteY3" fmla="*/ 18760 h 459624"/>
                <a:gd name="connsiteX4" fmla="*/ 544045 w 562805"/>
                <a:gd name="connsiteY4" fmla="*/ 21105 h 459624"/>
                <a:gd name="connsiteX5" fmla="*/ 544045 w 562805"/>
                <a:gd name="connsiteY5" fmla="*/ 75041 h 459624"/>
                <a:gd name="connsiteX6" fmla="*/ 18760 w 562805"/>
                <a:gd name="connsiteY6" fmla="*/ 75041 h 459624"/>
                <a:gd name="connsiteX7" fmla="*/ 18760 w 562805"/>
                <a:gd name="connsiteY7" fmla="*/ 21105 h 459624"/>
                <a:gd name="connsiteX8" fmla="*/ 21105 w 562805"/>
                <a:gd name="connsiteY8" fmla="*/ 18760 h 459624"/>
                <a:gd name="connsiteX9" fmla="*/ 93801 w 562805"/>
                <a:gd name="connsiteY9" fmla="*/ 18760 h 459624"/>
                <a:gd name="connsiteX10" fmla="*/ 93801 w 562805"/>
                <a:gd name="connsiteY10" fmla="*/ 0 h 459624"/>
                <a:gd name="connsiteX11" fmla="*/ 21105 w 562805"/>
                <a:gd name="connsiteY11" fmla="*/ 0 h 459624"/>
                <a:gd name="connsiteX12" fmla="*/ 0 w 562805"/>
                <a:gd name="connsiteY12" fmla="*/ 21105 h 459624"/>
                <a:gd name="connsiteX13" fmla="*/ 0 w 562805"/>
                <a:gd name="connsiteY13" fmla="*/ 459625 h 459624"/>
                <a:gd name="connsiteX14" fmla="*/ 18760 w 562805"/>
                <a:gd name="connsiteY14" fmla="*/ 459625 h 459624"/>
                <a:gd name="connsiteX15" fmla="*/ 18760 w 562805"/>
                <a:gd name="connsiteY15" fmla="*/ 93801 h 459624"/>
                <a:gd name="connsiteX16" fmla="*/ 544045 w 562805"/>
                <a:gd name="connsiteY16" fmla="*/ 93801 h 459624"/>
                <a:gd name="connsiteX17" fmla="*/ 544045 w 562805"/>
                <a:gd name="connsiteY17" fmla="*/ 262643 h 459624"/>
                <a:gd name="connsiteX18" fmla="*/ 562806 w 562805"/>
                <a:gd name="connsiteY18" fmla="*/ 262643 h 459624"/>
                <a:gd name="connsiteX19" fmla="*/ 562806 w 562805"/>
                <a:gd name="connsiteY19" fmla="*/ 21105 h 459624"/>
                <a:gd name="connsiteX20" fmla="*/ 541700 w 562805"/>
                <a:gd name="connsiteY20" fmla="*/ 0 h 4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2805" h="459624">
                  <a:moveTo>
                    <a:pt x="54170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541700" y="18760"/>
                  </a:lnTo>
                  <a:cubicBezTo>
                    <a:pt x="542996" y="18760"/>
                    <a:pt x="544045" y="19810"/>
                    <a:pt x="544045" y="21105"/>
                  </a:cubicBezTo>
                  <a:lnTo>
                    <a:pt x="544045" y="75041"/>
                  </a:lnTo>
                  <a:lnTo>
                    <a:pt x="18760" y="75041"/>
                  </a:lnTo>
                  <a:lnTo>
                    <a:pt x="18760" y="21105"/>
                  </a:lnTo>
                  <a:cubicBezTo>
                    <a:pt x="18760" y="19810"/>
                    <a:pt x="19810" y="18760"/>
                    <a:pt x="21105" y="18760"/>
                  </a:cubicBezTo>
                  <a:lnTo>
                    <a:pt x="93801" y="18760"/>
                  </a:lnTo>
                  <a:lnTo>
                    <a:pt x="93801" y="0"/>
                  </a:lnTo>
                  <a:lnTo>
                    <a:pt x="21105" y="0"/>
                  </a:lnTo>
                  <a:cubicBezTo>
                    <a:pt x="9455" y="14"/>
                    <a:pt x="14" y="9455"/>
                    <a:pt x="0" y="21105"/>
                  </a:cubicBezTo>
                  <a:lnTo>
                    <a:pt x="0" y="459625"/>
                  </a:lnTo>
                  <a:lnTo>
                    <a:pt x="18760" y="459625"/>
                  </a:lnTo>
                  <a:lnTo>
                    <a:pt x="18760" y="93801"/>
                  </a:lnTo>
                  <a:lnTo>
                    <a:pt x="544045" y="93801"/>
                  </a:lnTo>
                  <a:lnTo>
                    <a:pt x="544045" y="262643"/>
                  </a:lnTo>
                  <a:lnTo>
                    <a:pt x="562806" y="262643"/>
                  </a:lnTo>
                  <a:lnTo>
                    <a:pt x="562806" y="21105"/>
                  </a:lnTo>
                  <a:cubicBezTo>
                    <a:pt x="562792" y="9455"/>
                    <a:pt x="553351" y="14"/>
                    <a:pt x="541700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53FE6864-1282-7C02-7DBD-316FEC27D8DE}"/>
                </a:ext>
              </a:extLst>
            </p:cNvPr>
            <p:cNvSpPr/>
            <p:nvPr/>
          </p:nvSpPr>
          <p:spPr>
            <a:xfrm>
              <a:off x="13810157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D7E6C57B-2933-1880-31B5-1BC318980A11}"/>
                </a:ext>
              </a:extLst>
            </p:cNvPr>
            <p:cNvSpPr/>
            <p:nvPr/>
          </p:nvSpPr>
          <p:spPr>
            <a:xfrm>
              <a:off x="13847677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C72CCFE-7A47-C000-D0A0-EC4EC197B299}"/>
                </a:ext>
              </a:extLst>
            </p:cNvPr>
            <p:cNvSpPr/>
            <p:nvPr/>
          </p:nvSpPr>
          <p:spPr>
            <a:xfrm>
              <a:off x="13885198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004AB66F-8274-0E57-97BA-1E6B4DF850E1}"/>
                </a:ext>
              </a:extLst>
            </p:cNvPr>
            <p:cNvSpPr/>
            <p:nvPr/>
          </p:nvSpPr>
          <p:spPr>
            <a:xfrm>
              <a:off x="14241641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5C2521E-1E11-1D05-2858-74D07394FEA4}"/>
                </a:ext>
              </a:extLst>
            </p:cNvPr>
            <p:cNvSpPr/>
            <p:nvPr/>
          </p:nvSpPr>
          <p:spPr>
            <a:xfrm>
              <a:off x="14279162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28C7FA93-ADCA-7509-E5AD-817F293BA3A6}"/>
                </a:ext>
              </a:extLst>
            </p:cNvPr>
            <p:cNvSpPr/>
            <p:nvPr/>
          </p:nvSpPr>
          <p:spPr>
            <a:xfrm>
              <a:off x="14110320" y="565660"/>
              <a:ext cx="112561" cy="159461"/>
            </a:xfrm>
            <a:custGeom>
              <a:avLst/>
              <a:gdLst>
                <a:gd name="connsiteX0" fmla="*/ 112561 w 112561"/>
                <a:gd name="connsiteY0" fmla="*/ 159462 h 159461"/>
                <a:gd name="connsiteX1" fmla="*/ 112561 w 112561"/>
                <a:gd name="connsiteY1" fmla="*/ 32830 h 159461"/>
                <a:gd name="connsiteX2" fmla="*/ 79731 w 112561"/>
                <a:gd name="connsiteY2" fmla="*/ 0 h 159461"/>
                <a:gd name="connsiteX3" fmla="*/ 0 w 112561"/>
                <a:gd name="connsiteY3" fmla="*/ 0 h 159461"/>
                <a:gd name="connsiteX4" fmla="*/ 0 w 112561"/>
                <a:gd name="connsiteY4" fmla="*/ 18760 h 159461"/>
                <a:gd name="connsiteX5" fmla="*/ 79731 w 112561"/>
                <a:gd name="connsiteY5" fmla="*/ 18760 h 159461"/>
                <a:gd name="connsiteX6" fmla="*/ 93801 w 112561"/>
                <a:gd name="connsiteY6" fmla="*/ 32830 h 159461"/>
                <a:gd name="connsiteX7" fmla="*/ 93801 w 112561"/>
                <a:gd name="connsiteY7" fmla="*/ 159462 h 1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61" h="159461">
                  <a:moveTo>
                    <a:pt x="112561" y="159462"/>
                  </a:moveTo>
                  <a:lnTo>
                    <a:pt x="112561" y="32830"/>
                  </a:lnTo>
                  <a:cubicBezTo>
                    <a:pt x="112540" y="14707"/>
                    <a:pt x="97854" y="21"/>
                    <a:pt x="79731" y="0"/>
                  </a:cubicBezTo>
                  <a:lnTo>
                    <a:pt x="0" y="0"/>
                  </a:lnTo>
                  <a:lnTo>
                    <a:pt x="0" y="18760"/>
                  </a:lnTo>
                  <a:lnTo>
                    <a:pt x="79731" y="18760"/>
                  </a:lnTo>
                  <a:cubicBezTo>
                    <a:pt x="87498" y="18768"/>
                    <a:pt x="93793" y="25064"/>
                    <a:pt x="93801" y="32830"/>
                  </a:cubicBezTo>
                  <a:lnTo>
                    <a:pt x="93801" y="159462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0E79B34D-CBEA-A357-D1B3-8965238C5C5D}"/>
                </a:ext>
              </a:extLst>
            </p:cNvPr>
            <p:cNvSpPr/>
            <p:nvPr/>
          </p:nvSpPr>
          <p:spPr>
            <a:xfrm>
              <a:off x="13885198" y="565660"/>
              <a:ext cx="206362" cy="159461"/>
            </a:xfrm>
            <a:custGeom>
              <a:avLst/>
              <a:gdLst>
                <a:gd name="connsiteX0" fmla="*/ 0 w 206362"/>
                <a:gd name="connsiteY0" fmla="*/ 32830 h 159461"/>
                <a:gd name="connsiteX1" fmla="*/ 0 w 206362"/>
                <a:gd name="connsiteY1" fmla="*/ 159462 h 159461"/>
                <a:gd name="connsiteX2" fmla="*/ 18760 w 206362"/>
                <a:gd name="connsiteY2" fmla="*/ 159462 h 159461"/>
                <a:gd name="connsiteX3" fmla="*/ 18760 w 206362"/>
                <a:gd name="connsiteY3" fmla="*/ 32830 h 159461"/>
                <a:gd name="connsiteX4" fmla="*/ 32830 w 206362"/>
                <a:gd name="connsiteY4" fmla="*/ 18760 h 159461"/>
                <a:gd name="connsiteX5" fmla="*/ 206362 w 206362"/>
                <a:gd name="connsiteY5" fmla="*/ 18760 h 159461"/>
                <a:gd name="connsiteX6" fmla="*/ 206362 w 206362"/>
                <a:gd name="connsiteY6" fmla="*/ 0 h 159461"/>
                <a:gd name="connsiteX7" fmla="*/ 32830 w 206362"/>
                <a:gd name="connsiteY7" fmla="*/ 0 h 159461"/>
                <a:gd name="connsiteX8" fmla="*/ 0 w 206362"/>
                <a:gd name="connsiteY8" fmla="*/ 32830 h 1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62" h="159461">
                  <a:moveTo>
                    <a:pt x="0" y="32830"/>
                  </a:moveTo>
                  <a:lnTo>
                    <a:pt x="0" y="159462"/>
                  </a:lnTo>
                  <a:lnTo>
                    <a:pt x="18760" y="159462"/>
                  </a:lnTo>
                  <a:lnTo>
                    <a:pt x="18760" y="32830"/>
                  </a:lnTo>
                  <a:cubicBezTo>
                    <a:pt x="18768" y="25064"/>
                    <a:pt x="25064" y="18768"/>
                    <a:pt x="32830" y="18760"/>
                  </a:cubicBezTo>
                  <a:lnTo>
                    <a:pt x="206362" y="18760"/>
                  </a:lnTo>
                  <a:lnTo>
                    <a:pt x="206362" y="0"/>
                  </a:lnTo>
                  <a:lnTo>
                    <a:pt x="32830" y="0"/>
                  </a:lnTo>
                  <a:cubicBezTo>
                    <a:pt x="14707" y="21"/>
                    <a:pt x="21" y="14707"/>
                    <a:pt x="0" y="3283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F6F5AC83-87FE-C029-A6B1-E16BDF35233D}"/>
                </a:ext>
              </a:extLst>
            </p:cNvPr>
            <p:cNvSpPr/>
            <p:nvPr/>
          </p:nvSpPr>
          <p:spPr>
            <a:xfrm>
              <a:off x="13997759" y="612560"/>
              <a:ext cx="131322" cy="131321"/>
            </a:xfrm>
            <a:custGeom>
              <a:avLst/>
              <a:gdLst>
                <a:gd name="connsiteX0" fmla="*/ 4449 w 131322"/>
                <a:gd name="connsiteY0" fmla="*/ 1400 h 131321"/>
                <a:gd name="connsiteX1" fmla="*/ 0 w 131322"/>
                <a:gd name="connsiteY1" fmla="*/ 9380 h 131321"/>
                <a:gd name="connsiteX2" fmla="*/ 0 w 131322"/>
                <a:gd name="connsiteY2" fmla="*/ 121941 h 131321"/>
                <a:gd name="connsiteX3" fmla="*/ 9380 w 131322"/>
                <a:gd name="connsiteY3" fmla="*/ 131321 h 131321"/>
                <a:gd name="connsiteX4" fmla="*/ 13575 w 131322"/>
                <a:gd name="connsiteY4" fmla="*/ 130330 h 131321"/>
                <a:gd name="connsiteX5" fmla="*/ 126136 w 131322"/>
                <a:gd name="connsiteY5" fmla="*/ 74050 h 131321"/>
                <a:gd name="connsiteX6" fmla="*/ 130329 w 131322"/>
                <a:gd name="connsiteY6" fmla="*/ 61464 h 131321"/>
                <a:gd name="connsiteX7" fmla="*/ 126136 w 131322"/>
                <a:gd name="connsiteY7" fmla="*/ 57271 h 131321"/>
                <a:gd name="connsiteX8" fmla="*/ 13575 w 131322"/>
                <a:gd name="connsiteY8" fmla="*/ 991 h 131321"/>
                <a:gd name="connsiteX9" fmla="*/ 4449 w 131322"/>
                <a:gd name="connsiteY9" fmla="*/ 1400 h 131321"/>
                <a:gd name="connsiteX10" fmla="*/ 18760 w 131322"/>
                <a:gd name="connsiteY10" fmla="*/ 24557 h 131321"/>
                <a:gd name="connsiteX11" fmla="*/ 100966 w 131322"/>
                <a:gd name="connsiteY11" fmla="*/ 65661 h 131321"/>
                <a:gd name="connsiteX12" fmla="*/ 18760 w 131322"/>
                <a:gd name="connsiteY12" fmla="*/ 106764 h 13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22" h="131321">
                  <a:moveTo>
                    <a:pt x="4449" y="1400"/>
                  </a:moveTo>
                  <a:cubicBezTo>
                    <a:pt x="1683" y="3109"/>
                    <a:pt x="0" y="6129"/>
                    <a:pt x="0" y="9380"/>
                  </a:cubicBezTo>
                  <a:lnTo>
                    <a:pt x="0" y="121941"/>
                  </a:lnTo>
                  <a:cubicBezTo>
                    <a:pt x="0" y="127121"/>
                    <a:pt x="4200" y="131321"/>
                    <a:pt x="9380" y="131321"/>
                  </a:cubicBezTo>
                  <a:cubicBezTo>
                    <a:pt x="10836" y="131321"/>
                    <a:pt x="12273" y="130981"/>
                    <a:pt x="13575" y="130330"/>
                  </a:cubicBezTo>
                  <a:lnTo>
                    <a:pt x="126136" y="74050"/>
                  </a:lnTo>
                  <a:cubicBezTo>
                    <a:pt x="130770" y="71733"/>
                    <a:pt x="132647" y="66098"/>
                    <a:pt x="130329" y="61464"/>
                  </a:cubicBezTo>
                  <a:cubicBezTo>
                    <a:pt x="129422" y="59650"/>
                    <a:pt x="127952" y="58179"/>
                    <a:pt x="126136" y="57271"/>
                  </a:cubicBezTo>
                  <a:lnTo>
                    <a:pt x="13575" y="991"/>
                  </a:lnTo>
                  <a:cubicBezTo>
                    <a:pt x="10668" y="-463"/>
                    <a:pt x="7214" y="-308"/>
                    <a:pt x="4449" y="1400"/>
                  </a:cubicBezTo>
                  <a:close/>
                  <a:moveTo>
                    <a:pt x="18760" y="24557"/>
                  </a:moveTo>
                  <a:lnTo>
                    <a:pt x="100966" y="65661"/>
                  </a:lnTo>
                  <a:lnTo>
                    <a:pt x="18760" y="106764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2" name="图形 29">
            <a:extLst>
              <a:ext uri="{FF2B5EF4-FFF2-40B4-BE49-F238E27FC236}">
                <a16:creationId xmlns:a16="http://schemas.microsoft.com/office/drawing/2014/main" id="{8CEB59A7-5A3C-A41E-7E36-995E87293B12}"/>
              </a:ext>
            </a:extLst>
          </p:cNvPr>
          <p:cNvGrpSpPr/>
          <p:nvPr/>
        </p:nvGrpSpPr>
        <p:grpSpPr>
          <a:xfrm>
            <a:off x="10796971" y="1750921"/>
            <a:ext cx="562809" cy="562809"/>
            <a:chOff x="14951585" y="443714"/>
            <a:chExt cx="562809" cy="562809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D6D78F7-E7D6-1BFF-713E-F2B43AB8FA08}"/>
                </a:ext>
              </a:extLst>
            </p:cNvPr>
            <p:cNvSpPr/>
            <p:nvPr/>
          </p:nvSpPr>
          <p:spPr>
            <a:xfrm>
              <a:off x="14951585" y="616504"/>
              <a:ext cx="143722" cy="217235"/>
            </a:xfrm>
            <a:custGeom>
              <a:avLst/>
              <a:gdLst>
                <a:gd name="connsiteX0" fmla="*/ 73858 w 143722"/>
                <a:gd name="connsiteY0" fmla="*/ 117998 h 217235"/>
                <a:gd name="connsiteX1" fmla="*/ 94040 w 143722"/>
                <a:gd name="connsiteY1" fmla="*/ 117998 h 217235"/>
                <a:gd name="connsiteX2" fmla="*/ 128435 w 143722"/>
                <a:gd name="connsiteY2" fmla="*/ 217236 h 217235"/>
                <a:gd name="connsiteX3" fmla="*/ 143722 w 143722"/>
                <a:gd name="connsiteY3" fmla="*/ 206362 h 217235"/>
                <a:gd name="connsiteX4" fmla="*/ 112821 w 143722"/>
                <a:gd name="connsiteY4" fmla="*/ 117998 h 217235"/>
                <a:gd name="connsiteX5" fmla="*/ 140706 w 143722"/>
                <a:gd name="connsiteY5" fmla="*/ 117998 h 217235"/>
                <a:gd name="connsiteX6" fmla="*/ 140706 w 143722"/>
                <a:gd name="connsiteY6" fmla="*/ 99238 h 217235"/>
                <a:gd name="connsiteX7" fmla="*/ 112821 w 143722"/>
                <a:gd name="connsiteY7" fmla="*/ 99238 h 217235"/>
                <a:gd name="connsiteX8" fmla="*/ 143718 w 143722"/>
                <a:gd name="connsiteY8" fmla="*/ 10874 h 217235"/>
                <a:gd name="connsiteX9" fmla="*/ 128431 w 143722"/>
                <a:gd name="connsiteY9" fmla="*/ 0 h 217235"/>
                <a:gd name="connsiteX10" fmla="*/ 94040 w 143722"/>
                <a:gd name="connsiteY10" fmla="*/ 99238 h 217235"/>
                <a:gd name="connsiteX11" fmla="*/ 73858 w 143722"/>
                <a:gd name="connsiteY11" fmla="*/ 99238 h 217235"/>
                <a:gd name="connsiteX12" fmla="*/ 28149 w 143722"/>
                <a:gd name="connsiteY12" fmla="*/ 72289 h 217235"/>
                <a:gd name="connsiteX13" fmla="*/ 1201 w 143722"/>
                <a:gd name="connsiteY13" fmla="*/ 117998 h 217235"/>
                <a:gd name="connsiteX14" fmla="*/ 46909 w 143722"/>
                <a:gd name="connsiteY14" fmla="*/ 144947 h 217235"/>
                <a:gd name="connsiteX15" fmla="*/ 73858 w 143722"/>
                <a:gd name="connsiteY15" fmla="*/ 117998 h 217235"/>
                <a:gd name="connsiteX16" fmla="*/ 18764 w 143722"/>
                <a:gd name="connsiteY16" fmla="*/ 108618 h 217235"/>
                <a:gd name="connsiteX17" fmla="*/ 37525 w 143722"/>
                <a:gd name="connsiteY17" fmla="*/ 89858 h 217235"/>
                <a:gd name="connsiteX18" fmla="*/ 56285 w 143722"/>
                <a:gd name="connsiteY18" fmla="*/ 108618 h 217235"/>
                <a:gd name="connsiteX19" fmla="*/ 37525 w 143722"/>
                <a:gd name="connsiteY19" fmla="*/ 127378 h 217235"/>
                <a:gd name="connsiteX20" fmla="*/ 18764 w 143722"/>
                <a:gd name="connsiteY20" fmla="*/ 108618 h 2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722" h="217235">
                  <a:moveTo>
                    <a:pt x="73858" y="117998"/>
                  </a:moveTo>
                  <a:lnTo>
                    <a:pt x="94040" y="117998"/>
                  </a:lnTo>
                  <a:cubicBezTo>
                    <a:pt x="95742" y="153693"/>
                    <a:pt x="107683" y="188144"/>
                    <a:pt x="128435" y="217236"/>
                  </a:cubicBezTo>
                  <a:lnTo>
                    <a:pt x="143722" y="206362"/>
                  </a:lnTo>
                  <a:cubicBezTo>
                    <a:pt x="125233" y="180443"/>
                    <a:pt x="114514" y="149791"/>
                    <a:pt x="112821" y="117998"/>
                  </a:cubicBezTo>
                  <a:lnTo>
                    <a:pt x="140706" y="117998"/>
                  </a:lnTo>
                  <a:lnTo>
                    <a:pt x="140706" y="99238"/>
                  </a:lnTo>
                  <a:lnTo>
                    <a:pt x="112821" y="99238"/>
                  </a:lnTo>
                  <a:cubicBezTo>
                    <a:pt x="114513" y="67445"/>
                    <a:pt x="125230" y="36793"/>
                    <a:pt x="143718" y="10874"/>
                  </a:cubicBezTo>
                  <a:lnTo>
                    <a:pt x="128431" y="0"/>
                  </a:lnTo>
                  <a:cubicBezTo>
                    <a:pt x="107679" y="29092"/>
                    <a:pt x="95741" y="63543"/>
                    <a:pt x="94040" y="99238"/>
                  </a:cubicBezTo>
                  <a:lnTo>
                    <a:pt x="73858" y="99238"/>
                  </a:lnTo>
                  <a:cubicBezTo>
                    <a:pt x="68678" y="79174"/>
                    <a:pt x="48213" y="67109"/>
                    <a:pt x="28149" y="72289"/>
                  </a:cubicBezTo>
                  <a:cubicBezTo>
                    <a:pt x="8085" y="77469"/>
                    <a:pt x="-3980" y="97934"/>
                    <a:pt x="1201" y="117998"/>
                  </a:cubicBezTo>
                  <a:cubicBezTo>
                    <a:pt x="6381" y="138062"/>
                    <a:pt x="26846" y="150127"/>
                    <a:pt x="46909" y="144947"/>
                  </a:cubicBezTo>
                  <a:cubicBezTo>
                    <a:pt x="60126" y="141535"/>
                    <a:pt x="70446" y="131215"/>
                    <a:pt x="73858" y="117998"/>
                  </a:cubicBezTo>
                  <a:close/>
                  <a:moveTo>
                    <a:pt x="18764" y="108618"/>
                  </a:moveTo>
                  <a:cubicBezTo>
                    <a:pt x="18764" y="98256"/>
                    <a:pt x="27164" y="89858"/>
                    <a:pt x="37525" y="89858"/>
                  </a:cubicBezTo>
                  <a:cubicBezTo>
                    <a:pt x="47886" y="89858"/>
                    <a:pt x="56285" y="98256"/>
                    <a:pt x="56285" y="108618"/>
                  </a:cubicBezTo>
                  <a:cubicBezTo>
                    <a:pt x="56285" y="118979"/>
                    <a:pt x="47886" y="127378"/>
                    <a:pt x="37525" y="127378"/>
                  </a:cubicBezTo>
                  <a:cubicBezTo>
                    <a:pt x="27169" y="127366"/>
                    <a:pt x="18777" y="118974"/>
                    <a:pt x="18764" y="10861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0ECBCF5-7F1C-78E2-45B7-07581D578C1C}"/>
                </a:ext>
              </a:extLst>
            </p:cNvPr>
            <p:cNvSpPr/>
            <p:nvPr/>
          </p:nvSpPr>
          <p:spPr>
            <a:xfrm>
              <a:off x="15370677" y="616504"/>
              <a:ext cx="143718" cy="217235"/>
            </a:xfrm>
            <a:custGeom>
              <a:avLst/>
              <a:gdLst>
                <a:gd name="connsiteX0" fmla="*/ 106198 w 143718"/>
                <a:gd name="connsiteY0" fmla="*/ 71098 h 217235"/>
                <a:gd name="connsiteX1" fmla="*/ 69864 w 143718"/>
                <a:gd name="connsiteY1" fmla="*/ 99238 h 217235"/>
                <a:gd name="connsiteX2" fmla="*/ 49683 w 143718"/>
                <a:gd name="connsiteY2" fmla="*/ 99238 h 217235"/>
                <a:gd name="connsiteX3" fmla="*/ 15287 w 143718"/>
                <a:gd name="connsiteY3" fmla="*/ 0 h 217235"/>
                <a:gd name="connsiteX4" fmla="*/ 0 w 143718"/>
                <a:gd name="connsiteY4" fmla="*/ 10874 h 217235"/>
                <a:gd name="connsiteX5" fmla="*/ 30902 w 143718"/>
                <a:gd name="connsiteY5" fmla="*/ 99238 h 217235"/>
                <a:gd name="connsiteX6" fmla="*/ 3017 w 143718"/>
                <a:gd name="connsiteY6" fmla="*/ 99238 h 217235"/>
                <a:gd name="connsiteX7" fmla="*/ 3017 w 143718"/>
                <a:gd name="connsiteY7" fmla="*/ 117998 h 217235"/>
                <a:gd name="connsiteX8" fmla="*/ 30902 w 143718"/>
                <a:gd name="connsiteY8" fmla="*/ 117998 h 217235"/>
                <a:gd name="connsiteX9" fmla="*/ 5 w 143718"/>
                <a:gd name="connsiteY9" fmla="*/ 206362 h 217235"/>
                <a:gd name="connsiteX10" fmla="*/ 15292 w 143718"/>
                <a:gd name="connsiteY10" fmla="*/ 217236 h 217235"/>
                <a:gd name="connsiteX11" fmla="*/ 49683 w 143718"/>
                <a:gd name="connsiteY11" fmla="*/ 117998 h 217235"/>
                <a:gd name="connsiteX12" fmla="*/ 69859 w 143718"/>
                <a:gd name="connsiteY12" fmla="*/ 117998 h 217235"/>
                <a:gd name="connsiteX13" fmla="*/ 115569 w 143718"/>
                <a:gd name="connsiteY13" fmla="*/ 144947 h 217235"/>
                <a:gd name="connsiteX14" fmla="*/ 142518 w 143718"/>
                <a:gd name="connsiteY14" fmla="*/ 99238 h 217235"/>
                <a:gd name="connsiteX15" fmla="*/ 106198 w 143718"/>
                <a:gd name="connsiteY15" fmla="*/ 71098 h 217235"/>
                <a:gd name="connsiteX16" fmla="*/ 106198 w 143718"/>
                <a:gd name="connsiteY16" fmla="*/ 127378 h 217235"/>
                <a:gd name="connsiteX17" fmla="*/ 87438 w 143718"/>
                <a:gd name="connsiteY17" fmla="*/ 108618 h 217235"/>
                <a:gd name="connsiteX18" fmla="*/ 106198 w 143718"/>
                <a:gd name="connsiteY18" fmla="*/ 89858 h 217235"/>
                <a:gd name="connsiteX19" fmla="*/ 124958 w 143718"/>
                <a:gd name="connsiteY19" fmla="*/ 108618 h 217235"/>
                <a:gd name="connsiteX20" fmla="*/ 106198 w 143718"/>
                <a:gd name="connsiteY20" fmla="*/ 127378 h 2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718" h="217235">
                  <a:moveTo>
                    <a:pt x="106198" y="71098"/>
                  </a:moveTo>
                  <a:cubicBezTo>
                    <a:pt x="89096" y="71120"/>
                    <a:pt x="74163" y="82684"/>
                    <a:pt x="69864" y="99238"/>
                  </a:cubicBezTo>
                  <a:lnTo>
                    <a:pt x="49683" y="99238"/>
                  </a:lnTo>
                  <a:cubicBezTo>
                    <a:pt x="47980" y="63543"/>
                    <a:pt x="36039" y="29092"/>
                    <a:pt x="15287" y="0"/>
                  </a:cubicBezTo>
                  <a:lnTo>
                    <a:pt x="0" y="10874"/>
                  </a:lnTo>
                  <a:cubicBezTo>
                    <a:pt x="18489" y="36793"/>
                    <a:pt x="29208" y="67445"/>
                    <a:pt x="30902" y="99238"/>
                  </a:cubicBezTo>
                  <a:lnTo>
                    <a:pt x="3017" y="99238"/>
                  </a:lnTo>
                  <a:lnTo>
                    <a:pt x="3017" y="117998"/>
                  </a:lnTo>
                  <a:lnTo>
                    <a:pt x="30902" y="117998"/>
                  </a:lnTo>
                  <a:cubicBezTo>
                    <a:pt x="29210" y="149791"/>
                    <a:pt x="18493" y="180443"/>
                    <a:pt x="5" y="206362"/>
                  </a:cubicBezTo>
                  <a:lnTo>
                    <a:pt x="15292" y="217236"/>
                  </a:lnTo>
                  <a:cubicBezTo>
                    <a:pt x="36043" y="188144"/>
                    <a:pt x="47982" y="153693"/>
                    <a:pt x="49683" y="117998"/>
                  </a:cubicBezTo>
                  <a:lnTo>
                    <a:pt x="69859" y="117998"/>
                  </a:lnTo>
                  <a:cubicBezTo>
                    <a:pt x="75040" y="138062"/>
                    <a:pt x="95505" y="150127"/>
                    <a:pt x="115569" y="144947"/>
                  </a:cubicBezTo>
                  <a:cubicBezTo>
                    <a:pt x="135633" y="139767"/>
                    <a:pt x="147698" y="119302"/>
                    <a:pt x="142518" y="99238"/>
                  </a:cubicBezTo>
                  <a:cubicBezTo>
                    <a:pt x="138240" y="82675"/>
                    <a:pt x="123304" y="71102"/>
                    <a:pt x="106198" y="71098"/>
                  </a:cubicBezTo>
                  <a:close/>
                  <a:moveTo>
                    <a:pt x="106198" y="127378"/>
                  </a:moveTo>
                  <a:cubicBezTo>
                    <a:pt x="95836" y="127378"/>
                    <a:pt x="87438" y="118979"/>
                    <a:pt x="87438" y="108618"/>
                  </a:cubicBezTo>
                  <a:cubicBezTo>
                    <a:pt x="87438" y="98256"/>
                    <a:pt x="95836" y="89858"/>
                    <a:pt x="106198" y="89858"/>
                  </a:cubicBezTo>
                  <a:cubicBezTo>
                    <a:pt x="116559" y="89858"/>
                    <a:pt x="124958" y="98256"/>
                    <a:pt x="124958" y="108618"/>
                  </a:cubicBezTo>
                  <a:cubicBezTo>
                    <a:pt x="124946" y="118974"/>
                    <a:pt x="116554" y="127366"/>
                    <a:pt x="106198" y="12737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95FF9CF-342B-8F55-FADE-DF95A997167F}"/>
                </a:ext>
              </a:extLst>
            </p:cNvPr>
            <p:cNvSpPr/>
            <p:nvPr/>
          </p:nvSpPr>
          <p:spPr>
            <a:xfrm>
              <a:off x="15023099" y="515195"/>
              <a:ext cx="103966" cy="104009"/>
            </a:xfrm>
            <a:custGeom>
              <a:avLst/>
              <a:gdLst>
                <a:gd name="connsiteX0" fmla="*/ 63975 w 103966"/>
                <a:gd name="connsiteY0" fmla="*/ 10951 h 104009"/>
                <a:gd name="connsiteX1" fmla="*/ 63975 w 103966"/>
                <a:gd name="connsiteY1" fmla="*/ 10951 h 104009"/>
                <a:gd name="connsiteX2" fmla="*/ 10951 w 103966"/>
                <a:gd name="connsiteY2" fmla="*/ 11012 h 104009"/>
                <a:gd name="connsiteX3" fmla="*/ 11012 w 103966"/>
                <a:gd name="connsiteY3" fmla="*/ 64036 h 104009"/>
                <a:gd name="connsiteX4" fmla="*/ 56502 w 103966"/>
                <a:gd name="connsiteY4" fmla="*/ 69811 h 104009"/>
                <a:gd name="connsiteX5" fmla="*/ 90701 w 103966"/>
                <a:gd name="connsiteY5" fmla="*/ 104010 h 104009"/>
                <a:gd name="connsiteX6" fmla="*/ 103967 w 103966"/>
                <a:gd name="connsiteY6" fmla="*/ 90744 h 104009"/>
                <a:gd name="connsiteX7" fmla="*/ 69767 w 103966"/>
                <a:gd name="connsiteY7" fmla="*/ 56533 h 104009"/>
                <a:gd name="connsiteX8" fmla="*/ 63975 w 103966"/>
                <a:gd name="connsiteY8" fmla="*/ 10951 h 104009"/>
                <a:gd name="connsiteX9" fmla="*/ 24177 w 103966"/>
                <a:gd name="connsiteY9" fmla="*/ 50741 h 104009"/>
                <a:gd name="connsiteX10" fmla="*/ 24177 w 103966"/>
                <a:gd name="connsiteY10" fmla="*/ 24210 h 104009"/>
                <a:gd name="connsiteX11" fmla="*/ 50709 w 103966"/>
                <a:gd name="connsiteY11" fmla="*/ 24210 h 104009"/>
                <a:gd name="connsiteX12" fmla="*/ 50709 w 103966"/>
                <a:gd name="connsiteY12" fmla="*/ 24210 h 104009"/>
                <a:gd name="connsiteX13" fmla="*/ 50710 w 103966"/>
                <a:gd name="connsiteY13" fmla="*/ 50741 h 104009"/>
                <a:gd name="connsiteX14" fmla="*/ 24178 w 103966"/>
                <a:gd name="connsiteY14" fmla="*/ 50742 h 10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966" h="104009">
                  <a:moveTo>
                    <a:pt x="63975" y="10951"/>
                  </a:moveTo>
                  <a:lnTo>
                    <a:pt x="63975" y="10951"/>
                  </a:lnTo>
                  <a:cubicBezTo>
                    <a:pt x="49316" y="-3674"/>
                    <a:pt x="25576" y="-3647"/>
                    <a:pt x="10951" y="11012"/>
                  </a:cubicBezTo>
                  <a:cubicBezTo>
                    <a:pt x="-3674" y="25671"/>
                    <a:pt x="-3647" y="49410"/>
                    <a:pt x="11012" y="64036"/>
                  </a:cubicBezTo>
                  <a:cubicBezTo>
                    <a:pt x="23094" y="76090"/>
                    <a:pt x="41792" y="78463"/>
                    <a:pt x="56502" y="69811"/>
                  </a:cubicBezTo>
                  <a:lnTo>
                    <a:pt x="90701" y="104010"/>
                  </a:lnTo>
                  <a:lnTo>
                    <a:pt x="103967" y="90744"/>
                  </a:lnTo>
                  <a:lnTo>
                    <a:pt x="69767" y="56533"/>
                  </a:lnTo>
                  <a:cubicBezTo>
                    <a:pt x="78429" y="41790"/>
                    <a:pt x="76049" y="23059"/>
                    <a:pt x="63975" y="10951"/>
                  </a:cubicBezTo>
                  <a:close/>
                  <a:moveTo>
                    <a:pt x="24177" y="50741"/>
                  </a:moveTo>
                  <a:cubicBezTo>
                    <a:pt x="16851" y="43414"/>
                    <a:pt x="16851" y="31537"/>
                    <a:pt x="24177" y="24210"/>
                  </a:cubicBezTo>
                  <a:cubicBezTo>
                    <a:pt x="31504" y="16883"/>
                    <a:pt x="43382" y="16883"/>
                    <a:pt x="50709" y="24210"/>
                  </a:cubicBezTo>
                  <a:lnTo>
                    <a:pt x="50709" y="24210"/>
                  </a:lnTo>
                  <a:cubicBezTo>
                    <a:pt x="58036" y="31535"/>
                    <a:pt x="58036" y="43414"/>
                    <a:pt x="50710" y="50741"/>
                  </a:cubicBezTo>
                  <a:cubicBezTo>
                    <a:pt x="43384" y="58068"/>
                    <a:pt x="31505" y="58068"/>
                    <a:pt x="24178" y="50742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D74A2D8A-B0A0-EDD4-171C-5DC39BAF611C}"/>
                </a:ext>
              </a:extLst>
            </p:cNvPr>
            <p:cNvSpPr/>
            <p:nvPr/>
          </p:nvSpPr>
          <p:spPr>
            <a:xfrm>
              <a:off x="15338921" y="831051"/>
              <a:ext cx="104043" cy="104042"/>
            </a:xfrm>
            <a:custGeom>
              <a:avLst/>
              <a:gdLst>
                <a:gd name="connsiteX0" fmla="*/ 39992 w 104043"/>
                <a:gd name="connsiteY0" fmla="*/ 93053 h 104042"/>
                <a:gd name="connsiteX1" fmla="*/ 93054 w 104043"/>
                <a:gd name="connsiteY1" fmla="*/ 93053 h 104042"/>
                <a:gd name="connsiteX2" fmla="*/ 93054 w 104043"/>
                <a:gd name="connsiteY2" fmla="*/ 39991 h 104042"/>
                <a:gd name="connsiteX3" fmla="*/ 93054 w 104043"/>
                <a:gd name="connsiteY3" fmla="*/ 39991 h 104042"/>
                <a:gd name="connsiteX4" fmla="*/ 47464 w 104043"/>
                <a:gd name="connsiteY4" fmla="*/ 34199 h 104042"/>
                <a:gd name="connsiteX5" fmla="*/ 13266 w 104043"/>
                <a:gd name="connsiteY5" fmla="*/ 0 h 104042"/>
                <a:gd name="connsiteX6" fmla="*/ 0 w 104043"/>
                <a:gd name="connsiteY6" fmla="*/ 13266 h 104042"/>
                <a:gd name="connsiteX7" fmla="*/ 34199 w 104043"/>
                <a:gd name="connsiteY7" fmla="*/ 47464 h 104042"/>
                <a:gd name="connsiteX8" fmla="*/ 39992 w 104043"/>
                <a:gd name="connsiteY8" fmla="*/ 93053 h 104042"/>
                <a:gd name="connsiteX9" fmla="*/ 79788 w 104043"/>
                <a:gd name="connsiteY9" fmla="*/ 53255 h 104042"/>
                <a:gd name="connsiteX10" fmla="*/ 79821 w 104043"/>
                <a:gd name="connsiteY10" fmla="*/ 79820 h 104042"/>
                <a:gd name="connsiteX11" fmla="*/ 53258 w 104043"/>
                <a:gd name="connsiteY11" fmla="*/ 79853 h 104042"/>
                <a:gd name="connsiteX12" fmla="*/ 53224 w 104043"/>
                <a:gd name="connsiteY12" fmla="*/ 53288 h 104042"/>
                <a:gd name="connsiteX13" fmla="*/ 66522 w 104043"/>
                <a:gd name="connsiteY13" fmla="*/ 47770 h 104042"/>
                <a:gd name="connsiteX14" fmla="*/ 79788 w 104043"/>
                <a:gd name="connsiteY14" fmla="*/ 53255 h 1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043" h="104042">
                  <a:moveTo>
                    <a:pt x="39992" y="93053"/>
                  </a:moveTo>
                  <a:cubicBezTo>
                    <a:pt x="54645" y="107706"/>
                    <a:pt x="78401" y="107706"/>
                    <a:pt x="93054" y="93053"/>
                  </a:cubicBezTo>
                  <a:cubicBezTo>
                    <a:pt x="107707" y="78400"/>
                    <a:pt x="107707" y="54644"/>
                    <a:pt x="93054" y="39991"/>
                  </a:cubicBezTo>
                  <a:lnTo>
                    <a:pt x="93054" y="39991"/>
                  </a:lnTo>
                  <a:cubicBezTo>
                    <a:pt x="80944" y="27915"/>
                    <a:pt x="62210" y="25535"/>
                    <a:pt x="47464" y="34199"/>
                  </a:cubicBezTo>
                  <a:lnTo>
                    <a:pt x="13266" y="0"/>
                  </a:lnTo>
                  <a:lnTo>
                    <a:pt x="0" y="13266"/>
                  </a:lnTo>
                  <a:lnTo>
                    <a:pt x="34199" y="47464"/>
                  </a:lnTo>
                  <a:cubicBezTo>
                    <a:pt x="25534" y="62209"/>
                    <a:pt x="27915" y="80944"/>
                    <a:pt x="39992" y="93053"/>
                  </a:cubicBezTo>
                  <a:close/>
                  <a:moveTo>
                    <a:pt x="79788" y="53255"/>
                  </a:moveTo>
                  <a:cubicBezTo>
                    <a:pt x="87133" y="60581"/>
                    <a:pt x="87148" y="72475"/>
                    <a:pt x="79821" y="79820"/>
                  </a:cubicBezTo>
                  <a:cubicBezTo>
                    <a:pt x="72495" y="87165"/>
                    <a:pt x="60602" y="87179"/>
                    <a:pt x="53258" y="79853"/>
                  </a:cubicBezTo>
                  <a:cubicBezTo>
                    <a:pt x="45913" y="72527"/>
                    <a:pt x="45898" y="60633"/>
                    <a:pt x="53224" y="53288"/>
                  </a:cubicBezTo>
                  <a:cubicBezTo>
                    <a:pt x="56748" y="49756"/>
                    <a:pt x="61532" y="47770"/>
                    <a:pt x="66522" y="47770"/>
                  </a:cubicBezTo>
                  <a:cubicBezTo>
                    <a:pt x="71496" y="47770"/>
                    <a:pt x="76267" y="49743"/>
                    <a:pt x="79788" y="53255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039D593-1A6C-B4C1-BAB2-332B48990F64}"/>
                </a:ext>
              </a:extLst>
            </p:cNvPr>
            <p:cNvSpPr/>
            <p:nvPr/>
          </p:nvSpPr>
          <p:spPr>
            <a:xfrm>
              <a:off x="15023058" y="831050"/>
              <a:ext cx="104005" cy="104026"/>
            </a:xfrm>
            <a:custGeom>
              <a:avLst/>
              <a:gdLst>
                <a:gd name="connsiteX0" fmla="*/ 90741 w 104005"/>
                <a:gd name="connsiteY0" fmla="*/ 0 h 104026"/>
                <a:gd name="connsiteX1" fmla="*/ 56542 w 104005"/>
                <a:gd name="connsiteY1" fmla="*/ 34199 h 104026"/>
                <a:gd name="connsiteX2" fmla="*/ 5192 w 104005"/>
                <a:gd name="connsiteY2" fmla="*/ 47489 h 104026"/>
                <a:gd name="connsiteX3" fmla="*/ 18483 w 104005"/>
                <a:gd name="connsiteY3" fmla="*/ 98839 h 104026"/>
                <a:gd name="connsiteX4" fmla="*/ 64014 w 104005"/>
                <a:gd name="connsiteY4" fmla="*/ 93059 h 104026"/>
                <a:gd name="connsiteX5" fmla="*/ 64014 w 104005"/>
                <a:gd name="connsiteY5" fmla="*/ 93059 h 104026"/>
                <a:gd name="connsiteX6" fmla="*/ 69807 w 104005"/>
                <a:gd name="connsiteY6" fmla="*/ 47469 h 104026"/>
                <a:gd name="connsiteX7" fmla="*/ 104005 w 104005"/>
                <a:gd name="connsiteY7" fmla="*/ 13272 h 104026"/>
                <a:gd name="connsiteX8" fmla="*/ 50750 w 104005"/>
                <a:gd name="connsiteY8" fmla="*/ 79788 h 104026"/>
                <a:gd name="connsiteX9" fmla="*/ 24230 w 104005"/>
                <a:gd name="connsiteY9" fmla="*/ 79777 h 104026"/>
                <a:gd name="connsiteX10" fmla="*/ 24243 w 104005"/>
                <a:gd name="connsiteY10" fmla="*/ 53257 h 104026"/>
                <a:gd name="connsiteX11" fmla="*/ 50750 w 104005"/>
                <a:gd name="connsiteY11" fmla="*/ 53257 h 104026"/>
                <a:gd name="connsiteX12" fmla="*/ 50750 w 104005"/>
                <a:gd name="connsiteY12" fmla="*/ 79788 h 1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005" h="104026">
                  <a:moveTo>
                    <a:pt x="90741" y="0"/>
                  </a:moveTo>
                  <a:lnTo>
                    <a:pt x="56542" y="34199"/>
                  </a:lnTo>
                  <a:cubicBezTo>
                    <a:pt x="38692" y="23689"/>
                    <a:pt x="15702" y="29639"/>
                    <a:pt x="5192" y="47489"/>
                  </a:cubicBezTo>
                  <a:cubicBezTo>
                    <a:pt x="-5318" y="65339"/>
                    <a:pt x="633" y="88329"/>
                    <a:pt x="18483" y="98839"/>
                  </a:cubicBezTo>
                  <a:cubicBezTo>
                    <a:pt x="33205" y="107508"/>
                    <a:pt x="51925" y="105131"/>
                    <a:pt x="64014" y="93059"/>
                  </a:cubicBezTo>
                  <a:lnTo>
                    <a:pt x="64014" y="93059"/>
                  </a:lnTo>
                  <a:cubicBezTo>
                    <a:pt x="76091" y="80949"/>
                    <a:pt x="78471" y="62214"/>
                    <a:pt x="69807" y="47469"/>
                  </a:cubicBezTo>
                  <a:lnTo>
                    <a:pt x="104005" y="13272"/>
                  </a:lnTo>
                  <a:close/>
                  <a:moveTo>
                    <a:pt x="50750" y="79788"/>
                  </a:moveTo>
                  <a:cubicBezTo>
                    <a:pt x="43423" y="87108"/>
                    <a:pt x="31550" y="87102"/>
                    <a:pt x="24230" y="79777"/>
                  </a:cubicBezTo>
                  <a:cubicBezTo>
                    <a:pt x="16911" y="72450"/>
                    <a:pt x="16916" y="60577"/>
                    <a:pt x="24243" y="53257"/>
                  </a:cubicBezTo>
                  <a:cubicBezTo>
                    <a:pt x="31564" y="45941"/>
                    <a:pt x="43429" y="45941"/>
                    <a:pt x="50750" y="53257"/>
                  </a:cubicBezTo>
                  <a:cubicBezTo>
                    <a:pt x="58061" y="60590"/>
                    <a:pt x="58061" y="72455"/>
                    <a:pt x="50750" y="7978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73611B0-AEA3-0475-A731-9EA46E047D0E}"/>
                </a:ext>
              </a:extLst>
            </p:cNvPr>
            <p:cNvSpPr/>
            <p:nvPr/>
          </p:nvSpPr>
          <p:spPr>
            <a:xfrm>
              <a:off x="15338916" y="515158"/>
              <a:ext cx="104041" cy="104036"/>
            </a:xfrm>
            <a:custGeom>
              <a:avLst/>
              <a:gdLst>
                <a:gd name="connsiteX0" fmla="*/ 66527 w 104041"/>
                <a:gd name="connsiteY0" fmla="*/ 75015 h 104036"/>
                <a:gd name="connsiteX1" fmla="*/ 93059 w 104041"/>
                <a:gd name="connsiteY1" fmla="*/ 64045 h 104036"/>
                <a:gd name="connsiteX2" fmla="*/ 93059 w 104041"/>
                <a:gd name="connsiteY2" fmla="*/ 64045 h 104036"/>
                <a:gd name="connsiteX3" fmla="*/ 93046 w 104041"/>
                <a:gd name="connsiteY3" fmla="*/ 10983 h 104036"/>
                <a:gd name="connsiteX4" fmla="*/ 39984 w 104041"/>
                <a:gd name="connsiteY4" fmla="*/ 10996 h 104036"/>
                <a:gd name="connsiteX5" fmla="*/ 34199 w 104041"/>
                <a:gd name="connsiteY5" fmla="*/ 56574 h 104036"/>
                <a:gd name="connsiteX6" fmla="*/ 0 w 104041"/>
                <a:gd name="connsiteY6" fmla="*/ 90771 h 104036"/>
                <a:gd name="connsiteX7" fmla="*/ 13266 w 104041"/>
                <a:gd name="connsiteY7" fmla="*/ 104037 h 104036"/>
                <a:gd name="connsiteX8" fmla="*/ 47464 w 104041"/>
                <a:gd name="connsiteY8" fmla="*/ 69838 h 104036"/>
                <a:gd name="connsiteX9" fmla="*/ 66527 w 104041"/>
                <a:gd name="connsiteY9" fmla="*/ 75015 h 104036"/>
                <a:gd name="connsiteX10" fmla="*/ 53261 w 104041"/>
                <a:gd name="connsiteY10" fmla="*/ 24245 h 104036"/>
                <a:gd name="connsiteX11" fmla="*/ 79792 w 104041"/>
                <a:gd name="connsiteY11" fmla="*/ 24246 h 104036"/>
                <a:gd name="connsiteX12" fmla="*/ 79792 w 104041"/>
                <a:gd name="connsiteY12" fmla="*/ 50777 h 104036"/>
                <a:gd name="connsiteX13" fmla="*/ 53261 w 104041"/>
                <a:gd name="connsiteY13" fmla="*/ 50777 h 104036"/>
                <a:gd name="connsiteX14" fmla="*/ 53183 w 104041"/>
                <a:gd name="connsiteY14" fmla="*/ 24325 h 104036"/>
                <a:gd name="connsiteX15" fmla="*/ 53261 w 104041"/>
                <a:gd name="connsiteY15" fmla="*/ 24247 h 10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041" h="104036">
                  <a:moveTo>
                    <a:pt x="66527" y="75015"/>
                  </a:moveTo>
                  <a:cubicBezTo>
                    <a:pt x="76478" y="75032"/>
                    <a:pt x="86026" y="71085"/>
                    <a:pt x="93059" y="64045"/>
                  </a:cubicBezTo>
                  <a:lnTo>
                    <a:pt x="93059" y="64045"/>
                  </a:lnTo>
                  <a:cubicBezTo>
                    <a:pt x="107708" y="49388"/>
                    <a:pt x="107702" y="25632"/>
                    <a:pt x="93046" y="10983"/>
                  </a:cubicBezTo>
                  <a:cubicBezTo>
                    <a:pt x="78389" y="-3666"/>
                    <a:pt x="54633" y="-3660"/>
                    <a:pt x="39984" y="10996"/>
                  </a:cubicBezTo>
                  <a:cubicBezTo>
                    <a:pt x="27892" y="23094"/>
                    <a:pt x="25513" y="41839"/>
                    <a:pt x="34199" y="56574"/>
                  </a:cubicBezTo>
                  <a:lnTo>
                    <a:pt x="0" y="90771"/>
                  </a:lnTo>
                  <a:lnTo>
                    <a:pt x="13266" y="104037"/>
                  </a:lnTo>
                  <a:lnTo>
                    <a:pt x="47464" y="69838"/>
                  </a:lnTo>
                  <a:cubicBezTo>
                    <a:pt x="53243" y="73235"/>
                    <a:pt x="59825" y="75023"/>
                    <a:pt x="66527" y="75015"/>
                  </a:cubicBezTo>
                  <a:close/>
                  <a:moveTo>
                    <a:pt x="53261" y="24245"/>
                  </a:moveTo>
                  <a:cubicBezTo>
                    <a:pt x="60588" y="16919"/>
                    <a:pt x="72466" y="16919"/>
                    <a:pt x="79792" y="24246"/>
                  </a:cubicBezTo>
                  <a:cubicBezTo>
                    <a:pt x="87119" y="31572"/>
                    <a:pt x="87118" y="43451"/>
                    <a:pt x="79792" y="50777"/>
                  </a:cubicBezTo>
                  <a:cubicBezTo>
                    <a:pt x="72466" y="58102"/>
                    <a:pt x="60587" y="58102"/>
                    <a:pt x="53261" y="50777"/>
                  </a:cubicBezTo>
                  <a:cubicBezTo>
                    <a:pt x="45935" y="43494"/>
                    <a:pt x="45900" y="31652"/>
                    <a:pt x="53183" y="24325"/>
                  </a:cubicBezTo>
                  <a:cubicBezTo>
                    <a:pt x="53210" y="24299"/>
                    <a:pt x="53236" y="24273"/>
                    <a:pt x="53261" y="24247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2D8F3472-B1F2-C8D4-C971-2232A4966D37}"/>
                </a:ext>
              </a:extLst>
            </p:cNvPr>
            <p:cNvSpPr/>
            <p:nvPr/>
          </p:nvSpPr>
          <p:spPr>
            <a:xfrm>
              <a:off x="15124375" y="856443"/>
              <a:ext cx="217235" cy="150081"/>
            </a:xfrm>
            <a:custGeom>
              <a:avLst/>
              <a:gdLst>
                <a:gd name="connsiteX0" fmla="*/ 217236 w 217235"/>
                <a:gd name="connsiteY0" fmla="*/ 21656 h 150081"/>
                <a:gd name="connsiteX1" fmla="*/ 206362 w 217235"/>
                <a:gd name="connsiteY1" fmla="*/ 6368 h 150081"/>
                <a:gd name="connsiteX2" fmla="*/ 117998 w 217235"/>
                <a:gd name="connsiteY2" fmla="*/ 37265 h 150081"/>
                <a:gd name="connsiteX3" fmla="*/ 117998 w 217235"/>
                <a:gd name="connsiteY3" fmla="*/ 0 h 150081"/>
                <a:gd name="connsiteX4" fmla="*/ 99238 w 217235"/>
                <a:gd name="connsiteY4" fmla="*/ 0 h 150081"/>
                <a:gd name="connsiteX5" fmla="*/ 99238 w 217235"/>
                <a:gd name="connsiteY5" fmla="*/ 37265 h 150081"/>
                <a:gd name="connsiteX6" fmla="*/ 10874 w 217235"/>
                <a:gd name="connsiteY6" fmla="*/ 6368 h 150081"/>
                <a:gd name="connsiteX7" fmla="*/ 0 w 217235"/>
                <a:gd name="connsiteY7" fmla="*/ 21656 h 150081"/>
                <a:gd name="connsiteX8" fmla="*/ 99238 w 217235"/>
                <a:gd name="connsiteY8" fmla="*/ 56046 h 150081"/>
                <a:gd name="connsiteX9" fmla="*/ 99238 w 217235"/>
                <a:gd name="connsiteY9" fmla="*/ 76223 h 150081"/>
                <a:gd name="connsiteX10" fmla="*/ 72289 w 217235"/>
                <a:gd name="connsiteY10" fmla="*/ 121932 h 150081"/>
                <a:gd name="connsiteX11" fmla="*/ 117998 w 217235"/>
                <a:gd name="connsiteY11" fmla="*/ 148881 h 150081"/>
                <a:gd name="connsiteX12" fmla="*/ 144947 w 217235"/>
                <a:gd name="connsiteY12" fmla="*/ 103172 h 150081"/>
                <a:gd name="connsiteX13" fmla="*/ 117998 w 217235"/>
                <a:gd name="connsiteY13" fmla="*/ 76223 h 150081"/>
                <a:gd name="connsiteX14" fmla="*/ 117998 w 217235"/>
                <a:gd name="connsiteY14" fmla="*/ 56046 h 150081"/>
                <a:gd name="connsiteX15" fmla="*/ 217236 w 217235"/>
                <a:gd name="connsiteY15" fmla="*/ 21656 h 150081"/>
                <a:gd name="connsiteX16" fmla="*/ 127378 w 217235"/>
                <a:gd name="connsiteY16" fmla="*/ 112561 h 150081"/>
                <a:gd name="connsiteX17" fmla="*/ 108618 w 217235"/>
                <a:gd name="connsiteY17" fmla="*/ 131321 h 150081"/>
                <a:gd name="connsiteX18" fmla="*/ 89858 w 217235"/>
                <a:gd name="connsiteY18" fmla="*/ 112561 h 150081"/>
                <a:gd name="connsiteX19" fmla="*/ 108618 w 217235"/>
                <a:gd name="connsiteY19" fmla="*/ 93801 h 150081"/>
                <a:gd name="connsiteX20" fmla="*/ 127378 w 217235"/>
                <a:gd name="connsiteY20" fmla="*/ 112561 h 15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235" h="150081">
                  <a:moveTo>
                    <a:pt x="217236" y="21656"/>
                  </a:moveTo>
                  <a:lnTo>
                    <a:pt x="206362" y="6368"/>
                  </a:lnTo>
                  <a:cubicBezTo>
                    <a:pt x="180443" y="24856"/>
                    <a:pt x="149791" y="35573"/>
                    <a:pt x="117998" y="37265"/>
                  </a:cubicBezTo>
                  <a:lnTo>
                    <a:pt x="117998" y="0"/>
                  </a:lnTo>
                  <a:lnTo>
                    <a:pt x="99238" y="0"/>
                  </a:lnTo>
                  <a:lnTo>
                    <a:pt x="99238" y="37265"/>
                  </a:lnTo>
                  <a:cubicBezTo>
                    <a:pt x="67445" y="35573"/>
                    <a:pt x="36793" y="24856"/>
                    <a:pt x="10874" y="6368"/>
                  </a:cubicBezTo>
                  <a:lnTo>
                    <a:pt x="0" y="21656"/>
                  </a:lnTo>
                  <a:cubicBezTo>
                    <a:pt x="29094" y="42406"/>
                    <a:pt x="63543" y="54345"/>
                    <a:pt x="99238" y="56046"/>
                  </a:cubicBezTo>
                  <a:lnTo>
                    <a:pt x="99238" y="76223"/>
                  </a:lnTo>
                  <a:cubicBezTo>
                    <a:pt x="79174" y="81403"/>
                    <a:pt x="67109" y="101868"/>
                    <a:pt x="72289" y="121932"/>
                  </a:cubicBezTo>
                  <a:cubicBezTo>
                    <a:pt x="77469" y="141996"/>
                    <a:pt x="97934" y="154061"/>
                    <a:pt x="117998" y="148881"/>
                  </a:cubicBezTo>
                  <a:cubicBezTo>
                    <a:pt x="138062" y="143700"/>
                    <a:pt x="150127" y="123236"/>
                    <a:pt x="144947" y="103172"/>
                  </a:cubicBezTo>
                  <a:cubicBezTo>
                    <a:pt x="141535" y="89955"/>
                    <a:pt x="131215" y="79635"/>
                    <a:pt x="117998" y="76223"/>
                  </a:cubicBezTo>
                  <a:lnTo>
                    <a:pt x="117998" y="56046"/>
                  </a:lnTo>
                  <a:cubicBezTo>
                    <a:pt x="153693" y="54345"/>
                    <a:pt x="188142" y="42406"/>
                    <a:pt x="217236" y="21656"/>
                  </a:cubicBezTo>
                  <a:close/>
                  <a:moveTo>
                    <a:pt x="127378" y="112561"/>
                  </a:moveTo>
                  <a:cubicBezTo>
                    <a:pt x="127378" y="122923"/>
                    <a:pt x="118979" y="131321"/>
                    <a:pt x="108618" y="131321"/>
                  </a:cubicBezTo>
                  <a:cubicBezTo>
                    <a:pt x="98256" y="131321"/>
                    <a:pt x="89858" y="122923"/>
                    <a:pt x="89858" y="112561"/>
                  </a:cubicBezTo>
                  <a:cubicBezTo>
                    <a:pt x="89858" y="102200"/>
                    <a:pt x="98256" y="93801"/>
                    <a:pt x="108618" y="93801"/>
                  </a:cubicBezTo>
                  <a:cubicBezTo>
                    <a:pt x="118974" y="93813"/>
                    <a:pt x="127366" y="102206"/>
                    <a:pt x="127378" y="11256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E48FC3E-D4D7-D326-F577-95CB9C19886F}"/>
                </a:ext>
              </a:extLst>
            </p:cNvPr>
            <p:cNvSpPr/>
            <p:nvPr/>
          </p:nvSpPr>
          <p:spPr>
            <a:xfrm>
              <a:off x="15124375" y="443714"/>
              <a:ext cx="217235" cy="150085"/>
            </a:xfrm>
            <a:custGeom>
              <a:avLst/>
              <a:gdLst>
                <a:gd name="connsiteX0" fmla="*/ 0 w 217235"/>
                <a:gd name="connsiteY0" fmla="*/ 128429 h 150085"/>
                <a:gd name="connsiteX1" fmla="*/ 10874 w 217235"/>
                <a:gd name="connsiteY1" fmla="*/ 143718 h 150085"/>
                <a:gd name="connsiteX2" fmla="*/ 99238 w 217235"/>
                <a:gd name="connsiteY2" fmla="*/ 112821 h 150085"/>
                <a:gd name="connsiteX3" fmla="*/ 99238 w 217235"/>
                <a:gd name="connsiteY3" fmla="*/ 150086 h 150085"/>
                <a:gd name="connsiteX4" fmla="*/ 117998 w 217235"/>
                <a:gd name="connsiteY4" fmla="*/ 150086 h 150085"/>
                <a:gd name="connsiteX5" fmla="*/ 117998 w 217235"/>
                <a:gd name="connsiteY5" fmla="*/ 112821 h 150085"/>
                <a:gd name="connsiteX6" fmla="*/ 206362 w 217235"/>
                <a:gd name="connsiteY6" fmla="*/ 143718 h 150085"/>
                <a:gd name="connsiteX7" fmla="*/ 217236 w 217235"/>
                <a:gd name="connsiteY7" fmla="*/ 128429 h 150085"/>
                <a:gd name="connsiteX8" fmla="*/ 117998 w 217235"/>
                <a:gd name="connsiteY8" fmla="*/ 94040 h 150085"/>
                <a:gd name="connsiteX9" fmla="*/ 117998 w 217235"/>
                <a:gd name="connsiteY9" fmla="*/ 73858 h 150085"/>
                <a:gd name="connsiteX10" fmla="*/ 144947 w 217235"/>
                <a:gd name="connsiteY10" fmla="*/ 28149 h 150085"/>
                <a:gd name="connsiteX11" fmla="*/ 99238 w 217235"/>
                <a:gd name="connsiteY11" fmla="*/ 1201 h 150085"/>
                <a:gd name="connsiteX12" fmla="*/ 72289 w 217235"/>
                <a:gd name="connsiteY12" fmla="*/ 46909 h 150085"/>
                <a:gd name="connsiteX13" fmla="*/ 99238 w 217235"/>
                <a:gd name="connsiteY13" fmla="*/ 73858 h 150085"/>
                <a:gd name="connsiteX14" fmla="*/ 99238 w 217235"/>
                <a:gd name="connsiteY14" fmla="*/ 94040 h 150085"/>
                <a:gd name="connsiteX15" fmla="*/ 0 w 217235"/>
                <a:gd name="connsiteY15" fmla="*/ 128429 h 150085"/>
                <a:gd name="connsiteX16" fmla="*/ 89858 w 217235"/>
                <a:gd name="connsiteY16" fmla="*/ 37525 h 150085"/>
                <a:gd name="connsiteX17" fmla="*/ 108618 w 217235"/>
                <a:gd name="connsiteY17" fmla="*/ 18764 h 150085"/>
                <a:gd name="connsiteX18" fmla="*/ 127378 w 217235"/>
                <a:gd name="connsiteY18" fmla="*/ 37525 h 150085"/>
                <a:gd name="connsiteX19" fmla="*/ 108618 w 217235"/>
                <a:gd name="connsiteY19" fmla="*/ 56285 h 150085"/>
                <a:gd name="connsiteX20" fmla="*/ 89858 w 217235"/>
                <a:gd name="connsiteY20" fmla="*/ 37525 h 15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235" h="150085">
                  <a:moveTo>
                    <a:pt x="0" y="128429"/>
                  </a:moveTo>
                  <a:lnTo>
                    <a:pt x="10874" y="143718"/>
                  </a:lnTo>
                  <a:cubicBezTo>
                    <a:pt x="36793" y="125230"/>
                    <a:pt x="67445" y="114513"/>
                    <a:pt x="99238" y="112821"/>
                  </a:cubicBezTo>
                  <a:lnTo>
                    <a:pt x="99238" y="150086"/>
                  </a:lnTo>
                  <a:lnTo>
                    <a:pt x="117998" y="150086"/>
                  </a:lnTo>
                  <a:lnTo>
                    <a:pt x="117998" y="112821"/>
                  </a:lnTo>
                  <a:cubicBezTo>
                    <a:pt x="149791" y="114513"/>
                    <a:pt x="180443" y="125230"/>
                    <a:pt x="206362" y="143718"/>
                  </a:cubicBezTo>
                  <a:lnTo>
                    <a:pt x="217236" y="128429"/>
                  </a:lnTo>
                  <a:cubicBezTo>
                    <a:pt x="188142" y="107679"/>
                    <a:pt x="153693" y="95741"/>
                    <a:pt x="117998" y="94040"/>
                  </a:cubicBezTo>
                  <a:lnTo>
                    <a:pt x="117998" y="73858"/>
                  </a:lnTo>
                  <a:cubicBezTo>
                    <a:pt x="138062" y="68678"/>
                    <a:pt x="150127" y="48213"/>
                    <a:pt x="144947" y="28149"/>
                  </a:cubicBezTo>
                  <a:cubicBezTo>
                    <a:pt x="139767" y="8085"/>
                    <a:pt x="119302" y="-3980"/>
                    <a:pt x="99238" y="1201"/>
                  </a:cubicBezTo>
                  <a:cubicBezTo>
                    <a:pt x="79174" y="6381"/>
                    <a:pt x="67109" y="26846"/>
                    <a:pt x="72289" y="46909"/>
                  </a:cubicBezTo>
                  <a:cubicBezTo>
                    <a:pt x="75701" y="60126"/>
                    <a:pt x="86021" y="70446"/>
                    <a:pt x="99238" y="73858"/>
                  </a:cubicBezTo>
                  <a:lnTo>
                    <a:pt x="99238" y="94040"/>
                  </a:lnTo>
                  <a:cubicBezTo>
                    <a:pt x="63543" y="95741"/>
                    <a:pt x="29094" y="107679"/>
                    <a:pt x="0" y="128429"/>
                  </a:cubicBezTo>
                  <a:close/>
                  <a:moveTo>
                    <a:pt x="89858" y="37525"/>
                  </a:moveTo>
                  <a:cubicBezTo>
                    <a:pt x="89858" y="27164"/>
                    <a:pt x="98256" y="18764"/>
                    <a:pt x="108618" y="18764"/>
                  </a:cubicBezTo>
                  <a:cubicBezTo>
                    <a:pt x="118979" y="18764"/>
                    <a:pt x="127378" y="27164"/>
                    <a:pt x="127378" y="37525"/>
                  </a:cubicBezTo>
                  <a:cubicBezTo>
                    <a:pt x="127378" y="47886"/>
                    <a:pt x="118979" y="56285"/>
                    <a:pt x="108618" y="56285"/>
                  </a:cubicBezTo>
                  <a:cubicBezTo>
                    <a:pt x="98262" y="56272"/>
                    <a:pt x="89869" y="47880"/>
                    <a:pt x="89858" y="37525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8D2E388-2B6F-FB31-D1F5-00A15949CAAE}"/>
                </a:ext>
              </a:extLst>
            </p:cNvPr>
            <p:cNvSpPr/>
            <p:nvPr/>
          </p:nvSpPr>
          <p:spPr>
            <a:xfrm>
              <a:off x="15111051" y="612560"/>
              <a:ext cx="243882" cy="225122"/>
            </a:xfrm>
            <a:custGeom>
              <a:avLst/>
              <a:gdLst>
                <a:gd name="connsiteX0" fmla="*/ 199327 w 243882"/>
                <a:gd name="connsiteY0" fmla="*/ 0 h 225122"/>
                <a:gd name="connsiteX1" fmla="*/ 178222 w 243882"/>
                <a:gd name="connsiteY1" fmla="*/ 0 h 225122"/>
                <a:gd name="connsiteX2" fmla="*/ 178222 w 243882"/>
                <a:gd name="connsiteY2" fmla="*/ 18760 h 225122"/>
                <a:gd name="connsiteX3" fmla="*/ 199327 w 243882"/>
                <a:gd name="connsiteY3" fmla="*/ 18760 h 225122"/>
                <a:gd name="connsiteX4" fmla="*/ 225122 w 243882"/>
                <a:gd name="connsiteY4" fmla="*/ 44555 h 225122"/>
                <a:gd name="connsiteX5" fmla="*/ 225122 w 243882"/>
                <a:gd name="connsiteY5" fmla="*/ 180567 h 225122"/>
                <a:gd name="connsiteX6" fmla="*/ 199327 w 243882"/>
                <a:gd name="connsiteY6" fmla="*/ 206362 h 225122"/>
                <a:gd name="connsiteX7" fmla="*/ 44555 w 243882"/>
                <a:gd name="connsiteY7" fmla="*/ 206362 h 225122"/>
                <a:gd name="connsiteX8" fmla="*/ 18760 w 243882"/>
                <a:gd name="connsiteY8" fmla="*/ 180567 h 225122"/>
                <a:gd name="connsiteX9" fmla="*/ 18760 w 243882"/>
                <a:gd name="connsiteY9" fmla="*/ 44555 h 225122"/>
                <a:gd name="connsiteX10" fmla="*/ 44555 w 243882"/>
                <a:gd name="connsiteY10" fmla="*/ 18760 h 225122"/>
                <a:gd name="connsiteX11" fmla="*/ 159462 w 243882"/>
                <a:gd name="connsiteY11" fmla="*/ 18760 h 225122"/>
                <a:gd name="connsiteX12" fmla="*/ 159462 w 243882"/>
                <a:gd name="connsiteY12" fmla="*/ 0 h 225122"/>
                <a:gd name="connsiteX13" fmla="*/ 44555 w 243882"/>
                <a:gd name="connsiteY13" fmla="*/ 0 h 225122"/>
                <a:gd name="connsiteX14" fmla="*/ 0 w 243882"/>
                <a:gd name="connsiteY14" fmla="*/ 44555 h 225122"/>
                <a:gd name="connsiteX15" fmla="*/ 0 w 243882"/>
                <a:gd name="connsiteY15" fmla="*/ 180567 h 225122"/>
                <a:gd name="connsiteX16" fmla="*/ 44555 w 243882"/>
                <a:gd name="connsiteY16" fmla="*/ 225122 h 225122"/>
                <a:gd name="connsiteX17" fmla="*/ 199327 w 243882"/>
                <a:gd name="connsiteY17" fmla="*/ 225122 h 225122"/>
                <a:gd name="connsiteX18" fmla="*/ 243882 w 243882"/>
                <a:gd name="connsiteY18" fmla="*/ 180567 h 225122"/>
                <a:gd name="connsiteX19" fmla="*/ 243882 w 243882"/>
                <a:gd name="connsiteY19" fmla="*/ 44555 h 225122"/>
                <a:gd name="connsiteX20" fmla="*/ 199327 w 243882"/>
                <a:gd name="connsiteY20" fmla="*/ 0 h 22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2" h="225122">
                  <a:moveTo>
                    <a:pt x="199327" y="0"/>
                  </a:moveTo>
                  <a:lnTo>
                    <a:pt x="178222" y="0"/>
                  </a:lnTo>
                  <a:lnTo>
                    <a:pt x="178222" y="18760"/>
                  </a:lnTo>
                  <a:lnTo>
                    <a:pt x="199327" y="18760"/>
                  </a:lnTo>
                  <a:cubicBezTo>
                    <a:pt x="213567" y="18777"/>
                    <a:pt x="225106" y="30315"/>
                    <a:pt x="225122" y="44555"/>
                  </a:cubicBezTo>
                  <a:lnTo>
                    <a:pt x="225122" y="180567"/>
                  </a:lnTo>
                  <a:cubicBezTo>
                    <a:pt x="225106" y="194807"/>
                    <a:pt x="213567" y="206346"/>
                    <a:pt x="199327" y="206362"/>
                  </a:cubicBezTo>
                  <a:lnTo>
                    <a:pt x="44555" y="206362"/>
                  </a:lnTo>
                  <a:cubicBezTo>
                    <a:pt x="30315" y="206346"/>
                    <a:pt x="18777" y="194807"/>
                    <a:pt x="18760" y="180567"/>
                  </a:cubicBezTo>
                  <a:lnTo>
                    <a:pt x="18760" y="44555"/>
                  </a:lnTo>
                  <a:cubicBezTo>
                    <a:pt x="18777" y="30315"/>
                    <a:pt x="30315" y="18777"/>
                    <a:pt x="44555" y="18760"/>
                  </a:cubicBezTo>
                  <a:lnTo>
                    <a:pt x="159462" y="18760"/>
                  </a:lnTo>
                  <a:lnTo>
                    <a:pt x="159462" y="0"/>
                  </a:lnTo>
                  <a:lnTo>
                    <a:pt x="44555" y="0"/>
                  </a:lnTo>
                  <a:cubicBezTo>
                    <a:pt x="19960" y="28"/>
                    <a:pt x="28" y="19960"/>
                    <a:pt x="0" y="44555"/>
                  </a:cubicBezTo>
                  <a:lnTo>
                    <a:pt x="0" y="180567"/>
                  </a:lnTo>
                  <a:cubicBezTo>
                    <a:pt x="28" y="205163"/>
                    <a:pt x="19960" y="225094"/>
                    <a:pt x="44555" y="225122"/>
                  </a:cubicBezTo>
                  <a:lnTo>
                    <a:pt x="199327" y="225122"/>
                  </a:lnTo>
                  <a:cubicBezTo>
                    <a:pt x="223923" y="225094"/>
                    <a:pt x="243854" y="205163"/>
                    <a:pt x="243882" y="180567"/>
                  </a:cubicBezTo>
                  <a:lnTo>
                    <a:pt x="243882" y="44555"/>
                  </a:lnTo>
                  <a:cubicBezTo>
                    <a:pt x="243854" y="19960"/>
                    <a:pt x="223923" y="28"/>
                    <a:pt x="199327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8A117D3F-6436-564B-4799-5B5288BD75AC}"/>
                </a:ext>
              </a:extLst>
            </p:cNvPr>
            <p:cNvSpPr/>
            <p:nvPr/>
          </p:nvSpPr>
          <p:spPr>
            <a:xfrm>
              <a:off x="15176712" y="659459"/>
              <a:ext cx="131322" cy="131322"/>
            </a:xfrm>
            <a:custGeom>
              <a:avLst/>
              <a:gdLst>
                <a:gd name="connsiteX0" fmla="*/ 69856 w 131322"/>
                <a:gd name="connsiteY0" fmla="*/ 102192 h 131322"/>
                <a:gd name="connsiteX1" fmla="*/ 126136 w 131322"/>
                <a:gd name="connsiteY1" fmla="*/ 74052 h 131322"/>
                <a:gd name="connsiteX2" fmla="*/ 130329 w 131322"/>
                <a:gd name="connsiteY2" fmla="*/ 61466 h 131322"/>
                <a:gd name="connsiteX3" fmla="*/ 126136 w 131322"/>
                <a:gd name="connsiteY3" fmla="*/ 57273 h 131322"/>
                <a:gd name="connsiteX4" fmla="*/ 13575 w 131322"/>
                <a:gd name="connsiteY4" fmla="*/ 992 h 131322"/>
                <a:gd name="connsiteX5" fmla="*/ 991 w 131322"/>
                <a:gd name="connsiteY5" fmla="*/ 5186 h 131322"/>
                <a:gd name="connsiteX6" fmla="*/ 0 w 131322"/>
                <a:gd name="connsiteY6" fmla="*/ 9382 h 131322"/>
                <a:gd name="connsiteX7" fmla="*/ 0 w 131322"/>
                <a:gd name="connsiteY7" fmla="*/ 121943 h 131322"/>
                <a:gd name="connsiteX8" fmla="*/ 9380 w 131322"/>
                <a:gd name="connsiteY8" fmla="*/ 131323 h 131322"/>
                <a:gd name="connsiteX9" fmla="*/ 13575 w 131322"/>
                <a:gd name="connsiteY9" fmla="*/ 130332 h 131322"/>
                <a:gd name="connsiteX10" fmla="*/ 51096 w 131322"/>
                <a:gd name="connsiteY10" fmla="*/ 111572 h 131322"/>
                <a:gd name="connsiteX11" fmla="*/ 42705 w 131322"/>
                <a:gd name="connsiteY11" fmla="*/ 94793 h 131322"/>
                <a:gd name="connsiteX12" fmla="*/ 18760 w 131322"/>
                <a:gd name="connsiteY12" fmla="*/ 106766 h 131322"/>
                <a:gd name="connsiteX13" fmla="*/ 18760 w 131322"/>
                <a:gd name="connsiteY13" fmla="*/ 24559 h 131322"/>
                <a:gd name="connsiteX14" fmla="*/ 100966 w 131322"/>
                <a:gd name="connsiteY14" fmla="*/ 65662 h 131322"/>
                <a:gd name="connsiteX15" fmla="*/ 61465 w 131322"/>
                <a:gd name="connsiteY15" fmla="*/ 85413 h 13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322" h="131322">
                  <a:moveTo>
                    <a:pt x="69856" y="102192"/>
                  </a:moveTo>
                  <a:lnTo>
                    <a:pt x="126136" y="74052"/>
                  </a:lnTo>
                  <a:cubicBezTo>
                    <a:pt x="130770" y="71735"/>
                    <a:pt x="132647" y="66100"/>
                    <a:pt x="130329" y="61466"/>
                  </a:cubicBezTo>
                  <a:cubicBezTo>
                    <a:pt x="129422" y="59652"/>
                    <a:pt x="127952" y="58180"/>
                    <a:pt x="126136" y="5727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121943"/>
                  </a:lnTo>
                  <a:cubicBezTo>
                    <a:pt x="0" y="127123"/>
                    <a:pt x="4200" y="131323"/>
                    <a:pt x="9380" y="131323"/>
                  </a:cubicBezTo>
                  <a:cubicBezTo>
                    <a:pt x="10836" y="131323"/>
                    <a:pt x="12273" y="130983"/>
                    <a:pt x="13575" y="130332"/>
                  </a:cubicBezTo>
                  <a:lnTo>
                    <a:pt x="51096" y="111572"/>
                  </a:lnTo>
                  <a:lnTo>
                    <a:pt x="42705" y="94793"/>
                  </a:lnTo>
                  <a:lnTo>
                    <a:pt x="18760" y="106766"/>
                  </a:lnTo>
                  <a:lnTo>
                    <a:pt x="18760" y="24559"/>
                  </a:lnTo>
                  <a:lnTo>
                    <a:pt x="100966" y="65662"/>
                  </a:lnTo>
                  <a:lnTo>
                    <a:pt x="61465" y="85413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4FC39EB-5D60-7E32-625D-76FEE8C24DD9}"/>
              </a:ext>
            </a:extLst>
          </p:cNvPr>
          <p:cNvSpPr txBox="1"/>
          <p:nvPr/>
        </p:nvSpPr>
        <p:spPr>
          <a:xfrm>
            <a:off x="1812732" y="150984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048EED4-F787-C8F8-61C1-01DB14D2F237}"/>
              </a:ext>
            </a:extLst>
          </p:cNvPr>
          <p:cNvSpPr txBox="1"/>
          <p:nvPr/>
        </p:nvSpPr>
        <p:spPr>
          <a:xfrm>
            <a:off x="1812732" y="1936786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5C7AE7-2171-8865-C90E-E6B09D1515A9}"/>
              </a:ext>
            </a:extLst>
          </p:cNvPr>
          <p:cNvSpPr txBox="1"/>
          <p:nvPr/>
        </p:nvSpPr>
        <p:spPr>
          <a:xfrm>
            <a:off x="1509051" y="3163220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FE0919C-1695-D001-F81B-7660854ADCD8}"/>
              </a:ext>
            </a:extLst>
          </p:cNvPr>
          <p:cNvSpPr txBox="1"/>
          <p:nvPr/>
        </p:nvSpPr>
        <p:spPr>
          <a:xfrm>
            <a:off x="1509051" y="359016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1CEBED2-FAB8-AB54-9E46-87B574A4077B}"/>
              </a:ext>
            </a:extLst>
          </p:cNvPr>
          <p:cNvSpPr txBox="1"/>
          <p:nvPr/>
        </p:nvSpPr>
        <p:spPr>
          <a:xfrm>
            <a:off x="1753059" y="4998029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C6F8E8E-88C3-17DA-3A3E-C219AE604C11}"/>
              </a:ext>
            </a:extLst>
          </p:cNvPr>
          <p:cNvSpPr txBox="1"/>
          <p:nvPr/>
        </p:nvSpPr>
        <p:spPr>
          <a:xfrm>
            <a:off x="1753059" y="5424969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2D33B28-C912-3966-9A60-7C22B1403B91}"/>
              </a:ext>
            </a:extLst>
          </p:cNvPr>
          <p:cNvSpPr txBox="1"/>
          <p:nvPr/>
        </p:nvSpPr>
        <p:spPr>
          <a:xfrm>
            <a:off x="8123042" y="1509679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72B9F40-6CBD-F84C-DD2D-501522DC2184}"/>
              </a:ext>
            </a:extLst>
          </p:cNvPr>
          <p:cNvSpPr txBox="1"/>
          <p:nvPr/>
        </p:nvSpPr>
        <p:spPr>
          <a:xfrm>
            <a:off x="8123041" y="1936619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0B9819C-B6D6-FDF5-1B29-70397866325E}"/>
              </a:ext>
            </a:extLst>
          </p:cNvPr>
          <p:cNvSpPr txBox="1"/>
          <p:nvPr/>
        </p:nvSpPr>
        <p:spPr>
          <a:xfrm>
            <a:off x="8123042" y="3236022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C377D601-54A4-CE53-1D1D-C934CC531FC9}"/>
              </a:ext>
            </a:extLst>
          </p:cNvPr>
          <p:cNvSpPr txBox="1"/>
          <p:nvPr/>
        </p:nvSpPr>
        <p:spPr>
          <a:xfrm>
            <a:off x="8123041" y="366296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731B0F2-B6B9-0830-7841-D51593CF40A7}"/>
              </a:ext>
            </a:extLst>
          </p:cNvPr>
          <p:cNvSpPr txBox="1"/>
          <p:nvPr/>
        </p:nvSpPr>
        <p:spPr>
          <a:xfrm>
            <a:off x="8123042" y="4975694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DFDBA9-A835-3F42-40E1-8216CBF9B6D1}"/>
              </a:ext>
            </a:extLst>
          </p:cNvPr>
          <p:cNvSpPr txBox="1"/>
          <p:nvPr/>
        </p:nvSpPr>
        <p:spPr>
          <a:xfrm>
            <a:off x="8123041" y="540263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</p:spTree>
    <p:extLst>
      <p:ext uri="{BB962C8B-B14F-4D97-AF65-F5344CB8AC3E}">
        <p14:creationId xmlns:p14="http://schemas.microsoft.com/office/powerpoint/2010/main" val="302400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1">
            <a:extLst>
              <a:ext uri="{FF2B5EF4-FFF2-40B4-BE49-F238E27FC236}">
                <a16:creationId xmlns:a16="http://schemas.microsoft.com/office/drawing/2014/main" id="{B397845D-DC16-BA8C-2267-717ACA7821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369" y="2375889"/>
            <a:ext cx="9861631" cy="4482111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F04CF6B-A0EF-2882-70F5-3D0FFB2469EC}"/>
              </a:ext>
            </a:extLst>
          </p:cNvPr>
          <p:cNvSpPr/>
          <p:nvPr/>
        </p:nvSpPr>
        <p:spPr>
          <a:xfrm>
            <a:off x="407988" y="2628681"/>
            <a:ext cx="8808002" cy="1406932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B26520-B789-760D-1141-58C5E22A07E9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地图页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77A60C-D158-9512-0120-2C30AD077348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地域的一些特点</a:t>
            </a:r>
          </a:p>
        </p:txBody>
      </p:sp>
      <p:pic>
        <p:nvPicPr>
          <p:cNvPr id="40" name="图片 39" descr="卡通人物&#10;&#10;描述已自动生成">
            <a:extLst>
              <a:ext uri="{FF2B5EF4-FFF2-40B4-BE49-F238E27FC236}">
                <a16:creationId xmlns:a16="http://schemas.microsoft.com/office/drawing/2014/main" id="{81222DD4-F39A-050C-D7CA-CC2CB5EEC9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149660A-501F-4013-1F49-F5197A71130B}"/>
              </a:ext>
            </a:extLst>
          </p:cNvPr>
          <p:cNvSpPr txBox="1"/>
          <p:nvPr/>
        </p:nvSpPr>
        <p:spPr>
          <a:xfrm>
            <a:off x="629290" y="1811909"/>
            <a:ext cx="153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cs typeface="+mn-ea"/>
                <a:sym typeface="+mn-lt"/>
              </a:rPr>
              <a:t>昆明市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DF10C5C-CB9D-6D4E-56BF-96E72A03899B}"/>
              </a:ext>
            </a:extLst>
          </p:cNvPr>
          <p:cNvSpPr txBox="1"/>
          <p:nvPr/>
        </p:nvSpPr>
        <p:spPr>
          <a:xfrm>
            <a:off x="1932702" y="2016661"/>
            <a:ext cx="96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cs typeface="+mn-ea"/>
                <a:sym typeface="+mn-lt"/>
              </a:rPr>
              <a:t>呈贡区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8448EAC-A825-F4D6-49B6-9DB4C109F782}"/>
              </a:ext>
            </a:extLst>
          </p:cNvPr>
          <p:cNvSpPr txBox="1"/>
          <p:nvPr/>
        </p:nvSpPr>
        <p:spPr>
          <a:xfrm>
            <a:off x="629290" y="2788714"/>
            <a:ext cx="2045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教育资源丰富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679462F-BA18-EDF1-B7E9-5762A2CCB159}"/>
              </a:ext>
            </a:extLst>
          </p:cNvPr>
          <p:cNvSpPr/>
          <p:nvPr/>
        </p:nvSpPr>
        <p:spPr>
          <a:xfrm>
            <a:off x="407988" y="4206221"/>
            <a:ext cx="8808002" cy="1406932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BF0531B-A201-3CF1-0D64-0FA4CFD4C6CB}"/>
              </a:ext>
            </a:extLst>
          </p:cNvPr>
          <p:cNvSpPr txBox="1"/>
          <p:nvPr/>
        </p:nvSpPr>
        <p:spPr>
          <a:xfrm>
            <a:off x="412818" y="3223598"/>
            <a:ext cx="1488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普通中学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BB92228-1922-7AD5-1F04-907E8E731069}"/>
              </a:ext>
            </a:extLst>
          </p:cNvPr>
          <p:cNvSpPr txBox="1"/>
          <p:nvPr/>
        </p:nvSpPr>
        <p:spPr>
          <a:xfrm>
            <a:off x="2367505" y="3223598"/>
            <a:ext cx="1290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普通小学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CFEFAEC-B244-73A8-DB7D-FBF8B328C972}"/>
              </a:ext>
            </a:extLst>
          </p:cNvPr>
          <p:cNvSpPr txBox="1"/>
          <p:nvPr/>
        </p:nvSpPr>
        <p:spPr>
          <a:xfrm>
            <a:off x="4052416" y="3223598"/>
            <a:ext cx="99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幼儿园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69585F4-EEE8-2FAD-0565-12294F8F2234}"/>
              </a:ext>
            </a:extLst>
          </p:cNvPr>
          <p:cNvSpPr txBox="1"/>
          <p:nvPr/>
        </p:nvSpPr>
        <p:spPr>
          <a:xfrm>
            <a:off x="648963" y="3528999"/>
            <a:ext cx="1015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21</a:t>
            </a:r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所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222DDD0-441D-2B6E-8A74-D94ACE3623BF}"/>
              </a:ext>
            </a:extLst>
          </p:cNvPr>
          <p:cNvSpPr txBox="1"/>
          <p:nvPr/>
        </p:nvSpPr>
        <p:spPr>
          <a:xfrm>
            <a:off x="2543991" y="3528999"/>
            <a:ext cx="937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25</a:t>
            </a:r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所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A3AFBC5-B85F-E984-D9CA-CD7BE4A9AD7B}"/>
              </a:ext>
            </a:extLst>
          </p:cNvPr>
          <p:cNvSpPr txBox="1"/>
          <p:nvPr/>
        </p:nvSpPr>
        <p:spPr>
          <a:xfrm>
            <a:off x="4089816" y="3528999"/>
            <a:ext cx="924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72</a:t>
            </a:r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所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B5CE912-17FE-4DA5-A6EC-3FA8B211E96F}"/>
              </a:ext>
            </a:extLst>
          </p:cNvPr>
          <p:cNvSpPr txBox="1"/>
          <p:nvPr/>
        </p:nvSpPr>
        <p:spPr>
          <a:xfrm>
            <a:off x="609759" y="43790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gradFill flip="none" rotWithShape="1">
                  <a:gsLst>
                    <a:gs pos="0">
                      <a:schemeClr val="accent1"/>
                    </a:gs>
                    <a:gs pos="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古滇文明的发源地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A5FD28-1CA9-0EA3-AA9D-5952743E4A72}"/>
              </a:ext>
            </a:extLst>
          </p:cNvPr>
          <p:cNvSpPr txBox="1"/>
          <p:nvPr/>
        </p:nvSpPr>
        <p:spPr>
          <a:xfrm>
            <a:off x="629449" y="4744070"/>
            <a:ext cx="3905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cs typeface="+mn-ea"/>
                <a:sym typeface="+mn-lt"/>
              </a:rPr>
              <a:t>具有深厚的历史文化底蕴，是昆明很具代表性的红色旅游景区景点之一</a:t>
            </a: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80E7771-3E39-6C4E-9710-75A4DE678201}"/>
              </a:ext>
            </a:extLst>
          </p:cNvPr>
          <p:cNvCxnSpPr>
            <a:cxnSpLocks/>
          </p:cNvCxnSpPr>
          <p:nvPr/>
        </p:nvCxnSpPr>
        <p:spPr>
          <a:xfrm>
            <a:off x="407988" y="2628681"/>
            <a:ext cx="0" cy="1406932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961A2E4-E279-44A2-76A2-752788BF830E}"/>
              </a:ext>
            </a:extLst>
          </p:cNvPr>
          <p:cNvCxnSpPr>
            <a:cxnSpLocks/>
          </p:cNvCxnSpPr>
          <p:nvPr/>
        </p:nvCxnSpPr>
        <p:spPr>
          <a:xfrm>
            <a:off x="407988" y="4208761"/>
            <a:ext cx="0" cy="1406932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E179263-F34B-108D-FE61-185EE4861F54}"/>
              </a:ext>
            </a:extLst>
          </p:cNvPr>
          <p:cNvGrpSpPr/>
          <p:nvPr/>
        </p:nvGrpSpPr>
        <p:grpSpPr>
          <a:xfrm>
            <a:off x="5970557" y="1134657"/>
            <a:ext cx="5945279" cy="5188793"/>
            <a:chOff x="6459709" y="1362151"/>
            <a:chExt cx="5350340" cy="4669555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D404A02-3E8D-AA4F-4729-C8A4CEF17803}"/>
                </a:ext>
              </a:extLst>
            </p:cNvPr>
            <p:cNvGrpSpPr/>
            <p:nvPr/>
          </p:nvGrpSpPr>
          <p:grpSpPr>
            <a:xfrm>
              <a:off x="7510313" y="1362151"/>
              <a:ext cx="4299736" cy="4669555"/>
              <a:chOff x="7510313" y="1362151"/>
              <a:chExt cx="4299736" cy="4669555"/>
            </a:xfrm>
            <a:effectLst>
              <a:outerShdw blurRad="381000" dist="190500" algn="l" rotWithShape="0">
                <a:schemeClr val="accent2">
                  <a:lumMod val="75000"/>
                  <a:alpha val="20000"/>
                </a:schemeClr>
              </a:outerShdw>
            </a:effectLst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5303715A-FDF0-E16C-5AFA-2C631D76848F}"/>
                  </a:ext>
                </a:extLst>
              </p:cNvPr>
              <p:cNvSpPr/>
              <p:nvPr/>
            </p:nvSpPr>
            <p:spPr>
              <a:xfrm>
                <a:off x="8622760" y="2079871"/>
                <a:ext cx="543493" cy="1480063"/>
              </a:xfrm>
              <a:custGeom>
                <a:avLst/>
                <a:gdLst>
                  <a:gd name="connsiteX0" fmla="*/ 153737 w 184094"/>
                  <a:gd name="connsiteY0" fmla="*/ 498805 h 501332"/>
                  <a:gd name="connsiteX1" fmla="*/ 153839 w 184094"/>
                  <a:gd name="connsiteY1" fmla="*/ 489833 h 501332"/>
                  <a:gd name="connsiteX2" fmla="*/ 151130 w 184094"/>
                  <a:gd name="connsiteY2" fmla="*/ 469170 h 501332"/>
                  <a:gd name="connsiteX3" fmla="*/ 149178 w 184094"/>
                  <a:gd name="connsiteY3" fmla="*/ 467652 h 501332"/>
                  <a:gd name="connsiteX4" fmla="*/ 150707 w 184094"/>
                  <a:gd name="connsiteY4" fmla="*/ 449098 h 501332"/>
                  <a:gd name="connsiteX5" fmla="*/ 153562 w 184094"/>
                  <a:gd name="connsiteY5" fmla="*/ 442874 h 501332"/>
                  <a:gd name="connsiteX6" fmla="*/ 159418 w 184094"/>
                  <a:gd name="connsiteY6" fmla="*/ 437718 h 501332"/>
                  <a:gd name="connsiteX7" fmla="*/ 162753 w 184094"/>
                  <a:gd name="connsiteY7" fmla="*/ 427908 h 501332"/>
                  <a:gd name="connsiteX8" fmla="*/ 168085 w 184094"/>
                  <a:gd name="connsiteY8" fmla="*/ 420980 h 501332"/>
                  <a:gd name="connsiteX9" fmla="*/ 172397 w 184094"/>
                  <a:gd name="connsiteY9" fmla="*/ 419919 h 501332"/>
                  <a:gd name="connsiteX10" fmla="*/ 174916 w 184094"/>
                  <a:gd name="connsiteY10" fmla="*/ 409715 h 501332"/>
                  <a:gd name="connsiteX11" fmla="*/ 176242 w 184094"/>
                  <a:gd name="connsiteY11" fmla="*/ 396234 h 501332"/>
                  <a:gd name="connsiteX12" fmla="*/ 179214 w 184094"/>
                  <a:gd name="connsiteY12" fmla="*/ 391077 h 501332"/>
                  <a:gd name="connsiteX13" fmla="*/ 184094 w 184094"/>
                  <a:gd name="connsiteY13" fmla="*/ 388893 h 501332"/>
                  <a:gd name="connsiteX14" fmla="*/ 174348 w 184094"/>
                  <a:gd name="connsiteY14" fmla="*/ 376536 h 501332"/>
                  <a:gd name="connsiteX15" fmla="*/ 166891 w 184094"/>
                  <a:gd name="connsiteY15" fmla="*/ 389706 h 501332"/>
                  <a:gd name="connsiteX16" fmla="*/ 161559 w 184094"/>
                  <a:gd name="connsiteY16" fmla="*/ 392144 h 501332"/>
                  <a:gd name="connsiteX17" fmla="*/ 155762 w 184094"/>
                  <a:gd name="connsiteY17" fmla="*/ 388696 h 501332"/>
                  <a:gd name="connsiteX18" fmla="*/ 154669 w 184094"/>
                  <a:gd name="connsiteY18" fmla="*/ 381775 h 501332"/>
                  <a:gd name="connsiteX19" fmla="*/ 166497 w 184094"/>
                  <a:gd name="connsiteY19" fmla="*/ 326866 h 501332"/>
                  <a:gd name="connsiteX20" fmla="*/ 173868 w 184094"/>
                  <a:gd name="connsiteY20" fmla="*/ 321570 h 501332"/>
                  <a:gd name="connsiteX21" fmla="*/ 178792 w 184094"/>
                  <a:gd name="connsiteY21" fmla="*/ 307061 h 501332"/>
                  <a:gd name="connsiteX22" fmla="*/ 179636 w 184094"/>
                  <a:gd name="connsiteY22" fmla="*/ 293224 h 501332"/>
                  <a:gd name="connsiteX23" fmla="*/ 178311 w 184094"/>
                  <a:gd name="connsiteY23" fmla="*/ 283731 h 501332"/>
                  <a:gd name="connsiteX24" fmla="*/ 180511 w 184094"/>
                  <a:gd name="connsiteY24" fmla="*/ 280594 h 501332"/>
                  <a:gd name="connsiteX25" fmla="*/ 180073 w 184094"/>
                  <a:gd name="connsiteY25" fmla="*/ 253689 h 501332"/>
                  <a:gd name="connsiteX26" fmla="*/ 172441 w 184094"/>
                  <a:gd name="connsiteY26" fmla="*/ 252006 h 501332"/>
                  <a:gd name="connsiteX27" fmla="*/ 172076 w 184094"/>
                  <a:gd name="connsiteY27" fmla="*/ 247307 h 501332"/>
                  <a:gd name="connsiteX28" fmla="*/ 173460 w 184094"/>
                  <a:gd name="connsiteY28" fmla="*/ 213233 h 501332"/>
                  <a:gd name="connsiteX29" fmla="*/ 170125 w 184094"/>
                  <a:gd name="connsiteY29" fmla="*/ 202152 h 501332"/>
                  <a:gd name="connsiteX30" fmla="*/ 170940 w 184094"/>
                  <a:gd name="connsiteY30" fmla="*/ 180905 h 501332"/>
                  <a:gd name="connsiteX31" fmla="*/ 167168 w 184094"/>
                  <a:gd name="connsiteY31" fmla="*/ 175952 h 501332"/>
                  <a:gd name="connsiteX32" fmla="*/ 164779 w 184094"/>
                  <a:gd name="connsiteY32" fmla="*/ 167088 h 501332"/>
                  <a:gd name="connsiteX33" fmla="*/ 158733 w 184094"/>
                  <a:gd name="connsiteY33" fmla="*/ 160674 h 501332"/>
                  <a:gd name="connsiteX34" fmla="*/ 153839 w 184094"/>
                  <a:gd name="connsiteY34" fmla="*/ 159080 h 501332"/>
                  <a:gd name="connsiteX35" fmla="*/ 148201 w 184094"/>
                  <a:gd name="connsiteY35" fmla="*/ 159556 h 501332"/>
                  <a:gd name="connsiteX36" fmla="*/ 136490 w 184094"/>
                  <a:gd name="connsiteY36" fmla="*/ 168345 h 501332"/>
                  <a:gd name="connsiteX37" fmla="*/ 133548 w 184094"/>
                  <a:gd name="connsiteY37" fmla="*/ 173298 h 501332"/>
                  <a:gd name="connsiteX38" fmla="*/ 121369 w 184094"/>
                  <a:gd name="connsiteY38" fmla="*/ 164846 h 501332"/>
                  <a:gd name="connsiteX39" fmla="*/ 110940 w 184094"/>
                  <a:gd name="connsiteY39" fmla="*/ 164706 h 501332"/>
                  <a:gd name="connsiteX40" fmla="*/ 107022 w 184094"/>
                  <a:gd name="connsiteY40" fmla="*/ 168904 h 501332"/>
                  <a:gd name="connsiteX41" fmla="*/ 98966 w 184094"/>
                  <a:gd name="connsiteY41" fmla="*/ 182169 h 501332"/>
                  <a:gd name="connsiteX42" fmla="*/ 94465 w 184094"/>
                  <a:gd name="connsiteY42" fmla="*/ 184658 h 501332"/>
                  <a:gd name="connsiteX43" fmla="*/ 81399 w 184094"/>
                  <a:gd name="connsiteY43" fmla="*/ 183928 h 501332"/>
                  <a:gd name="connsiteX44" fmla="*/ 78719 w 184094"/>
                  <a:gd name="connsiteY44" fmla="*/ 208197 h 501332"/>
                  <a:gd name="connsiteX45" fmla="*/ 75586 w 184094"/>
                  <a:gd name="connsiteY45" fmla="*/ 213011 h 501332"/>
                  <a:gd name="connsiteX46" fmla="*/ 74946 w 184094"/>
                  <a:gd name="connsiteY46" fmla="*/ 228352 h 501332"/>
                  <a:gd name="connsiteX47" fmla="*/ 77713 w 184094"/>
                  <a:gd name="connsiteY47" fmla="*/ 238512 h 501332"/>
                  <a:gd name="connsiteX48" fmla="*/ 79840 w 184094"/>
                  <a:gd name="connsiteY48" fmla="*/ 252876 h 501332"/>
                  <a:gd name="connsiteX49" fmla="*/ 78907 w 184094"/>
                  <a:gd name="connsiteY49" fmla="*/ 259093 h 501332"/>
                  <a:gd name="connsiteX50" fmla="*/ 72046 w 184094"/>
                  <a:gd name="connsiteY50" fmla="*/ 267100 h 501332"/>
                  <a:gd name="connsiteX51" fmla="*/ 66890 w 184094"/>
                  <a:gd name="connsiteY51" fmla="*/ 279057 h 501332"/>
                  <a:gd name="connsiteX52" fmla="*/ 56796 w 184094"/>
                  <a:gd name="connsiteY52" fmla="*/ 275527 h 501332"/>
                  <a:gd name="connsiteX53" fmla="*/ 53256 w 184094"/>
                  <a:gd name="connsiteY53" fmla="*/ 267830 h 501332"/>
                  <a:gd name="connsiteX54" fmla="*/ 49541 w 184094"/>
                  <a:gd name="connsiteY54" fmla="*/ 267913 h 501332"/>
                  <a:gd name="connsiteX55" fmla="*/ 46380 w 184094"/>
                  <a:gd name="connsiteY55" fmla="*/ 273875 h 501332"/>
                  <a:gd name="connsiteX56" fmla="*/ 50182 w 184094"/>
                  <a:gd name="connsiteY56" fmla="*/ 279419 h 501332"/>
                  <a:gd name="connsiteX57" fmla="*/ 47691 w 184094"/>
                  <a:gd name="connsiteY57" fmla="*/ 284264 h 501332"/>
                  <a:gd name="connsiteX58" fmla="*/ 34028 w 184094"/>
                  <a:gd name="connsiteY58" fmla="*/ 285693 h 501332"/>
                  <a:gd name="connsiteX59" fmla="*/ 25536 w 184094"/>
                  <a:gd name="connsiteY59" fmla="*/ 291490 h 501332"/>
                  <a:gd name="connsiteX60" fmla="*/ 14479 w 184094"/>
                  <a:gd name="connsiteY60" fmla="*/ 295383 h 501332"/>
                  <a:gd name="connsiteX61" fmla="*/ 2957 w 184094"/>
                  <a:gd name="connsiteY61" fmla="*/ 291376 h 501332"/>
                  <a:gd name="connsiteX62" fmla="*/ 932 w 184094"/>
                  <a:gd name="connsiteY62" fmla="*/ 295351 h 501332"/>
                  <a:gd name="connsiteX63" fmla="*/ 8026 w 184094"/>
                  <a:gd name="connsiteY63" fmla="*/ 305911 h 501332"/>
                  <a:gd name="connsiteX64" fmla="*/ 889 w 184094"/>
                  <a:gd name="connsiteY64" fmla="*/ 307734 h 501332"/>
                  <a:gd name="connsiteX65" fmla="*/ 0 w 184094"/>
                  <a:gd name="connsiteY65" fmla="*/ 311125 h 501332"/>
                  <a:gd name="connsiteX66" fmla="*/ 9439 w 184094"/>
                  <a:gd name="connsiteY66" fmla="*/ 322745 h 501332"/>
                  <a:gd name="connsiteX67" fmla="*/ 11362 w 184094"/>
                  <a:gd name="connsiteY67" fmla="*/ 327508 h 501332"/>
                  <a:gd name="connsiteX68" fmla="*/ 9832 w 184094"/>
                  <a:gd name="connsiteY68" fmla="*/ 333724 h 501332"/>
                  <a:gd name="connsiteX69" fmla="*/ 1208 w 184094"/>
                  <a:gd name="connsiteY69" fmla="*/ 335578 h 501332"/>
                  <a:gd name="connsiteX70" fmla="*/ 28886 w 184094"/>
                  <a:gd name="connsiteY70" fmla="*/ 388639 h 501332"/>
                  <a:gd name="connsiteX71" fmla="*/ 41413 w 184094"/>
                  <a:gd name="connsiteY71" fmla="*/ 405962 h 501332"/>
                  <a:gd name="connsiteX72" fmla="*/ 49133 w 184094"/>
                  <a:gd name="connsiteY72" fmla="*/ 410166 h 501332"/>
                  <a:gd name="connsiteX73" fmla="*/ 56184 w 184094"/>
                  <a:gd name="connsiteY73" fmla="*/ 423843 h 501332"/>
                  <a:gd name="connsiteX74" fmla="*/ 61631 w 184094"/>
                  <a:gd name="connsiteY74" fmla="*/ 429838 h 501332"/>
                  <a:gd name="connsiteX75" fmla="*/ 69192 w 184094"/>
                  <a:gd name="connsiteY75" fmla="*/ 447110 h 501332"/>
                  <a:gd name="connsiteX76" fmla="*/ 70823 w 184094"/>
                  <a:gd name="connsiteY76" fmla="*/ 454870 h 501332"/>
                  <a:gd name="connsiteX77" fmla="*/ 81194 w 184094"/>
                  <a:gd name="connsiteY77" fmla="*/ 467322 h 501332"/>
                  <a:gd name="connsiteX78" fmla="*/ 85463 w 184094"/>
                  <a:gd name="connsiteY78" fmla="*/ 480720 h 501332"/>
                  <a:gd name="connsiteX79" fmla="*/ 126540 w 184094"/>
                  <a:gd name="connsiteY79" fmla="*/ 484702 h 501332"/>
                  <a:gd name="connsiteX80" fmla="*/ 127269 w 184094"/>
                  <a:gd name="connsiteY80" fmla="*/ 494659 h 501332"/>
                  <a:gd name="connsiteX81" fmla="*/ 130284 w 184094"/>
                  <a:gd name="connsiteY81" fmla="*/ 501332 h 501332"/>
                  <a:gd name="connsiteX82" fmla="*/ 135325 w 184094"/>
                  <a:gd name="connsiteY82" fmla="*/ 499478 h 501332"/>
                  <a:gd name="connsiteX83" fmla="*/ 153737 w 184094"/>
                  <a:gd name="connsiteY83" fmla="*/ 498805 h 501332"/>
                  <a:gd name="connsiteX84" fmla="*/ 135703 w 184094"/>
                  <a:gd name="connsiteY84" fmla="*/ 53264 h 501332"/>
                  <a:gd name="connsiteX85" fmla="*/ 135121 w 184094"/>
                  <a:gd name="connsiteY85" fmla="*/ 48063 h 501332"/>
                  <a:gd name="connsiteX86" fmla="*/ 140059 w 184094"/>
                  <a:gd name="connsiteY86" fmla="*/ 35255 h 501332"/>
                  <a:gd name="connsiteX87" fmla="*/ 141369 w 184094"/>
                  <a:gd name="connsiteY87" fmla="*/ 27648 h 501332"/>
                  <a:gd name="connsiteX88" fmla="*/ 141924 w 184094"/>
                  <a:gd name="connsiteY88" fmla="*/ 6712 h 501332"/>
                  <a:gd name="connsiteX89" fmla="*/ 139607 w 184094"/>
                  <a:gd name="connsiteY89" fmla="*/ 3442 h 501332"/>
                  <a:gd name="connsiteX90" fmla="*/ 135019 w 184094"/>
                  <a:gd name="connsiteY90" fmla="*/ 0 h 501332"/>
                  <a:gd name="connsiteX91" fmla="*/ 126060 w 184094"/>
                  <a:gd name="connsiteY91" fmla="*/ 1067 h 501332"/>
                  <a:gd name="connsiteX92" fmla="*/ 120204 w 184094"/>
                  <a:gd name="connsiteY92" fmla="*/ 8420 h 501332"/>
                  <a:gd name="connsiteX93" fmla="*/ 120306 w 184094"/>
                  <a:gd name="connsiteY93" fmla="*/ 15964 h 501332"/>
                  <a:gd name="connsiteX94" fmla="*/ 117495 w 184094"/>
                  <a:gd name="connsiteY94" fmla="*/ 37325 h 501332"/>
                  <a:gd name="connsiteX95" fmla="*/ 112760 w 184094"/>
                  <a:gd name="connsiteY95" fmla="*/ 44285 h 501332"/>
                  <a:gd name="connsiteX96" fmla="*/ 106016 w 184094"/>
                  <a:gd name="connsiteY96" fmla="*/ 49962 h 501332"/>
                  <a:gd name="connsiteX97" fmla="*/ 100335 w 184094"/>
                  <a:gd name="connsiteY97" fmla="*/ 51111 h 501332"/>
                  <a:gd name="connsiteX98" fmla="*/ 97612 w 184094"/>
                  <a:gd name="connsiteY98" fmla="*/ 47333 h 501332"/>
                  <a:gd name="connsiteX99" fmla="*/ 96243 w 184094"/>
                  <a:gd name="connsiteY99" fmla="*/ 31788 h 501332"/>
                  <a:gd name="connsiteX100" fmla="*/ 93999 w 184094"/>
                  <a:gd name="connsiteY100" fmla="*/ 28600 h 501332"/>
                  <a:gd name="connsiteX101" fmla="*/ 75776 w 184094"/>
                  <a:gd name="connsiteY101" fmla="*/ 22174 h 501332"/>
                  <a:gd name="connsiteX102" fmla="*/ 63583 w 184094"/>
                  <a:gd name="connsiteY102" fmla="*/ 23819 h 501332"/>
                  <a:gd name="connsiteX103" fmla="*/ 59432 w 184094"/>
                  <a:gd name="connsiteY103" fmla="*/ 31820 h 501332"/>
                  <a:gd name="connsiteX104" fmla="*/ 60830 w 184094"/>
                  <a:gd name="connsiteY104" fmla="*/ 49295 h 501332"/>
                  <a:gd name="connsiteX105" fmla="*/ 63933 w 184094"/>
                  <a:gd name="connsiteY105" fmla="*/ 62040 h 501332"/>
                  <a:gd name="connsiteX106" fmla="*/ 73139 w 184094"/>
                  <a:gd name="connsiteY106" fmla="*/ 65570 h 501332"/>
                  <a:gd name="connsiteX107" fmla="*/ 82259 w 184094"/>
                  <a:gd name="connsiteY107" fmla="*/ 65761 h 501332"/>
                  <a:gd name="connsiteX108" fmla="*/ 85259 w 184094"/>
                  <a:gd name="connsiteY108" fmla="*/ 69875 h 501332"/>
                  <a:gd name="connsiteX109" fmla="*/ 93299 w 184094"/>
                  <a:gd name="connsiteY109" fmla="*/ 69926 h 501332"/>
                  <a:gd name="connsiteX110" fmla="*/ 97262 w 184094"/>
                  <a:gd name="connsiteY110" fmla="*/ 78149 h 501332"/>
                  <a:gd name="connsiteX111" fmla="*/ 92062 w 184094"/>
                  <a:gd name="connsiteY111" fmla="*/ 87351 h 501332"/>
                  <a:gd name="connsiteX112" fmla="*/ 91959 w 184094"/>
                  <a:gd name="connsiteY112" fmla="*/ 100413 h 501332"/>
                  <a:gd name="connsiteX113" fmla="*/ 94887 w 184094"/>
                  <a:gd name="connsiteY113" fmla="*/ 106178 h 501332"/>
                  <a:gd name="connsiteX114" fmla="*/ 99694 w 184094"/>
                  <a:gd name="connsiteY114" fmla="*/ 104356 h 501332"/>
                  <a:gd name="connsiteX115" fmla="*/ 108376 w 184094"/>
                  <a:gd name="connsiteY115" fmla="*/ 95212 h 501332"/>
                  <a:gd name="connsiteX116" fmla="*/ 119709 w 184094"/>
                  <a:gd name="connsiteY116" fmla="*/ 73311 h 501332"/>
                  <a:gd name="connsiteX117" fmla="*/ 133795 w 184094"/>
                  <a:gd name="connsiteY117" fmla="*/ 64757 h 501332"/>
                  <a:gd name="connsiteX118" fmla="*/ 136709 w 184094"/>
                  <a:gd name="connsiteY118" fmla="*/ 59696 h 501332"/>
                  <a:gd name="connsiteX119" fmla="*/ 135703 w 184094"/>
                  <a:gd name="connsiteY119" fmla="*/ 53264 h 501332"/>
                  <a:gd name="connsiteX120" fmla="*/ 43219 w 184094"/>
                  <a:gd name="connsiteY120" fmla="*/ 137535 h 501332"/>
                  <a:gd name="connsiteX121" fmla="*/ 41064 w 184094"/>
                  <a:gd name="connsiteY121" fmla="*/ 122707 h 501332"/>
                  <a:gd name="connsiteX122" fmla="*/ 36999 w 184094"/>
                  <a:gd name="connsiteY122" fmla="*/ 116611 h 501332"/>
                  <a:gd name="connsiteX123" fmla="*/ 30197 w 184094"/>
                  <a:gd name="connsiteY123" fmla="*/ 116415 h 501332"/>
                  <a:gd name="connsiteX124" fmla="*/ 27851 w 184094"/>
                  <a:gd name="connsiteY124" fmla="*/ 130207 h 501332"/>
                  <a:gd name="connsiteX125" fmla="*/ 25375 w 184094"/>
                  <a:gd name="connsiteY125" fmla="*/ 135045 h 501332"/>
                  <a:gd name="connsiteX126" fmla="*/ 21136 w 184094"/>
                  <a:gd name="connsiteY126" fmla="*/ 135496 h 501332"/>
                  <a:gd name="connsiteX127" fmla="*/ 18223 w 184094"/>
                  <a:gd name="connsiteY127" fmla="*/ 130740 h 501332"/>
                  <a:gd name="connsiteX128" fmla="*/ 9016 w 184094"/>
                  <a:gd name="connsiteY128" fmla="*/ 136023 h 501332"/>
                  <a:gd name="connsiteX129" fmla="*/ 7429 w 184094"/>
                  <a:gd name="connsiteY129" fmla="*/ 142265 h 501332"/>
                  <a:gd name="connsiteX130" fmla="*/ 10109 w 184094"/>
                  <a:gd name="connsiteY130" fmla="*/ 159861 h 501332"/>
                  <a:gd name="connsiteX131" fmla="*/ 8783 w 184094"/>
                  <a:gd name="connsiteY131" fmla="*/ 171031 h 501332"/>
                  <a:gd name="connsiteX132" fmla="*/ 14173 w 184094"/>
                  <a:gd name="connsiteY132" fmla="*/ 184741 h 501332"/>
                  <a:gd name="connsiteX133" fmla="*/ 23496 w 184094"/>
                  <a:gd name="connsiteY133" fmla="*/ 201701 h 501332"/>
                  <a:gd name="connsiteX134" fmla="*/ 28740 w 184094"/>
                  <a:gd name="connsiteY134" fmla="*/ 217684 h 501332"/>
                  <a:gd name="connsiteX135" fmla="*/ 33619 w 184094"/>
                  <a:gd name="connsiteY135" fmla="*/ 217405 h 501332"/>
                  <a:gd name="connsiteX136" fmla="*/ 36213 w 184094"/>
                  <a:gd name="connsiteY136" fmla="*/ 213512 h 501332"/>
                  <a:gd name="connsiteX137" fmla="*/ 34480 w 184094"/>
                  <a:gd name="connsiteY137" fmla="*/ 205734 h 501332"/>
                  <a:gd name="connsiteX138" fmla="*/ 35455 w 184094"/>
                  <a:gd name="connsiteY138" fmla="*/ 200025 h 501332"/>
                  <a:gd name="connsiteX139" fmla="*/ 41674 w 184094"/>
                  <a:gd name="connsiteY139" fmla="*/ 198850 h 501332"/>
                  <a:gd name="connsiteX140" fmla="*/ 42651 w 184094"/>
                  <a:gd name="connsiteY140" fmla="*/ 194177 h 501332"/>
                  <a:gd name="connsiteX141" fmla="*/ 53985 w 184094"/>
                  <a:gd name="connsiteY141" fmla="*/ 192608 h 501332"/>
                  <a:gd name="connsiteX142" fmla="*/ 58922 w 184094"/>
                  <a:gd name="connsiteY142" fmla="*/ 190113 h 501332"/>
                  <a:gd name="connsiteX143" fmla="*/ 68434 w 184094"/>
                  <a:gd name="connsiteY143" fmla="*/ 180626 h 501332"/>
                  <a:gd name="connsiteX144" fmla="*/ 69440 w 184094"/>
                  <a:gd name="connsiteY144" fmla="*/ 172707 h 501332"/>
                  <a:gd name="connsiteX145" fmla="*/ 64938 w 184094"/>
                  <a:gd name="connsiteY145" fmla="*/ 160871 h 501332"/>
                  <a:gd name="connsiteX146" fmla="*/ 57989 w 184094"/>
                  <a:gd name="connsiteY146" fmla="*/ 155639 h 501332"/>
                  <a:gd name="connsiteX147" fmla="*/ 52497 w 184094"/>
                  <a:gd name="connsiteY147" fmla="*/ 148533 h 501332"/>
                  <a:gd name="connsiteX148" fmla="*/ 44749 w 184094"/>
                  <a:gd name="connsiteY148" fmla="*/ 142545 h 501332"/>
                  <a:gd name="connsiteX149" fmla="*/ 43219 w 184094"/>
                  <a:gd name="connsiteY149" fmla="*/ 137535 h 50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84094" h="501332">
                    <a:moveTo>
                      <a:pt x="153737" y="498805"/>
                    </a:moveTo>
                    <a:lnTo>
                      <a:pt x="153839" y="489833"/>
                    </a:lnTo>
                    <a:lnTo>
                      <a:pt x="151130" y="469170"/>
                    </a:lnTo>
                    <a:lnTo>
                      <a:pt x="149178" y="467652"/>
                    </a:lnTo>
                    <a:lnTo>
                      <a:pt x="150707" y="449098"/>
                    </a:lnTo>
                    <a:lnTo>
                      <a:pt x="153562" y="442874"/>
                    </a:lnTo>
                    <a:lnTo>
                      <a:pt x="159418" y="437718"/>
                    </a:lnTo>
                    <a:lnTo>
                      <a:pt x="162753" y="427908"/>
                    </a:lnTo>
                    <a:lnTo>
                      <a:pt x="168085" y="420980"/>
                    </a:lnTo>
                    <a:lnTo>
                      <a:pt x="172397" y="419919"/>
                    </a:lnTo>
                    <a:lnTo>
                      <a:pt x="174916" y="409715"/>
                    </a:lnTo>
                    <a:lnTo>
                      <a:pt x="176242" y="396234"/>
                    </a:lnTo>
                    <a:lnTo>
                      <a:pt x="179214" y="391077"/>
                    </a:lnTo>
                    <a:lnTo>
                      <a:pt x="184094" y="388893"/>
                    </a:lnTo>
                    <a:lnTo>
                      <a:pt x="174348" y="376536"/>
                    </a:lnTo>
                    <a:lnTo>
                      <a:pt x="166891" y="389706"/>
                    </a:lnTo>
                    <a:lnTo>
                      <a:pt x="161559" y="392144"/>
                    </a:lnTo>
                    <a:lnTo>
                      <a:pt x="155762" y="388696"/>
                    </a:lnTo>
                    <a:lnTo>
                      <a:pt x="154669" y="381775"/>
                    </a:lnTo>
                    <a:lnTo>
                      <a:pt x="166497" y="326866"/>
                    </a:lnTo>
                    <a:lnTo>
                      <a:pt x="173868" y="321570"/>
                    </a:lnTo>
                    <a:lnTo>
                      <a:pt x="178792" y="307061"/>
                    </a:lnTo>
                    <a:lnTo>
                      <a:pt x="179636" y="293224"/>
                    </a:lnTo>
                    <a:lnTo>
                      <a:pt x="178311" y="283731"/>
                    </a:lnTo>
                    <a:lnTo>
                      <a:pt x="180511" y="280594"/>
                    </a:lnTo>
                    <a:lnTo>
                      <a:pt x="180073" y="253689"/>
                    </a:lnTo>
                    <a:lnTo>
                      <a:pt x="172441" y="252006"/>
                    </a:lnTo>
                    <a:lnTo>
                      <a:pt x="172076" y="247307"/>
                    </a:lnTo>
                    <a:lnTo>
                      <a:pt x="173460" y="213233"/>
                    </a:lnTo>
                    <a:lnTo>
                      <a:pt x="170125" y="202152"/>
                    </a:lnTo>
                    <a:lnTo>
                      <a:pt x="170940" y="180905"/>
                    </a:lnTo>
                    <a:lnTo>
                      <a:pt x="167168" y="175952"/>
                    </a:lnTo>
                    <a:lnTo>
                      <a:pt x="164779" y="167088"/>
                    </a:lnTo>
                    <a:lnTo>
                      <a:pt x="158733" y="160674"/>
                    </a:lnTo>
                    <a:lnTo>
                      <a:pt x="153839" y="159080"/>
                    </a:lnTo>
                    <a:lnTo>
                      <a:pt x="148201" y="159556"/>
                    </a:lnTo>
                    <a:lnTo>
                      <a:pt x="136490" y="168345"/>
                    </a:lnTo>
                    <a:lnTo>
                      <a:pt x="133548" y="173298"/>
                    </a:lnTo>
                    <a:lnTo>
                      <a:pt x="121369" y="164846"/>
                    </a:lnTo>
                    <a:lnTo>
                      <a:pt x="110940" y="164706"/>
                    </a:lnTo>
                    <a:lnTo>
                      <a:pt x="107022" y="168904"/>
                    </a:lnTo>
                    <a:lnTo>
                      <a:pt x="98966" y="182169"/>
                    </a:lnTo>
                    <a:lnTo>
                      <a:pt x="94465" y="184658"/>
                    </a:lnTo>
                    <a:lnTo>
                      <a:pt x="81399" y="183928"/>
                    </a:lnTo>
                    <a:lnTo>
                      <a:pt x="78719" y="208197"/>
                    </a:lnTo>
                    <a:lnTo>
                      <a:pt x="75586" y="213011"/>
                    </a:lnTo>
                    <a:lnTo>
                      <a:pt x="74946" y="228352"/>
                    </a:lnTo>
                    <a:lnTo>
                      <a:pt x="77713" y="238512"/>
                    </a:lnTo>
                    <a:lnTo>
                      <a:pt x="79840" y="252876"/>
                    </a:lnTo>
                    <a:lnTo>
                      <a:pt x="78907" y="259093"/>
                    </a:lnTo>
                    <a:lnTo>
                      <a:pt x="72046" y="267100"/>
                    </a:lnTo>
                    <a:lnTo>
                      <a:pt x="66890" y="279057"/>
                    </a:lnTo>
                    <a:lnTo>
                      <a:pt x="56796" y="275527"/>
                    </a:lnTo>
                    <a:lnTo>
                      <a:pt x="53256" y="267830"/>
                    </a:lnTo>
                    <a:lnTo>
                      <a:pt x="49541" y="267913"/>
                    </a:lnTo>
                    <a:lnTo>
                      <a:pt x="46380" y="273875"/>
                    </a:lnTo>
                    <a:lnTo>
                      <a:pt x="50182" y="279419"/>
                    </a:lnTo>
                    <a:lnTo>
                      <a:pt x="47691" y="284264"/>
                    </a:lnTo>
                    <a:lnTo>
                      <a:pt x="34028" y="285693"/>
                    </a:lnTo>
                    <a:lnTo>
                      <a:pt x="25536" y="291490"/>
                    </a:lnTo>
                    <a:lnTo>
                      <a:pt x="14479" y="295383"/>
                    </a:lnTo>
                    <a:lnTo>
                      <a:pt x="2957" y="291376"/>
                    </a:lnTo>
                    <a:lnTo>
                      <a:pt x="932" y="295351"/>
                    </a:lnTo>
                    <a:lnTo>
                      <a:pt x="8026" y="305911"/>
                    </a:lnTo>
                    <a:lnTo>
                      <a:pt x="889" y="307734"/>
                    </a:lnTo>
                    <a:lnTo>
                      <a:pt x="0" y="311125"/>
                    </a:lnTo>
                    <a:lnTo>
                      <a:pt x="9439" y="322745"/>
                    </a:lnTo>
                    <a:lnTo>
                      <a:pt x="11362" y="327508"/>
                    </a:lnTo>
                    <a:lnTo>
                      <a:pt x="9832" y="333724"/>
                    </a:lnTo>
                    <a:lnTo>
                      <a:pt x="1208" y="335578"/>
                    </a:lnTo>
                    <a:lnTo>
                      <a:pt x="28886" y="388639"/>
                    </a:lnTo>
                    <a:lnTo>
                      <a:pt x="41413" y="405962"/>
                    </a:lnTo>
                    <a:lnTo>
                      <a:pt x="49133" y="410166"/>
                    </a:lnTo>
                    <a:lnTo>
                      <a:pt x="56184" y="423843"/>
                    </a:lnTo>
                    <a:lnTo>
                      <a:pt x="61631" y="429838"/>
                    </a:lnTo>
                    <a:lnTo>
                      <a:pt x="69192" y="447110"/>
                    </a:lnTo>
                    <a:lnTo>
                      <a:pt x="70823" y="454870"/>
                    </a:lnTo>
                    <a:lnTo>
                      <a:pt x="81194" y="467322"/>
                    </a:lnTo>
                    <a:lnTo>
                      <a:pt x="85463" y="480720"/>
                    </a:lnTo>
                    <a:lnTo>
                      <a:pt x="126540" y="484702"/>
                    </a:lnTo>
                    <a:lnTo>
                      <a:pt x="127269" y="494659"/>
                    </a:lnTo>
                    <a:lnTo>
                      <a:pt x="130284" y="501332"/>
                    </a:lnTo>
                    <a:lnTo>
                      <a:pt x="135325" y="499478"/>
                    </a:lnTo>
                    <a:lnTo>
                      <a:pt x="153737" y="498805"/>
                    </a:lnTo>
                    <a:close/>
                    <a:moveTo>
                      <a:pt x="135703" y="53264"/>
                    </a:moveTo>
                    <a:lnTo>
                      <a:pt x="135121" y="48063"/>
                    </a:lnTo>
                    <a:lnTo>
                      <a:pt x="140059" y="35255"/>
                    </a:lnTo>
                    <a:lnTo>
                      <a:pt x="141369" y="27648"/>
                    </a:lnTo>
                    <a:lnTo>
                      <a:pt x="141924" y="6712"/>
                    </a:lnTo>
                    <a:lnTo>
                      <a:pt x="139607" y="3442"/>
                    </a:lnTo>
                    <a:lnTo>
                      <a:pt x="135019" y="0"/>
                    </a:lnTo>
                    <a:lnTo>
                      <a:pt x="126060" y="1067"/>
                    </a:lnTo>
                    <a:lnTo>
                      <a:pt x="120204" y="8420"/>
                    </a:lnTo>
                    <a:lnTo>
                      <a:pt x="120306" y="15964"/>
                    </a:lnTo>
                    <a:lnTo>
                      <a:pt x="117495" y="37325"/>
                    </a:lnTo>
                    <a:lnTo>
                      <a:pt x="112760" y="44285"/>
                    </a:lnTo>
                    <a:lnTo>
                      <a:pt x="106016" y="49962"/>
                    </a:lnTo>
                    <a:lnTo>
                      <a:pt x="100335" y="51111"/>
                    </a:lnTo>
                    <a:lnTo>
                      <a:pt x="97612" y="47333"/>
                    </a:lnTo>
                    <a:lnTo>
                      <a:pt x="96243" y="31788"/>
                    </a:lnTo>
                    <a:lnTo>
                      <a:pt x="93999" y="28600"/>
                    </a:lnTo>
                    <a:lnTo>
                      <a:pt x="75776" y="22174"/>
                    </a:lnTo>
                    <a:lnTo>
                      <a:pt x="63583" y="23819"/>
                    </a:lnTo>
                    <a:lnTo>
                      <a:pt x="59432" y="31820"/>
                    </a:lnTo>
                    <a:lnTo>
                      <a:pt x="60830" y="49295"/>
                    </a:lnTo>
                    <a:lnTo>
                      <a:pt x="63933" y="62040"/>
                    </a:lnTo>
                    <a:lnTo>
                      <a:pt x="73139" y="65570"/>
                    </a:lnTo>
                    <a:lnTo>
                      <a:pt x="82259" y="65761"/>
                    </a:lnTo>
                    <a:lnTo>
                      <a:pt x="85259" y="69875"/>
                    </a:lnTo>
                    <a:lnTo>
                      <a:pt x="93299" y="69926"/>
                    </a:lnTo>
                    <a:lnTo>
                      <a:pt x="97262" y="78149"/>
                    </a:lnTo>
                    <a:lnTo>
                      <a:pt x="92062" y="87351"/>
                    </a:lnTo>
                    <a:lnTo>
                      <a:pt x="91959" y="100413"/>
                    </a:lnTo>
                    <a:lnTo>
                      <a:pt x="94887" y="106178"/>
                    </a:lnTo>
                    <a:lnTo>
                      <a:pt x="99694" y="104356"/>
                    </a:lnTo>
                    <a:lnTo>
                      <a:pt x="108376" y="95212"/>
                    </a:lnTo>
                    <a:lnTo>
                      <a:pt x="119709" y="73311"/>
                    </a:lnTo>
                    <a:lnTo>
                      <a:pt x="133795" y="64757"/>
                    </a:lnTo>
                    <a:lnTo>
                      <a:pt x="136709" y="59696"/>
                    </a:lnTo>
                    <a:lnTo>
                      <a:pt x="135703" y="53264"/>
                    </a:lnTo>
                    <a:close/>
                    <a:moveTo>
                      <a:pt x="43219" y="137535"/>
                    </a:moveTo>
                    <a:lnTo>
                      <a:pt x="41064" y="122707"/>
                    </a:lnTo>
                    <a:lnTo>
                      <a:pt x="36999" y="116611"/>
                    </a:lnTo>
                    <a:lnTo>
                      <a:pt x="30197" y="116415"/>
                    </a:lnTo>
                    <a:lnTo>
                      <a:pt x="27851" y="130207"/>
                    </a:lnTo>
                    <a:lnTo>
                      <a:pt x="25375" y="135045"/>
                    </a:lnTo>
                    <a:lnTo>
                      <a:pt x="21136" y="135496"/>
                    </a:lnTo>
                    <a:lnTo>
                      <a:pt x="18223" y="130740"/>
                    </a:lnTo>
                    <a:lnTo>
                      <a:pt x="9016" y="136023"/>
                    </a:lnTo>
                    <a:lnTo>
                      <a:pt x="7429" y="142265"/>
                    </a:lnTo>
                    <a:lnTo>
                      <a:pt x="10109" y="159861"/>
                    </a:lnTo>
                    <a:lnTo>
                      <a:pt x="8783" y="171031"/>
                    </a:lnTo>
                    <a:lnTo>
                      <a:pt x="14173" y="184741"/>
                    </a:lnTo>
                    <a:lnTo>
                      <a:pt x="23496" y="201701"/>
                    </a:lnTo>
                    <a:lnTo>
                      <a:pt x="28740" y="217684"/>
                    </a:lnTo>
                    <a:lnTo>
                      <a:pt x="33619" y="217405"/>
                    </a:lnTo>
                    <a:lnTo>
                      <a:pt x="36213" y="213512"/>
                    </a:lnTo>
                    <a:lnTo>
                      <a:pt x="34480" y="205734"/>
                    </a:lnTo>
                    <a:lnTo>
                      <a:pt x="35455" y="200025"/>
                    </a:lnTo>
                    <a:lnTo>
                      <a:pt x="41674" y="198850"/>
                    </a:lnTo>
                    <a:lnTo>
                      <a:pt x="42651" y="194177"/>
                    </a:lnTo>
                    <a:lnTo>
                      <a:pt x="53985" y="192608"/>
                    </a:lnTo>
                    <a:lnTo>
                      <a:pt x="58922" y="190113"/>
                    </a:lnTo>
                    <a:lnTo>
                      <a:pt x="68434" y="180626"/>
                    </a:lnTo>
                    <a:lnTo>
                      <a:pt x="69440" y="172707"/>
                    </a:lnTo>
                    <a:lnTo>
                      <a:pt x="64938" y="160871"/>
                    </a:lnTo>
                    <a:lnTo>
                      <a:pt x="57989" y="155639"/>
                    </a:lnTo>
                    <a:lnTo>
                      <a:pt x="52497" y="148533"/>
                    </a:lnTo>
                    <a:lnTo>
                      <a:pt x="44749" y="142545"/>
                    </a:lnTo>
                    <a:lnTo>
                      <a:pt x="43219" y="137535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5BB0A430-654A-B326-E39A-D3612F12748B}"/>
                  </a:ext>
                </a:extLst>
              </p:cNvPr>
              <p:cNvSpPr/>
              <p:nvPr/>
            </p:nvSpPr>
            <p:spPr>
              <a:xfrm>
                <a:off x="9021672" y="1920224"/>
                <a:ext cx="973232" cy="1654689"/>
              </a:xfrm>
              <a:custGeom>
                <a:avLst/>
                <a:gdLst>
                  <a:gd name="connsiteX0" fmla="*/ 247838 w 329657"/>
                  <a:gd name="connsiteY0" fmla="*/ 268738 h 560482"/>
                  <a:gd name="connsiteX1" fmla="*/ 243933 w 329657"/>
                  <a:gd name="connsiteY1" fmla="*/ 264090 h 560482"/>
                  <a:gd name="connsiteX2" fmla="*/ 228204 w 329657"/>
                  <a:gd name="connsiteY2" fmla="*/ 256146 h 560482"/>
                  <a:gd name="connsiteX3" fmla="*/ 225753 w 329657"/>
                  <a:gd name="connsiteY3" fmla="*/ 251555 h 560482"/>
                  <a:gd name="connsiteX4" fmla="*/ 232350 w 329657"/>
                  <a:gd name="connsiteY4" fmla="*/ 228073 h 560482"/>
                  <a:gd name="connsiteX5" fmla="*/ 234757 w 329657"/>
                  <a:gd name="connsiteY5" fmla="*/ 200203 h 560482"/>
                  <a:gd name="connsiteX6" fmla="*/ 235252 w 329657"/>
                  <a:gd name="connsiteY6" fmla="*/ 177514 h 560482"/>
                  <a:gd name="connsiteX7" fmla="*/ 231842 w 329657"/>
                  <a:gd name="connsiteY7" fmla="*/ 164782 h 560482"/>
                  <a:gd name="connsiteX8" fmla="*/ 228420 w 329657"/>
                  <a:gd name="connsiteY8" fmla="*/ 158769 h 560482"/>
                  <a:gd name="connsiteX9" fmla="*/ 214812 w 329657"/>
                  <a:gd name="connsiteY9" fmla="*/ 159163 h 560482"/>
                  <a:gd name="connsiteX10" fmla="*/ 210970 w 329657"/>
                  <a:gd name="connsiteY10" fmla="*/ 156451 h 560482"/>
                  <a:gd name="connsiteX11" fmla="*/ 200130 w 329657"/>
                  <a:gd name="connsiteY11" fmla="*/ 130188 h 560482"/>
                  <a:gd name="connsiteX12" fmla="*/ 203248 w 329657"/>
                  <a:gd name="connsiteY12" fmla="*/ 123336 h 560482"/>
                  <a:gd name="connsiteX13" fmla="*/ 221911 w 329657"/>
                  <a:gd name="connsiteY13" fmla="*/ 122974 h 560482"/>
                  <a:gd name="connsiteX14" fmla="*/ 232541 w 329657"/>
                  <a:gd name="connsiteY14" fmla="*/ 117405 h 560482"/>
                  <a:gd name="connsiteX15" fmla="*/ 245971 w 329657"/>
                  <a:gd name="connsiteY15" fmla="*/ 107423 h 560482"/>
                  <a:gd name="connsiteX16" fmla="*/ 253477 w 329657"/>
                  <a:gd name="connsiteY16" fmla="*/ 100374 h 560482"/>
                  <a:gd name="connsiteX17" fmla="*/ 259389 w 329657"/>
                  <a:gd name="connsiteY17" fmla="*/ 84131 h 560482"/>
                  <a:gd name="connsiteX18" fmla="*/ 266888 w 329657"/>
                  <a:gd name="connsiteY18" fmla="*/ 81026 h 560482"/>
                  <a:gd name="connsiteX19" fmla="*/ 270400 w 329657"/>
                  <a:gd name="connsiteY19" fmla="*/ 85617 h 560482"/>
                  <a:gd name="connsiteX20" fmla="*/ 277391 w 329657"/>
                  <a:gd name="connsiteY20" fmla="*/ 87262 h 560482"/>
                  <a:gd name="connsiteX21" fmla="*/ 271263 w 329657"/>
                  <a:gd name="connsiteY21" fmla="*/ 76251 h 560482"/>
                  <a:gd name="connsiteX22" fmla="*/ 270895 w 329657"/>
                  <a:gd name="connsiteY22" fmla="*/ 71888 h 560482"/>
                  <a:gd name="connsiteX23" fmla="*/ 289411 w 329657"/>
                  <a:gd name="connsiteY23" fmla="*/ 55867 h 560482"/>
                  <a:gd name="connsiteX24" fmla="*/ 293082 w 329657"/>
                  <a:gd name="connsiteY24" fmla="*/ 49828 h 560482"/>
                  <a:gd name="connsiteX25" fmla="*/ 294117 w 329657"/>
                  <a:gd name="connsiteY25" fmla="*/ 41923 h 560482"/>
                  <a:gd name="connsiteX26" fmla="*/ 300568 w 329657"/>
                  <a:gd name="connsiteY26" fmla="*/ 34626 h 560482"/>
                  <a:gd name="connsiteX27" fmla="*/ 327473 w 329657"/>
                  <a:gd name="connsiteY27" fmla="*/ 20288 h 560482"/>
                  <a:gd name="connsiteX28" fmla="*/ 329658 w 329657"/>
                  <a:gd name="connsiteY28" fmla="*/ 17158 h 560482"/>
                  <a:gd name="connsiteX29" fmla="*/ 325930 w 329657"/>
                  <a:gd name="connsiteY29" fmla="*/ 18218 h 560482"/>
                  <a:gd name="connsiteX30" fmla="*/ 316799 w 329657"/>
                  <a:gd name="connsiteY30" fmla="*/ 15507 h 560482"/>
                  <a:gd name="connsiteX31" fmla="*/ 312906 w 329657"/>
                  <a:gd name="connsiteY31" fmla="*/ 18529 h 560482"/>
                  <a:gd name="connsiteX32" fmla="*/ 306995 w 329657"/>
                  <a:gd name="connsiteY32" fmla="*/ 18529 h 560482"/>
                  <a:gd name="connsiteX33" fmla="*/ 300803 w 329657"/>
                  <a:gd name="connsiteY33" fmla="*/ 8687 h 560482"/>
                  <a:gd name="connsiteX34" fmla="*/ 294682 w 329657"/>
                  <a:gd name="connsiteY34" fmla="*/ 3238 h 560482"/>
                  <a:gd name="connsiteX35" fmla="*/ 287722 w 329657"/>
                  <a:gd name="connsiteY35" fmla="*/ 0 h 560482"/>
                  <a:gd name="connsiteX36" fmla="*/ 279270 w 329657"/>
                  <a:gd name="connsiteY36" fmla="*/ 1092 h 560482"/>
                  <a:gd name="connsiteX37" fmla="*/ 279436 w 329657"/>
                  <a:gd name="connsiteY37" fmla="*/ 7518 h 560482"/>
                  <a:gd name="connsiteX38" fmla="*/ 271568 w 329657"/>
                  <a:gd name="connsiteY38" fmla="*/ 14306 h 560482"/>
                  <a:gd name="connsiteX39" fmla="*/ 266424 w 329657"/>
                  <a:gd name="connsiteY39" fmla="*/ 21126 h 560482"/>
                  <a:gd name="connsiteX40" fmla="*/ 258614 w 329657"/>
                  <a:gd name="connsiteY40" fmla="*/ 25260 h 560482"/>
                  <a:gd name="connsiteX41" fmla="*/ 244257 w 329657"/>
                  <a:gd name="connsiteY41" fmla="*/ 28727 h 560482"/>
                  <a:gd name="connsiteX42" fmla="*/ 234509 w 329657"/>
                  <a:gd name="connsiteY42" fmla="*/ 32868 h 560482"/>
                  <a:gd name="connsiteX43" fmla="*/ 227645 w 329657"/>
                  <a:gd name="connsiteY43" fmla="*/ 25152 h 560482"/>
                  <a:gd name="connsiteX44" fmla="*/ 215002 w 329657"/>
                  <a:gd name="connsiteY44" fmla="*/ 22130 h 560482"/>
                  <a:gd name="connsiteX45" fmla="*/ 211827 w 329657"/>
                  <a:gd name="connsiteY45" fmla="*/ 29089 h 560482"/>
                  <a:gd name="connsiteX46" fmla="*/ 207109 w 329657"/>
                  <a:gd name="connsiteY46" fmla="*/ 22606 h 560482"/>
                  <a:gd name="connsiteX47" fmla="*/ 202582 w 329657"/>
                  <a:gd name="connsiteY47" fmla="*/ 30264 h 560482"/>
                  <a:gd name="connsiteX48" fmla="*/ 195209 w 329657"/>
                  <a:gd name="connsiteY48" fmla="*/ 28753 h 560482"/>
                  <a:gd name="connsiteX49" fmla="*/ 180249 w 329657"/>
                  <a:gd name="connsiteY49" fmla="*/ 29343 h 560482"/>
                  <a:gd name="connsiteX50" fmla="*/ 176813 w 329657"/>
                  <a:gd name="connsiteY50" fmla="*/ 11963 h 560482"/>
                  <a:gd name="connsiteX51" fmla="*/ 170127 w 329657"/>
                  <a:gd name="connsiteY51" fmla="*/ 9195 h 560482"/>
                  <a:gd name="connsiteX52" fmla="*/ 125067 w 329657"/>
                  <a:gd name="connsiteY52" fmla="*/ 25121 h 560482"/>
                  <a:gd name="connsiteX53" fmla="*/ 116402 w 329657"/>
                  <a:gd name="connsiteY53" fmla="*/ 34963 h 560482"/>
                  <a:gd name="connsiteX54" fmla="*/ 104444 w 329657"/>
                  <a:gd name="connsiteY54" fmla="*/ 35827 h 560482"/>
                  <a:gd name="connsiteX55" fmla="*/ 99446 w 329657"/>
                  <a:gd name="connsiteY55" fmla="*/ 44685 h 560482"/>
                  <a:gd name="connsiteX56" fmla="*/ 93955 w 329657"/>
                  <a:gd name="connsiteY56" fmla="*/ 43091 h 560482"/>
                  <a:gd name="connsiteX57" fmla="*/ 92381 w 329657"/>
                  <a:gd name="connsiteY57" fmla="*/ 48546 h 560482"/>
                  <a:gd name="connsiteX58" fmla="*/ 84545 w 329657"/>
                  <a:gd name="connsiteY58" fmla="*/ 49244 h 560482"/>
                  <a:gd name="connsiteX59" fmla="*/ 81398 w 329657"/>
                  <a:gd name="connsiteY59" fmla="*/ 52210 h 560482"/>
                  <a:gd name="connsiteX60" fmla="*/ 75251 w 329657"/>
                  <a:gd name="connsiteY60" fmla="*/ 48520 h 560482"/>
                  <a:gd name="connsiteX61" fmla="*/ 78092 w 329657"/>
                  <a:gd name="connsiteY61" fmla="*/ 40494 h 560482"/>
                  <a:gd name="connsiteX62" fmla="*/ 84778 w 329657"/>
                  <a:gd name="connsiteY62" fmla="*/ 34709 h 560482"/>
                  <a:gd name="connsiteX63" fmla="*/ 82476 w 329657"/>
                  <a:gd name="connsiteY63" fmla="*/ 31045 h 560482"/>
                  <a:gd name="connsiteX64" fmla="*/ 74319 w 329657"/>
                  <a:gd name="connsiteY64" fmla="*/ 35662 h 560482"/>
                  <a:gd name="connsiteX65" fmla="*/ 70823 w 329657"/>
                  <a:gd name="connsiteY65" fmla="*/ 29204 h 560482"/>
                  <a:gd name="connsiteX66" fmla="*/ 73591 w 329657"/>
                  <a:gd name="connsiteY66" fmla="*/ 24676 h 560482"/>
                  <a:gd name="connsiteX67" fmla="*/ 70969 w 329657"/>
                  <a:gd name="connsiteY67" fmla="*/ 19253 h 560482"/>
                  <a:gd name="connsiteX68" fmla="*/ 67691 w 329657"/>
                  <a:gd name="connsiteY68" fmla="*/ 19672 h 560482"/>
                  <a:gd name="connsiteX69" fmla="*/ 63904 w 329657"/>
                  <a:gd name="connsiteY69" fmla="*/ 30880 h 560482"/>
                  <a:gd name="connsiteX70" fmla="*/ 53169 w 329657"/>
                  <a:gd name="connsiteY70" fmla="*/ 35573 h 560482"/>
                  <a:gd name="connsiteX71" fmla="*/ 49046 w 329657"/>
                  <a:gd name="connsiteY71" fmla="*/ 44577 h 560482"/>
                  <a:gd name="connsiteX72" fmla="*/ 48055 w 329657"/>
                  <a:gd name="connsiteY72" fmla="*/ 55251 h 560482"/>
                  <a:gd name="connsiteX73" fmla="*/ 44661 w 329657"/>
                  <a:gd name="connsiteY73" fmla="*/ 56344 h 560482"/>
                  <a:gd name="connsiteX74" fmla="*/ 29731 w 329657"/>
                  <a:gd name="connsiteY74" fmla="*/ 44298 h 560482"/>
                  <a:gd name="connsiteX75" fmla="*/ 26351 w 329657"/>
                  <a:gd name="connsiteY75" fmla="*/ 46082 h 560482"/>
                  <a:gd name="connsiteX76" fmla="*/ 26628 w 329657"/>
                  <a:gd name="connsiteY76" fmla="*/ 56680 h 560482"/>
                  <a:gd name="connsiteX77" fmla="*/ 20437 w 329657"/>
                  <a:gd name="connsiteY77" fmla="*/ 56458 h 560482"/>
                  <a:gd name="connsiteX78" fmla="*/ 14028 w 329657"/>
                  <a:gd name="connsiteY78" fmla="*/ 53410 h 560482"/>
                  <a:gd name="connsiteX79" fmla="*/ 4486 w 329657"/>
                  <a:gd name="connsiteY79" fmla="*/ 57518 h 560482"/>
                  <a:gd name="connsiteX80" fmla="*/ 6803 w 329657"/>
                  <a:gd name="connsiteY80" fmla="*/ 60789 h 560482"/>
                  <a:gd name="connsiteX81" fmla="*/ 6248 w 329657"/>
                  <a:gd name="connsiteY81" fmla="*/ 81724 h 560482"/>
                  <a:gd name="connsiteX82" fmla="*/ 4938 w 329657"/>
                  <a:gd name="connsiteY82" fmla="*/ 89332 h 560482"/>
                  <a:gd name="connsiteX83" fmla="*/ 0 w 329657"/>
                  <a:gd name="connsiteY83" fmla="*/ 102140 h 560482"/>
                  <a:gd name="connsiteX84" fmla="*/ 582 w 329657"/>
                  <a:gd name="connsiteY84" fmla="*/ 107340 h 560482"/>
                  <a:gd name="connsiteX85" fmla="*/ 5506 w 329657"/>
                  <a:gd name="connsiteY85" fmla="*/ 109601 h 560482"/>
                  <a:gd name="connsiteX86" fmla="*/ 13474 w 329657"/>
                  <a:gd name="connsiteY86" fmla="*/ 99955 h 560482"/>
                  <a:gd name="connsiteX87" fmla="*/ 21471 w 329657"/>
                  <a:gd name="connsiteY87" fmla="*/ 103200 h 560482"/>
                  <a:gd name="connsiteX88" fmla="*/ 23976 w 329657"/>
                  <a:gd name="connsiteY88" fmla="*/ 99371 h 560482"/>
                  <a:gd name="connsiteX89" fmla="*/ 32191 w 329657"/>
                  <a:gd name="connsiteY89" fmla="*/ 98165 h 560482"/>
                  <a:gd name="connsiteX90" fmla="*/ 34756 w 329657"/>
                  <a:gd name="connsiteY90" fmla="*/ 100463 h 560482"/>
                  <a:gd name="connsiteX91" fmla="*/ 36067 w 329657"/>
                  <a:gd name="connsiteY91" fmla="*/ 109855 h 560482"/>
                  <a:gd name="connsiteX92" fmla="*/ 29803 w 329657"/>
                  <a:gd name="connsiteY92" fmla="*/ 119647 h 560482"/>
                  <a:gd name="connsiteX93" fmla="*/ 20830 w 329657"/>
                  <a:gd name="connsiteY93" fmla="*/ 124289 h 560482"/>
                  <a:gd name="connsiteX94" fmla="*/ 21078 w 329657"/>
                  <a:gd name="connsiteY94" fmla="*/ 142215 h 560482"/>
                  <a:gd name="connsiteX95" fmla="*/ 17072 w 329657"/>
                  <a:gd name="connsiteY95" fmla="*/ 146355 h 560482"/>
                  <a:gd name="connsiteX96" fmla="*/ 12615 w 329657"/>
                  <a:gd name="connsiteY96" fmla="*/ 144005 h 560482"/>
                  <a:gd name="connsiteX97" fmla="*/ 7646 w 329657"/>
                  <a:gd name="connsiteY97" fmla="*/ 147866 h 560482"/>
                  <a:gd name="connsiteX98" fmla="*/ 15732 w 329657"/>
                  <a:gd name="connsiteY98" fmla="*/ 152616 h 560482"/>
                  <a:gd name="connsiteX99" fmla="*/ 13794 w 329657"/>
                  <a:gd name="connsiteY99" fmla="*/ 165373 h 560482"/>
                  <a:gd name="connsiteX100" fmla="*/ 14129 w 329657"/>
                  <a:gd name="connsiteY100" fmla="*/ 175247 h 560482"/>
                  <a:gd name="connsiteX101" fmla="*/ 11944 w 329657"/>
                  <a:gd name="connsiteY101" fmla="*/ 182378 h 560482"/>
                  <a:gd name="connsiteX102" fmla="*/ 7967 w 329657"/>
                  <a:gd name="connsiteY102" fmla="*/ 183750 h 560482"/>
                  <a:gd name="connsiteX103" fmla="*/ 8259 w 329657"/>
                  <a:gd name="connsiteY103" fmla="*/ 189065 h 560482"/>
                  <a:gd name="connsiteX104" fmla="*/ 14551 w 329657"/>
                  <a:gd name="connsiteY104" fmla="*/ 189681 h 560482"/>
                  <a:gd name="connsiteX105" fmla="*/ 24938 w 329657"/>
                  <a:gd name="connsiteY105" fmla="*/ 199168 h 560482"/>
                  <a:gd name="connsiteX106" fmla="*/ 18718 w 329657"/>
                  <a:gd name="connsiteY106" fmla="*/ 213157 h 560482"/>
                  <a:gd name="connsiteX107" fmla="*/ 23612 w 329657"/>
                  <a:gd name="connsiteY107" fmla="*/ 214751 h 560482"/>
                  <a:gd name="connsiteX108" fmla="*/ 29658 w 329657"/>
                  <a:gd name="connsiteY108" fmla="*/ 221164 h 560482"/>
                  <a:gd name="connsiteX109" fmla="*/ 32047 w 329657"/>
                  <a:gd name="connsiteY109" fmla="*/ 230029 h 560482"/>
                  <a:gd name="connsiteX110" fmla="*/ 35819 w 329657"/>
                  <a:gd name="connsiteY110" fmla="*/ 234982 h 560482"/>
                  <a:gd name="connsiteX111" fmla="*/ 35004 w 329657"/>
                  <a:gd name="connsiteY111" fmla="*/ 256229 h 560482"/>
                  <a:gd name="connsiteX112" fmla="*/ 38339 w 329657"/>
                  <a:gd name="connsiteY112" fmla="*/ 267310 h 560482"/>
                  <a:gd name="connsiteX113" fmla="*/ 36955 w 329657"/>
                  <a:gd name="connsiteY113" fmla="*/ 301384 h 560482"/>
                  <a:gd name="connsiteX114" fmla="*/ 37320 w 329657"/>
                  <a:gd name="connsiteY114" fmla="*/ 306083 h 560482"/>
                  <a:gd name="connsiteX115" fmla="*/ 44952 w 329657"/>
                  <a:gd name="connsiteY115" fmla="*/ 307765 h 560482"/>
                  <a:gd name="connsiteX116" fmla="*/ 45390 w 329657"/>
                  <a:gd name="connsiteY116" fmla="*/ 334670 h 560482"/>
                  <a:gd name="connsiteX117" fmla="*/ 43190 w 329657"/>
                  <a:gd name="connsiteY117" fmla="*/ 337807 h 560482"/>
                  <a:gd name="connsiteX118" fmla="*/ 44515 w 329657"/>
                  <a:gd name="connsiteY118" fmla="*/ 347301 h 560482"/>
                  <a:gd name="connsiteX119" fmla="*/ 43671 w 329657"/>
                  <a:gd name="connsiteY119" fmla="*/ 361137 h 560482"/>
                  <a:gd name="connsiteX120" fmla="*/ 38747 w 329657"/>
                  <a:gd name="connsiteY120" fmla="*/ 375647 h 560482"/>
                  <a:gd name="connsiteX121" fmla="*/ 31376 w 329657"/>
                  <a:gd name="connsiteY121" fmla="*/ 380943 h 560482"/>
                  <a:gd name="connsiteX122" fmla="*/ 19548 w 329657"/>
                  <a:gd name="connsiteY122" fmla="*/ 435851 h 560482"/>
                  <a:gd name="connsiteX123" fmla="*/ 20641 w 329657"/>
                  <a:gd name="connsiteY123" fmla="*/ 442773 h 560482"/>
                  <a:gd name="connsiteX124" fmla="*/ 26438 w 329657"/>
                  <a:gd name="connsiteY124" fmla="*/ 446221 h 560482"/>
                  <a:gd name="connsiteX125" fmla="*/ 31770 w 329657"/>
                  <a:gd name="connsiteY125" fmla="*/ 443783 h 560482"/>
                  <a:gd name="connsiteX126" fmla="*/ 39227 w 329657"/>
                  <a:gd name="connsiteY126" fmla="*/ 430613 h 560482"/>
                  <a:gd name="connsiteX127" fmla="*/ 48973 w 329657"/>
                  <a:gd name="connsiteY127" fmla="*/ 442970 h 560482"/>
                  <a:gd name="connsiteX128" fmla="*/ 44093 w 329657"/>
                  <a:gd name="connsiteY128" fmla="*/ 445154 h 560482"/>
                  <a:gd name="connsiteX129" fmla="*/ 41121 w 329657"/>
                  <a:gd name="connsiteY129" fmla="*/ 450310 h 560482"/>
                  <a:gd name="connsiteX130" fmla="*/ 39795 w 329657"/>
                  <a:gd name="connsiteY130" fmla="*/ 463791 h 560482"/>
                  <a:gd name="connsiteX131" fmla="*/ 37276 w 329657"/>
                  <a:gd name="connsiteY131" fmla="*/ 473996 h 560482"/>
                  <a:gd name="connsiteX132" fmla="*/ 32963 w 329657"/>
                  <a:gd name="connsiteY132" fmla="*/ 475056 h 560482"/>
                  <a:gd name="connsiteX133" fmla="*/ 27632 w 329657"/>
                  <a:gd name="connsiteY133" fmla="*/ 481984 h 560482"/>
                  <a:gd name="connsiteX134" fmla="*/ 24297 w 329657"/>
                  <a:gd name="connsiteY134" fmla="*/ 491795 h 560482"/>
                  <a:gd name="connsiteX135" fmla="*/ 18441 w 329657"/>
                  <a:gd name="connsiteY135" fmla="*/ 496951 h 560482"/>
                  <a:gd name="connsiteX136" fmla="*/ 15586 w 329657"/>
                  <a:gd name="connsiteY136" fmla="*/ 503174 h 560482"/>
                  <a:gd name="connsiteX137" fmla="*/ 14057 w 329657"/>
                  <a:gd name="connsiteY137" fmla="*/ 521729 h 560482"/>
                  <a:gd name="connsiteX138" fmla="*/ 16009 w 329657"/>
                  <a:gd name="connsiteY138" fmla="*/ 523246 h 560482"/>
                  <a:gd name="connsiteX139" fmla="*/ 18718 w 329657"/>
                  <a:gd name="connsiteY139" fmla="*/ 543909 h 560482"/>
                  <a:gd name="connsiteX140" fmla="*/ 18616 w 329657"/>
                  <a:gd name="connsiteY140" fmla="*/ 552882 h 560482"/>
                  <a:gd name="connsiteX141" fmla="*/ 29381 w 329657"/>
                  <a:gd name="connsiteY141" fmla="*/ 552913 h 560482"/>
                  <a:gd name="connsiteX142" fmla="*/ 35411 w 329657"/>
                  <a:gd name="connsiteY142" fmla="*/ 555885 h 560482"/>
                  <a:gd name="connsiteX143" fmla="*/ 35470 w 329657"/>
                  <a:gd name="connsiteY143" fmla="*/ 546494 h 560482"/>
                  <a:gd name="connsiteX144" fmla="*/ 33679 w 329657"/>
                  <a:gd name="connsiteY144" fmla="*/ 539337 h 560482"/>
                  <a:gd name="connsiteX145" fmla="*/ 42637 w 329657"/>
                  <a:gd name="connsiteY145" fmla="*/ 539452 h 560482"/>
                  <a:gd name="connsiteX146" fmla="*/ 54363 w 329657"/>
                  <a:gd name="connsiteY146" fmla="*/ 544049 h 560482"/>
                  <a:gd name="connsiteX147" fmla="*/ 57626 w 329657"/>
                  <a:gd name="connsiteY147" fmla="*/ 549015 h 560482"/>
                  <a:gd name="connsiteX148" fmla="*/ 71595 w 329657"/>
                  <a:gd name="connsiteY148" fmla="*/ 549993 h 560482"/>
                  <a:gd name="connsiteX149" fmla="*/ 91100 w 329657"/>
                  <a:gd name="connsiteY149" fmla="*/ 549993 h 560482"/>
                  <a:gd name="connsiteX150" fmla="*/ 96562 w 329657"/>
                  <a:gd name="connsiteY150" fmla="*/ 548202 h 560482"/>
                  <a:gd name="connsiteX151" fmla="*/ 109819 w 329657"/>
                  <a:gd name="connsiteY151" fmla="*/ 551453 h 560482"/>
                  <a:gd name="connsiteX152" fmla="*/ 113198 w 329657"/>
                  <a:gd name="connsiteY152" fmla="*/ 555434 h 560482"/>
                  <a:gd name="connsiteX153" fmla="*/ 122564 w 329657"/>
                  <a:gd name="connsiteY153" fmla="*/ 560483 h 560482"/>
                  <a:gd name="connsiteX154" fmla="*/ 125086 w 329657"/>
                  <a:gd name="connsiteY154" fmla="*/ 557232 h 560482"/>
                  <a:gd name="connsiteX155" fmla="*/ 117568 w 329657"/>
                  <a:gd name="connsiteY155" fmla="*/ 542988 h 560482"/>
                  <a:gd name="connsiteX156" fmla="*/ 128242 w 329657"/>
                  <a:gd name="connsiteY156" fmla="*/ 524478 h 560482"/>
                  <a:gd name="connsiteX157" fmla="*/ 135252 w 329657"/>
                  <a:gd name="connsiteY157" fmla="*/ 502336 h 560482"/>
                  <a:gd name="connsiteX158" fmla="*/ 141094 w 329657"/>
                  <a:gd name="connsiteY158" fmla="*/ 489102 h 560482"/>
                  <a:gd name="connsiteX159" fmla="*/ 153477 w 329657"/>
                  <a:gd name="connsiteY159" fmla="*/ 483356 h 560482"/>
                  <a:gd name="connsiteX160" fmla="*/ 162811 w 329657"/>
                  <a:gd name="connsiteY160" fmla="*/ 476345 h 560482"/>
                  <a:gd name="connsiteX161" fmla="*/ 170184 w 329657"/>
                  <a:gd name="connsiteY161" fmla="*/ 462502 h 560482"/>
                  <a:gd name="connsiteX162" fmla="*/ 182681 w 329657"/>
                  <a:gd name="connsiteY162" fmla="*/ 426155 h 560482"/>
                  <a:gd name="connsiteX163" fmla="*/ 188186 w 329657"/>
                  <a:gd name="connsiteY163" fmla="*/ 415258 h 560482"/>
                  <a:gd name="connsiteX164" fmla="*/ 191113 w 329657"/>
                  <a:gd name="connsiteY164" fmla="*/ 404978 h 560482"/>
                  <a:gd name="connsiteX165" fmla="*/ 195089 w 329657"/>
                  <a:gd name="connsiteY165" fmla="*/ 380187 h 560482"/>
                  <a:gd name="connsiteX166" fmla="*/ 189234 w 329657"/>
                  <a:gd name="connsiteY166" fmla="*/ 371583 h 560482"/>
                  <a:gd name="connsiteX167" fmla="*/ 188446 w 329657"/>
                  <a:gd name="connsiteY167" fmla="*/ 364585 h 560482"/>
                  <a:gd name="connsiteX168" fmla="*/ 191494 w 329657"/>
                  <a:gd name="connsiteY168" fmla="*/ 345402 h 560482"/>
                  <a:gd name="connsiteX169" fmla="*/ 203718 w 329657"/>
                  <a:gd name="connsiteY169" fmla="*/ 332714 h 560482"/>
                  <a:gd name="connsiteX170" fmla="*/ 205972 w 329657"/>
                  <a:gd name="connsiteY170" fmla="*/ 320700 h 560482"/>
                  <a:gd name="connsiteX171" fmla="*/ 217129 w 329657"/>
                  <a:gd name="connsiteY171" fmla="*/ 307092 h 560482"/>
                  <a:gd name="connsiteX172" fmla="*/ 220819 w 329657"/>
                  <a:gd name="connsiteY172" fmla="*/ 295948 h 560482"/>
                  <a:gd name="connsiteX173" fmla="*/ 221809 w 329657"/>
                  <a:gd name="connsiteY173" fmla="*/ 286036 h 560482"/>
                  <a:gd name="connsiteX174" fmla="*/ 226121 w 329657"/>
                  <a:gd name="connsiteY174" fmla="*/ 271031 h 560482"/>
                  <a:gd name="connsiteX175" fmla="*/ 230604 w 329657"/>
                  <a:gd name="connsiteY175" fmla="*/ 266890 h 560482"/>
                  <a:gd name="connsiteX176" fmla="*/ 247838 w 329657"/>
                  <a:gd name="connsiteY176" fmla="*/ 268738 h 56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329657" h="560482">
                    <a:moveTo>
                      <a:pt x="247838" y="268738"/>
                    </a:moveTo>
                    <a:lnTo>
                      <a:pt x="243933" y="264090"/>
                    </a:lnTo>
                    <a:lnTo>
                      <a:pt x="228204" y="256146"/>
                    </a:lnTo>
                    <a:lnTo>
                      <a:pt x="225753" y="251555"/>
                    </a:lnTo>
                    <a:lnTo>
                      <a:pt x="232350" y="228073"/>
                    </a:lnTo>
                    <a:lnTo>
                      <a:pt x="234757" y="200203"/>
                    </a:lnTo>
                    <a:lnTo>
                      <a:pt x="235252" y="177514"/>
                    </a:lnTo>
                    <a:lnTo>
                      <a:pt x="231842" y="164782"/>
                    </a:lnTo>
                    <a:lnTo>
                      <a:pt x="228420" y="158769"/>
                    </a:lnTo>
                    <a:lnTo>
                      <a:pt x="214812" y="159163"/>
                    </a:lnTo>
                    <a:lnTo>
                      <a:pt x="210970" y="156451"/>
                    </a:lnTo>
                    <a:lnTo>
                      <a:pt x="200130" y="130188"/>
                    </a:lnTo>
                    <a:lnTo>
                      <a:pt x="203248" y="123336"/>
                    </a:lnTo>
                    <a:lnTo>
                      <a:pt x="221911" y="122974"/>
                    </a:lnTo>
                    <a:lnTo>
                      <a:pt x="232541" y="117405"/>
                    </a:lnTo>
                    <a:lnTo>
                      <a:pt x="245971" y="107423"/>
                    </a:lnTo>
                    <a:lnTo>
                      <a:pt x="253477" y="100374"/>
                    </a:lnTo>
                    <a:lnTo>
                      <a:pt x="259389" y="84131"/>
                    </a:lnTo>
                    <a:lnTo>
                      <a:pt x="266888" y="81026"/>
                    </a:lnTo>
                    <a:lnTo>
                      <a:pt x="270400" y="85617"/>
                    </a:lnTo>
                    <a:lnTo>
                      <a:pt x="277391" y="87262"/>
                    </a:lnTo>
                    <a:lnTo>
                      <a:pt x="271263" y="76251"/>
                    </a:lnTo>
                    <a:lnTo>
                      <a:pt x="270895" y="71888"/>
                    </a:lnTo>
                    <a:lnTo>
                      <a:pt x="289411" y="55867"/>
                    </a:lnTo>
                    <a:lnTo>
                      <a:pt x="293082" y="49828"/>
                    </a:lnTo>
                    <a:lnTo>
                      <a:pt x="294117" y="41923"/>
                    </a:lnTo>
                    <a:lnTo>
                      <a:pt x="300568" y="34626"/>
                    </a:lnTo>
                    <a:lnTo>
                      <a:pt x="327473" y="20288"/>
                    </a:lnTo>
                    <a:lnTo>
                      <a:pt x="329658" y="17158"/>
                    </a:lnTo>
                    <a:lnTo>
                      <a:pt x="325930" y="18218"/>
                    </a:lnTo>
                    <a:lnTo>
                      <a:pt x="316799" y="15507"/>
                    </a:lnTo>
                    <a:lnTo>
                      <a:pt x="312906" y="18529"/>
                    </a:lnTo>
                    <a:lnTo>
                      <a:pt x="306995" y="18529"/>
                    </a:lnTo>
                    <a:lnTo>
                      <a:pt x="300803" y="8687"/>
                    </a:lnTo>
                    <a:lnTo>
                      <a:pt x="294682" y="3238"/>
                    </a:lnTo>
                    <a:lnTo>
                      <a:pt x="287722" y="0"/>
                    </a:lnTo>
                    <a:lnTo>
                      <a:pt x="279270" y="1092"/>
                    </a:lnTo>
                    <a:lnTo>
                      <a:pt x="279436" y="7518"/>
                    </a:lnTo>
                    <a:lnTo>
                      <a:pt x="271568" y="14306"/>
                    </a:lnTo>
                    <a:lnTo>
                      <a:pt x="266424" y="21126"/>
                    </a:lnTo>
                    <a:lnTo>
                      <a:pt x="258614" y="25260"/>
                    </a:lnTo>
                    <a:lnTo>
                      <a:pt x="244257" y="28727"/>
                    </a:lnTo>
                    <a:lnTo>
                      <a:pt x="234509" y="32868"/>
                    </a:lnTo>
                    <a:lnTo>
                      <a:pt x="227645" y="25152"/>
                    </a:lnTo>
                    <a:lnTo>
                      <a:pt x="215002" y="22130"/>
                    </a:lnTo>
                    <a:lnTo>
                      <a:pt x="211827" y="29089"/>
                    </a:lnTo>
                    <a:lnTo>
                      <a:pt x="207109" y="22606"/>
                    </a:lnTo>
                    <a:lnTo>
                      <a:pt x="202582" y="30264"/>
                    </a:lnTo>
                    <a:lnTo>
                      <a:pt x="195209" y="28753"/>
                    </a:lnTo>
                    <a:lnTo>
                      <a:pt x="180249" y="29343"/>
                    </a:lnTo>
                    <a:lnTo>
                      <a:pt x="176813" y="11963"/>
                    </a:lnTo>
                    <a:lnTo>
                      <a:pt x="170127" y="9195"/>
                    </a:lnTo>
                    <a:lnTo>
                      <a:pt x="125067" y="25121"/>
                    </a:lnTo>
                    <a:lnTo>
                      <a:pt x="116402" y="34963"/>
                    </a:lnTo>
                    <a:lnTo>
                      <a:pt x="104444" y="35827"/>
                    </a:lnTo>
                    <a:lnTo>
                      <a:pt x="99446" y="44685"/>
                    </a:lnTo>
                    <a:lnTo>
                      <a:pt x="93955" y="43091"/>
                    </a:lnTo>
                    <a:lnTo>
                      <a:pt x="92381" y="48546"/>
                    </a:lnTo>
                    <a:lnTo>
                      <a:pt x="84545" y="49244"/>
                    </a:lnTo>
                    <a:lnTo>
                      <a:pt x="81398" y="52210"/>
                    </a:lnTo>
                    <a:lnTo>
                      <a:pt x="75251" y="48520"/>
                    </a:lnTo>
                    <a:lnTo>
                      <a:pt x="78092" y="40494"/>
                    </a:lnTo>
                    <a:lnTo>
                      <a:pt x="84778" y="34709"/>
                    </a:lnTo>
                    <a:lnTo>
                      <a:pt x="82476" y="31045"/>
                    </a:lnTo>
                    <a:lnTo>
                      <a:pt x="74319" y="35662"/>
                    </a:lnTo>
                    <a:lnTo>
                      <a:pt x="70823" y="29204"/>
                    </a:lnTo>
                    <a:lnTo>
                      <a:pt x="73591" y="24676"/>
                    </a:lnTo>
                    <a:lnTo>
                      <a:pt x="70969" y="19253"/>
                    </a:lnTo>
                    <a:lnTo>
                      <a:pt x="67691" y="19672"/>
                    </a:lnTo>
                    <a:lnTo>
                      <a:pt x="63904" y="30880"/>
                    </a:lnTo>
                    <a:lnTo>
                      <a:pt x="53169" y="35573"/>
                    </a:lnTo>
                    <a:lnTo>
                      <a:pt x="49046" y="44577"/>
                    </a:lnTo>
                    <a:lnTo>
                      <a:pt x="48055" y="55251"/>
                    </a:lnTo>
                    <a:lnTo>
                      <a:pt x="44661" y="56344"/>
                    </a:lnTo>
                    <a:lnTo>
                      <a:pt x="29731" y="44298"/>
                    </a:lnTo>
                    <a:lnTo>
                      <a:pt x="26351" y="46082"/>
                    </a:lnTo>
                    <a:lnTo>
                      <a:pt x="26628" y="56680"/>
                    </a:lnTo>
                    <a:lnTo>
                      <a:pt x="20437" y="56458"/>
                    </a:lnTo>
                    <a:lnTo>
                      <a:pt x="14028" y="53410"/>
                    </a:lnTo>
                    <a:lnTo>
                      <a:pt x="4486" y="57518"/>
                    </a:lnTo>
                    <a:lnTo>
                      <a:pt x="6803" y="60789"/>
                    </a:lnTo>
                    <a:lnTo>
                      <a:pt x="6248" y="81724"/>
                    </a:lnTo>
                    <a:lnTo>
                      <a:pt x="4938" y="89332"/>
                    </a:lnTo>
                    <a:lnTo>
                      <a:pt x="0" y="102140"/>
                    </a:lnTo>
                    <a:lnTo>
                      <a:pt x="582" y="107340"/>
                    </a:lnTo>
                    <a:lnTo>
                      <a:pt x="5506" y="109601"/>
                    </a:lnTo>
                    <a:lnTo>
                      <a:pt x="13474" y="99955"/>
                    </a:lnTo>
                    <a:lnTo>
                      <a:pt x="21471" y="103200"/>
                    </a:lnTo>
                    <a:lnTo>
                      <a:pt x="23976" y="99371"/>
                    </a:lnTo>
                    <a:lnTo>
                      <a:pt x="32191" y="98165"/>
                    </a:lnTo>
                    <a:lnTo>
                      <a:pt x="34756" y="100463"/>
                    </a:lnTo>
                    <a:lnTo>
                      <a:pt x="36067" y="109855"/>
                    </a:lnTo>
                    <a:lnTo>
                      <a:pt x="29803" y="119647"/>
                    </a:lnTo>
                    <a:lnTo>
                      <a:pt x="20830" y="124289"/>
                    </a:lnTo>
                    <a:lnTo>
                      <a:pt x="21078" y="142215"/>
                    </a:lnTo>
                    <a:lnTo>
                      <a:pt x="17072" y="146355"/>
                    </a:lnTo>
                    <a:lnTo>
                      <a:pt x="12615" y="144005"/>
                    </a:lnTo>
                    <a:lnTo>
                      <a:pt x="7646" y="147866"/>
                    </a:lnTo>
                    <a:lnTo>
                      <a:pt x="15732" y="152616"/>
                    </a:lnTo>
                    <a:lnTo>
                      <a:pt x="13794" y="165373"/>
                    </a:lnTo>
                    <a:lnTo>
                      <a:pt x="14129" y="175247"/>
                    </a:lnTo>
                    <a:lnTo>
                      <a:pt x="11944" y="182378"/>
                    </a:lnTo>
                    <a:lnTo>
                      <a:pt x="7967" y="183750"/>
                    </a:lnTo>
                    <a:lnTo>
                      <a:pt x="8259" y="189065"/>
                    </a:lnTo>
                    <a:lnTo>
                      <a:pt x="14551" y="189681"/>
                    </a:lnTo>
                    <a:lnTo>
                      <a:pt x="24938" y="199168"/>
                    </a:lnTo>
                    <a:lnTo>
                      <a:pt x="18718" y="213157"/>
                    </a:lnTo>
                    <a:lnTo>
                      <a:pt x="23612" y="214751"/>
                    </a:lnTo>
                    <a:lnTo>
                      <a:pt x="29658" y="221164"/>
                    </a:lnTo>
                    <a:lnTo>
                      <a:pt x="32047" y="230029"/>
                    </a:lnTo>
                    <a:lnTo>
                      <a:pt x="35819" y="234982"/>
                    </a:lnTo>
                    <a:lnTo>
                      <a:pt x="35004" y="256229"/>
                    </a:lnTo>
                    <a:lnTo>
                      <a:pt x="38339" y="267310"/>
                    </a:lnTo>
                    <a:lnTo>
                      <a:pt x="36955" y="301384"/>
                    </a:lnTo>
                    <a:lnTo>
                      <a:pt x="37320" y="306083"/>
                    </a:lnTo>
                    <a:lnTo>
                      <a:pt x="44952" y="307765"/>
                    </a:lnTo>
                    <a:lnTo>
                      <a:pt x="45390" y="334670"/>
                    </a:lnTo>
                    <a:lnTo>
                      <a:pt x="43190" y="337807"/>
                    </a:lnTo>
                    <a:lnTo>
                      <a:pt x="44515" y="347301"/>
                    </a:lnTo>
                    <a:lnTo>
                      <a:pt x="43671" y="361137"/>
                    </a:lnTo>
                    <a:lnTo>
                      <a:pt x="38747" y="375647"/>
                    </a:lnTo>
                    <a:lnTo>
                      <a:pt x="31376" y="380943"/>
                    </a:lnTo>
                    <a:lnTo>
                      <a:pt x="19548" y="435851"/>
                    </a:lnTo>
                    <a:lnTo>
                      <a:pt x="20641" y="442773"/>
                    </a:lnTo>
                    <a:lnTo>
                      <a:pt x="26438" y="446221"/>
                    </a:lnTo>
                    <a:lnTo>
                      <a:pt x="31770" y="443783"/>
                    </a:lnTo>
                    <a:lnTo>
                      <a:pt x="39227" y="430613"/>
                    </a:lnTo>
                    <a:lnTo>
                      <a:pt x="48973" y="442970"/>
                    </a:lnTo>
                    <a:lnTo>
                      <a:pt x="44093" y="445154"/>
                    </a:lnTo>
                    <a:lnTo>
                      <a:pt x="41121" y="450310"/>
                    </a:lnTo>
                    <a:lnTo>
                      <a:pt x="39795" y="463791"/>
                    </a:lnTo>
                    <a:lnTo>
                      <a:pt x="37276" y="473996"/>
                    </a:lnTo>
                    <a:lnTo>
                      <a:pt x="32963" y="475056"/>
                    </a:lnTo>
                    <a:lnTo>
                      <a:pt x="27632" y="481984"/>
                    </a:lnTo>
                    <a:lnTo>
                      <a:pt x="24297" y="491795"/>
                    </a:lnTo>
                    <a:lnTo>
                      <a:pt x="18441" y="496951"/>
                    </a:lnTo>
                    <a:lnTo>
                      <a:pt x="15586" y="503174"/>
                    </a:lnTo>
                    <a:lnTo>
                      <a:pt x="14057" y="521729"/>
                    </a:lnTo>
                    <a:lnTo>
                      <a:pt x="16009" y="523246"/>
                    </a:lnTo>
                    <a:lnTo>
                      <a:pt x="18718" y="543909"/>
                    </a:lnTo>
                    <a:lnTo>
                      <a:pt x="18616" y="552882"/>
                    </a:lnTo>
                    <a:lnTo>
                      <a:pt x="29381" y="552913"/>
                    </a:lnTo>
                    <a:lnTo>
                      <a:pt x="35411" y="555885"/>
                    </a:lnTo>
                    <a:lnTo>
                      <a:pt x="35470" y="546494"/>
                    </a:lnTo>
                    <a:lnTo>
                      <a:pt x="33679" y="539337"/>
                    </a:lnTo>
                    <a:lnTo>
                      <a:pt x="42637" y="539452"/>
                    </a:lnTo>
                    <a:lnTo>
                      <a:pt x="54363" y="544049"/>
                    </a:lnTo>
                    <a:lnTo>
                      <a:pt x="57626" y="549015"/>
                    </a:lnTo>
                    <a:lnTo>
                      <a:pt x="71595" y="549993"/>
                    </a:lnTo>
                    <a:lnTo>
                      <a:pt x="91100" y="549993"/>
                    </a:lnTo>
                    <a:lnTo>
                      <a:pt x="96562" y="548202"/>
                    </a:lnTo>
                    <a:lnTo>
                      <a:pt x="109819" y="551453"/>
                    </a:lnTo>
                    <a:lnTo>
                      <a:pt x="113198" y="555434"/>
                    </a:lnTo>
                    <a:lnTo>
                      <a:pt x="122564" y="560483"/>
                    </a:lnTo>
                    <a:lnTo>
                      <a:pt x="125086" y="557232"/>
                    </a:lnTo>
                    <a:lnTo>
                      <a:pt x="117568" y="542988"/>
                    </a:lnTo>
                    <a:lnTo>
                      <a:pt x="128242" y="524478"/>
                    </a:lnTo>
                    <a:lnTo>
                      <a:pt x="135252" y="502336"/>
                    </a:lnTo>
                    <a:lnTo>
                      <a:pt x="141094" y="489102"/>
                    </a:lnTo>
                    <a:lnTo>
                      <a:pt x="153477" y="483356"/>
                    </a:lnTo>
                    <a:lnTo>
                      <a:pt x="162811" y="476345"/>
                    </a:lnTo>
                    <a:lnTo>
                      <a:pt x="170184" y="462502"/>
                    </a:lnTo>
                    <a:lnTo>
                      <a:pt x="182681" y="426155"/>
                    </a:lnTo>
                    <a:lnTo>
                      <a:pt x="188186" y="415258"/>
                    </a:lnTo>
                    <a:lnTo>
                      <a:pt x="191113" y="404978"/>
                    </a:lnTo>
                    <a:lnTo>
                      <a:pt x="195089" y="380187"/>
                    </a:lnTo>
                    <a:lnTo>
                      <a:pt x="189234" y="371583"/>
                    </a:lnTo>
                    <a:lnTo>
                      <a:pt x="188446" y="364585"/>
                    </a:lnTo>
                    <a:lnTo>
                      <a:pt x="191494" y="345402"/>
                    </a:lnTo>
                    <a:lnTo>
                      <a:pt x="203718" y="332714"/>
                    </a:lnTo>
                    <a:lnTo>
                      <a:pt x="205972" y="320700"/>
                    </a:lnTo>
                    <a:lnTo>
                      <a:pt x="217129" y="307092"/>
                    </a:lnTo>
                    <a:lnTo>
                      <a:pt x="220819" y="295948"/>
                    </a:lnTo>
                    <a:lnTo>
                      <a:pt x="221809" y="286036"/>
                    </a:lnTo>
                    <a:lnTo>
                      <a:pt x="226121" y="271031"/>
                    </a:lnTo>
                    <a:lnTo>
                      <a:pt x="230604" y="266890"/>
                    </a:lnTo>
                    <a:lnTo>
                      <a:pt x="247838" y="268738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D391D4DE-801F-1780-BB05-4A2E0F09D4CE}"/>
                  </a:ext>
                </a:extLst>
              </p:cNvPr>
              <p:cNvSpPr/>
              <p:nvPr/>
            </p:nvSpPr>
            <p:spPr>
              <a:xfrm>
                <a:off x="8900096" y="2708153"/>
                <a:ext cx="1127839" cy="1425773"/>
              </a:xfrm>
              <a:custGeom>
                <a:avLst/>
                <a:gdLst>
                  <a:gd name="connsiteX0" fmla="*/ 59796 w 382026"/>
                  <a:gd name="connsiteY0" fmla="*/ 285991 h 482943"/>
                  <a:gd name="connsiteX1" fmla="*/ 56664 w 382026"/>
                  <a:gd name="connsiteY1" fmla="*/ 295389 h 482943"/>
                  <a:gd name="connsiteX2" fmla="*/ 63001 w 382026"/>
                  <a:gd name="connsiteY2" fmla="*/ 332664 h 482943"/>
                  <a:gd name="connsiteX3" fmla="*/ 57713 w 382026"/>
                  <a:gd name="connsiteY3" fmla="*/ 353505 h 482943"/>
                  <a:gd name="connsiteX4" fmla="*/ 57204 w 382026"/>
                  <a:gd name="connsiteY4" fmla="*/ 363830 h 482943"/>
                  <a:gd name="connsiteX5" fmla="*/ 48856 w 382026"/>
                  <a:gd name="connsiteY5" fmla="*/ 377742 h 482943"/>
                  <a:gd name="connsiteX6" fmla="*/ 25987 w 382026"/>
                  <a:gd name="connsiteY6" fmla="*/ 400444 h 482943"/>
                  <a:gd name="connsiteX7" fmla="*/ 0 w 382026"/>
                  <a:gd name="connsiteY7" fmla="*/ 412680 h 482943"/>
                  <a:gd name="connsiteX8" fmla="*/ 6453 w 382026"/>
                  <a:gd name="connsiteY8" fmla="*/ 437775 h 482943"/>
                  <a:gd name="connsiteX9" fmla="*/ 37801 w 382026"/>
                  <a:gd name="connsiteY9" fmla="*/ 468960 h 482943"/>
                  <a:gd name="connsiteX10" fmla="*/ 48085 w 382026"/>
                  <a:gd name="connsiteY10" fmla="*/ 482943 h 482943"/>
                  <a:gd name="connsiteX11" fmla="*/ 62098 w 382026"/>
                  <a:gd name="connsiteY11" fmla="*/ 480358 h 482943"/>
                  <a:gd name="connsiteX12" fmla="*/ 82316 w 382026"/>
                  <a:gd name="connsiteY12" fmla="*/ 470027 h 482943"/>
                  <a:gd name="connsiteX13" fmla="*/ 98092 w 382026"/>
                  <a:gd name="connsiteY13" fmla="*/ 466712 h 482943"/>
                  <a:gd name="connsiteX14" fmla="*/ 110561 w 382026"/>
                  <a:gd name="connsiteY14" fmla="*/ 458965 h 482943"/>
                  <a:gd name="connsiteX15" fmla="*/ 125040 w 382026"/>
                  <a:gd name="connsiteY15" fmla="*/ 445605 h 482943"/>
                  <a:gd name="connsiteX16" fmla="*/ 123948 w 382026"/>
                  <a:gd name="connsiteY16" fmla="*/ 437045 h 482943"/>
                  <a:gd name="connsiteX17" fmla="*/ 120394 w 382026"/>
                  <a:gd name="connsiteY17" fmla="*/ 432549 h 482943"/>
                  <a:gd name="connsiteX18" fmla="*/ 133388 w 382026"/>
                  <a:gd name="connsiteY18" fmla="*/ 421602 h 482943"/>
                  <a:gd name="connsiteX19" fmla="*/ 139389 w 382026"/>
                  <a:gd name="connsiteY19" fmla="*/ 414084 h 482943"/>
                  <a:gd name="connsiteX20" fmla="*/ 147604 w 382026"/>
                  <a:gd name="connsiteY20" fmla="*/ 407969 h 482943"/>
                  <a:gd name="connsiteX21" fmla="*/ 149381 w 382026"/>
                  <a:gd name="connsiteY21" fmla="*/ 400920 h 482943"/>
                  <a:gd name="connsiteX22" fmla="*/ 156927 w 382026"/>
                  <a:gd name="connsiteY22" fmla="*/ 395002 h 482943"/>
                  <a:gd name="connsiteX23" fmla="*/ 157321 w 382026"/>
                  <a:gd name="connsiteY23" fmla="*/ 386556 h 482943"/>
                  <a:gd name="connsiteX24" fmla="*/ 161049 w 382026"/>
                  <a:gd name="connsiteY24" fmla="*/ 377971 h 482943"/>
                  <a:gd name="connsiteX25" fmla="*/ 172629 w 382026"/>
                  <a:gd name="connsiteY25" fmla="*/ 365455 h 482943"/>
                  <a:gd name="connsiteX26" fmla="*/ 171683 w 382026"/>
                  <a:gd name="connsiteY26" fmla="*/ 357626 h 482943"/>
                  <a:gd name="connsiteX27" fmla="*/ 174185 w 382026"/>
                  <a:gd name="connsiteY27" fmla="*/ 354260 h 482943"/>
                  <a:gd name="connsiteX28" fmla="*/ 187355 w 382026"/>
                  <a:gd name="connsiteY28" fmla="*/ 348850 h 482943"/>
                  <a:gd name="connsiteX29" fmla="*/ 191609 w 382026"/>
                  <a:gd name="connsiteY29" fmla="*/ 348793 h 482943"/>
                  <a:gd name="connsiteX30" fmla="*/ 192822 w 382026"/>
                  <a:gd name="connsiteY30" fmla="*/ 355581 h 482943"/>
                  <a:gd name="connsiteX31" fmla="*/ 200645 w 382026"/>
                  <a:gd name="connsiteY31" fmla="*/ 353282 h 482943"/>
                  <a:gd name="connsiteX32" fmla="*/ 201852 w 382026"/>
                  <a:gd name="connsiteY32" fmla="*/ 360070 h 482943"/>
                  <a:gd name="connsiteX33" fmla="*/ 216959 w 382026"/>
                  <a:gd name="connsiteY33" fmla="*/ 361442 h 482943"/>
                  <a:gd name="connsiteX34" fmla="*/ 223163 w 382026"/>
                  <a:gd name="connsiteY34" fmla="*/ 358642 h 482943"/>
                  <a:gd name="connsiteX35" fmla="*/ 227487 w 382026"/>
                  <a:gd name="connsiteY35" fmla="*/ 363690 h 482943"/>
                  <a:gd name="connsiteX36" fmla="*/ 247254 w 382026"/>
                  <a:gd name="connsiteY36" fmla="*/ 350838 h 482943"/>
                  <a:gd name="connsiteX37" fmla="*/ 256767 w 382026"/>
                  <a:gd name="connsiteY37" fmla="*/ 349606 h 482943"/>
                  <a:gd name="connsiteX38" fmla="*/ 263815 w 382026"/>
                  <a:gd name="connsiteY38" fmla="*/ 342055 h 482943"/>
                  <a:gd name="connsiteX39" fmla="*/ 278052 w 382026"/>
                  <a:gd name="connsiteY39" fmla="*/ 344469 h 482943"/>
                  <a:gd name="connsiteX40" fmla="*/ 281913 w 382026"/>
                  <a:gd name="connsiteY40" fmla="*/ 358134 h 482943"/>
                  <a:gd name="connsiteX41" fmla="*/ 289380 w 382026"/>
                  <a:gd name="connsiteY41" fmla="*/ 363969 h 482943"/>
                  <a:gd name="connsiteX42" fmla="*/ 296784 w 382026"/>
                  <a:gd name="connsiteY42" fmla="*/ 364109 h 482943"/>
                  <a:gd name="connsiteX43" fmla="*/ 301896 w 382026"/>
                  <a:gd name="connsiteY43" fmla="*/ 358299 h 482943"/>
                  <a:gd name="connsiteX44" fmla="*/ 309789 w 382026"/>
                  <a:gd name="connsiteY44" fmla="*/ 357207 h 482943"/>
                  <a:gd name="connsiteX45" fmla="*/ 317543 w 382026"/>
                  <a:gd name="connsiteY45" fmla="*/ 353282 h 482943"/>
                  <a:gd name="connsiteX46" fmla="*/ 326585 w 382026"/>
                  <a:gd name="connsiteY46" fmla="*/ 343884 h 482943"/>
                  <a:gd name="connsiteX47" fmla="*/ 331773 w 382026"/>
                  <a:gd name="connsiteY47" fmla="*/ 333140 h 482943"/>
                  <a:gd name="connsiteX48" fmla="*/ 338009 w 382026"/>
                  <a:gd name="connsiteY48" fmla="*/ 326657 h 482943"/>
                  <a:gd name="connsiteX49" fmla="*/ 338047 w 382026"/>
                  <a:gd name="connsiteY49" fmla="*/ 313277 h 482943"/>
                  <a:gd name="connsiteX50" fmla="*/ 345438 w 382026"/>
                  <a:gd name="connsiteY50" fmla="*/ 302146 h 482943"/>
                  <a:gd name="connsiteX51" fmla="*/ 353299 w 382026"/>
                  <a:gd name="connsiteY51" fmla="*/ 281312 h 482943"/>
                  <a:gd name="connsiteX52" fmla="*/ 347388 w 382026"/>
                  <a:gd name="connsiteY52" fmla="*/ 273012 h 482943"/>
                  <a:gd name="connsiteX53" fmla="*/ 352861 w 382026"/>
                  <a:gd name="connsiteY53" fmla="*/ 254140 h 482943"/>
                  <a:gd name="connsiteX54" fmla="*/ 350651 w 382026"/>
                  <a:gd name="connsiteY54" fmla="*/ 245085 h 482943"/>
                  <a:gd name="connsiteX55" fmla="*/ 353814 w 382026"/>
                  <a:gd name="connsiteY55" fmla="*/ 240881 h 482943"/>
                  <a:gd name="connsiteX56" fmla="*/ 356887 w 382026"/>
                  <a:gd name="connsiteY56" fmla="*/ 246177 h 482943"/>
                  <a:gd name="connsiteX57" fmla="*/ 364914 w 382026"/>
                  <a:gd name="connsiteY57" fmla="*/ 245561 h 482943"/>
                  <a:gd name="connsiteX58" fmla="*/ 367606 w 382026"/>
                  <a:gd name="connsiteY58" fmla="*/ 234436 h 482943"/>
                  <a:gd name="connsiteX59" fmla="*/ 367314 w 382026"/>
                  <a:gd name="connsiteY59" fmla="*/ 228854 h 482943"/>
                  <a:gd name="connsiteX60" fmla="*/ 372153 w 382026"/>
                  <a:gd name="connsiteY60" fmla="*/ 223666 h 482943"/>
                  <a:gd name="connsiteX61" fmla="*/ 376477 w 382026"/>
                  <a:gd name="connsiteY61" fmla="*/ 200317 h 482943"/>
                  <a:gd name="connsiteX62" fmla="*/ 371143 w 382026"/>
                  <a:gd name="connsiteY62" fmla="*/ 197015 h 482943"/>
                  <a:gd name="connsiteX63" fmla="*/ 371975 w 382026"/>
                  <a:gd name="connsiteY63" fmla="*/ 193370 h 482943"/>
                  <a:gd name="connsiteX64" fmla="*/ 378547 w 382026"/>
                  <a:gd name="connsiteY64" fmla="*/ 196647 h 482943"/>
                  <a:gd name="connsiteX65" fmla="*/ 382027 w 382026"/>
                  <a:gd name="connsiteY65" fmla="*/ 184652 h 482943"/>
                  <a:gd name="connsiteX66" fmla="*/ 379100 w 382026"/>
                  <a:gd name="connsiteY66" fmla="*/ 168148 h 482943"/>
                  <a:gd name="connsiteX67" fmla="*/ 372502 w 382026"/>
                  <a:gd name="connsiteY67" fmla="*/ 162122 h 482943"/>
                  <a:gd name="connsiteX68" fmla="*/ 370400 w 382026"/>
                  <a:gd name="connsiteY68" fmla="*/ 156547 h 482943"/>
                  <a:gd name="connsiteX69" fmla="*/ 363364 w 382026"/>
                  <a:gd name="connsiteY69" fmla="*/ 152819 h 482943"/>
                  <a:gd name="connsiteX70" fmla="*/ 358576 w 382026"/>
                  <a:gd name="connsiteY70" fmla="*/ 147555 h 482943"/>
                  <a:gd name="connsiteX71" fmla="*/ 354163 w 382026"/>
                  <a:gd name="connsiteY71" fmla="*/ 136379 h 482943"/>
                  <a:gd name="connsiteX72" fmla="*/ 353941 w 382026"/>
                  <a:gd name="connsiteY72" fmla="*/ 118224 h 482943"/>
                  <a:gd name="connsiteX73" fmla="*/ 343190 w 382026"/>
                  <a:gd name="connsiteY73" fmla="*/ 107048 h 482943"/>
                  <a:gd name="connsiteX74" fmla="*/ 335513 w 382026"/>
                  <a:gd name="connsiteY74" fmla="*/ 97358 h 482943"/>
                  <a:gd name="connsiteX75" fmla="*/ 331043 w 382026"/>
                  <a:gd name="connsiteY75" fmla="*/ 88335 h 482943"/>
                  <a:gd name="connsiteX76" fmla="*/ 332706 w 382026"/>
                  <a:gd name="connsiteY76" fmla="*/ 81979 h 482943"/>
                  <a:gd name="connsiteX77" fmla="*/ 336796 w 382026"/>
                  <a:gd name="connsiteY77" fmla="*/ 83299 h 482943"/>
                  <a:gd name="connsiteX78" fmla="*/ 340396 w 382026"/>
                  <a:gd name="connsiteY78" fmla="*/ 92005 h 482943"/>
                  <a:gd name="connsiteX79" fmla="*/ 351128 w 382026"/>
                  <a:gd name="connsiteY79" fmla="*/ 89992 h 482943"/>
                  <a:gd name="connsiteX80" fmla="*/ 358894 w 382026"/>
                  <a:gd name="connsiteY80" fmla="*/ 82791 h 482943"/>
                  <a:gd name="connsiteX81" fmla="*/ 361707 w 382026"/>
                  <a:gd name="connsiteY81" fmla="*/ 74670 h 482943"/>
                  <a:gd name="connsiteX82" fmla="*/ 362723 w 382026"/>
                  <a:gd name="connsiteY82" fmla="*/ 62687 h 482943"/>
                  <a:gd name="connsiteX83" fmla="*/ 362723 w 382026"/>
                  <a:gd name="connsiteY83" fmla="*/ 39503 h 482943"/>
                  <a:gd name="connsiteX84" fmla="*/ 356493 w 382026"/>
                  <a:gd name="connsiteY84" fmla="*/ 28721 h 482943"/>
                  <a:gd name="connsiteX85" fmla="*/ 346308 w 382026"/>
                  <a:gd name="connsiteY85" fmla="*/ 28613 h 482943"/>
                  <a:gd name="connsiteX86" fmla="*/ 339082 w 382026"/>
                  <a:gd name="connsiteY86" fmla="*/ 32976 h 482943"/>
                  <a:gd name="connsiteX87" fmla="*/ 332675 w 382026"/>
                  <a:gd name="connsiteY87" fmla="*/ 32753 h 482943"/>
                  <a:gd name="connsiteX88" fmla="*/ 324432 w 382026"/>
                  <a:gd name="connsiteY88" fmla="*/ 24524 h 482943"/>
                  <a:gd name="connsiteX89" fmla="*/ 312120 w 382026"/>
                  <a:gd name="connsiteY89" fmla="*/ 17050 h 482943"/>
                  <a:gd name="connsiteX90" fmla="*/ 311116 w 382026"/>
                  <a:gd name="connsiteY90" fmla="*/ 6890 h 482943"/>
                  <a:gd name="connsiteX91" fmla="*/ 289018 w 382026"/>
                  <a:gd name="connsiteY91" fmla="*/ 1848 h 482943"/>
                  <a:gd name="connsiteX92" fmla="*/ 271784 w 382026"/>
                  <a:gd name="connsiteY92" fmla="*/ 0 h 482943"/>
                  <a:gd name="connsiteX93" fmla="*/ 267301 w 382026"/>
                  <a:gd name="connsiteY93" fmla="*/ 4140 h 482943"/>
                  <a:gd name="connsiteX94" fmla="*/ 262990 w 382026"/>
                  <a:gd name="connsiteY94" fmla="*/ 19145 h 482943"/>
                  <a:gd name="connsiteX95" fmla="*/ 261999 w 382026"/>
                  <a:gd name="connsiteY95" fmla="*/ 29058 h 482943"/>
                  <a:gd name="connsiteX96" fmla="*/ 258310 w 382026"/>
                  <a:gd name="connsiteY96" fmla="*/ 40202 h 482943"/>
                  <a:gd name="connsiteX97" fmla="*/ 247153 w 382026"/>
                  <a:gd name="connsiteY97" fmla="*/ 53810 h 482943"/>
                  <a:gd name="connsiteX98" fmla="*/ 244899 w 382026"/>
                  <a:gd name="connsiteY98" fmla="*/ 65824 h 482943"/>
                  <a:gd name="connsiteX99" fmla="*/ 232675 w 382026"/>
                  <a:gd name="connsiteY99" fmla="*/ 78511 h 482943"/>
                  <a:gd name="connsiteX100" fmla="*/ 229627 w 382026"/>
                  <a:gd name="connsiteY100" fmla="*/ 97695 h 482943"/>
                  <a:gd name="connsiteX101" fmla="*/ 230414 w 382026"/>
                  <a:gd name="connsiteY101" fmla="*/ 104692 h 482943"/>
                  <a:gd name="connsiteX102" fmla="*/ 236269 w 382026"/>
                  <a:gd name="connsiteY102" fmla="*/ 113297 h 482943"/>
                  <a:gd name="connsiteX103" fmla="*/ 232294 w 382026"/>
                  <a:gd name="connsiteY103" fmla="*/ 138087 h 482943"/>
                  <a:gd name="connsiteX104" fmla="*/ 229366 w 382026"/>
                  <a:gd name="connsiteY104" fmla="*/ 148368 h 482943"/>
                  <a:gd name="connsiteX105" fmla="*/ 223861 w 382026"/>
                  <a:gd name="connsiteY105" fmla="*/ 159265 h 482943"/>
                  <a:gd name="connsiteX106" fmla="*/ 211364 w 382026"/>
                  <a:gd name="connsiteY106" fmla="*/ 195612 h 482943"/>
                  <a:gd name="connsiteX107" fmla="*/ 203992 w 382026"/>
                  <a:gd name="connsiteY107" fmla="*/ 209455 h 482943"/>
                  <a:gd name="connsiteX108" fmla="*/ 194657 w 382026"/>
                  <a:gd name="connsiteY108" fmla="*/ 216465 h 482943"/>
                  <a:gd name="connsiteX109" fmla="*/ 182275 w 382026"/>
                  <a:gd name="connsiteY109" fmla="*/ 222212 h 482943"/>
                  <a:gd name="connsiteX110" fmla="*/ 176433 w 382026"/>
                  <a:gd name="connsiteY110" fmla="*/ 235445 h 482943"/>
                  <a:gd name="connsiteX111" fmla="*/ 169422 w 382026"/>
                  <a:gd name="connsiteY111" fmla="*/ 257588 h 482943"/>
                  <a:gd name="connsiteX112" fmla="*/ 158748 w 382026"/>
                  <a:gd name="connsiteY112" fmla="*/ 276098 h 482943"/>
                  <a:gd name="connsiteX113" fmla="*/ 166267 w 382026"/>
                  <a:gd name="connsiteY113" fmla="*/ 290341 h 482943"/>
                  <a:gd name="connsiteX114" fmla="*/ 163744 w 382026"/>
                  <a:gd name="connsiteY114" fmla="*/ 293592 h 482943"/>
                  <a:gd name="connsiteX115" fmla="*/ 154378 w 382026"/>
                  <a:gd name="connsiteY115" fmla="*/ 288544 h 482943"/>
                  <a:gd name="connsiteX116" fmla="*/ 150999 w 382026"/>
                  <a:gd name="connsiteY116" fmla="*/ 284563 h 482943"/>
                  <a:gd name="connsiteX117" fmla="*/ 137742 w 382026"/>
                  <a:gd name="connsiteY117" fmla="*/ 281312 h 482943"/>
                  <a:gd name="connsiteX118" fmla="*/ 132280 w 382026"/>
                  <a:gd name="connsiteY118" fmla="*/ 283102 h 482943"/>
                  <a:gd name="connsiteX119" fmla="*/ 112775 w 382026"/>
                  <a:gd name="connsiteY119" fmla="*/ 283102 h 482943"/>
                  <a:gd name="connsiteX120" fmla="*/ 98806 w 382026"/>
                  <a:gd name="connsiteY120" fmla="*/ 282124 h 482943"/>
                  <a:gd name="connsiteX121" fmla="*/ 95543 w 382026"/>
                  <a:gd name="connsiteY121" fmla="*/ 277158 h 482943"/>
                  <a:gd name="connsiteX122" fmla="*/ 83817 w 382026"/>
                  <a:gd name="connsiteY122" fmla="*/ 272561 h 482943"/>
                  <a:gd name="connsiteX123" fmla="*/ 74859 w 382026"/>
                  <a:gd name="connsiteY123" fmla="*/ 272447 h 482943"/>
                  <a:gd name="connsiteX124" fmla="*/ 76650 w 382026"/>
                  <a:gd name="connsiteY124" fmla="*/ 279603 h 482943"/>
                  <a:gd name="connsiteX125" fmla="*/ 76592 w 382026"/>
                  <a:gd name="connsiteY125" fmla="*/ 288995 h 482943"/>
                  <a:gd name="connsiteX126" fmla="*/ 70561 w 382026"/>
                  <a:gd name="connsiteY126" fmla="*/ 286023 h 482943"/>
                  <a:gd name="connsiteX127" fmla="*/ 59796 w 382026"/>
                  <a:gd name="connsiteY127" fmla="*/ 285991 h 48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382026" h="482943">
                    <a:moveTo>
                      <a:pt x="59796" y="285991"/>
                    </a:moveTo>
                    <a:lnTo>
                      <a:pt x="56664" y="295389"/>
                    </a:lnTo>
                    <a:lnTo>
                      <a:pt x="63001" y="332664"/>
                    </a:lnTo>
                    <a:lnTo>
                      <a:pt x="57713" y="353505"/>
                    </a:lnTo>
                    <a:lnTo>
                      <a:pt x="57204" y="363830"/>
                    </a:lnTo>
                    <a:lnTo>
                      <a:pt x="48856" y="377742"/>
                    </a:lnTo>
                    <a:lnTo>
                      <a:pt x="25987" y="400444"/>
                    </a:lnTo>
                    <a:lnTo>
                      <a:pt x="0" y="412680"/>
                    </a:lnTo>
                    <a:lnTo>
                      <a:pt x="6453" y="437775"/>
                    </a:lnTo>
                    <a:lnTo>
                      <a:pt x="37801" y="468960"/>
                    </a:lnTo>
                    <a:lnTo>
                      <a:pt x="48085" y="482943"/>
                    </a:lnTo>
                    <a:lnTo>
                      <a:pt x="62098" y="480358"/>
                    </a:lnTo>
                    <a:lnTo>
                      <a:pt x="82316" y="470027"/>
                    </a:lnTo>
                    <a:lnTo>
                      <a:pt x="98092" y="466712"/>
                    </a:lnTo>
                    <a:lnTo>
                      <a:pt x="110561" y="458965"/>
                    </a:lnTo>
                    <a:lnTo>
                      <a:pt x="125040" y="445605"/>
                    </a:lnTo>
                    <a:lnTo>
                      <a:pt x="123948" y="437045"/>
                    </a:lnTo>
                    <a:lnTo>
                      <a:pt x="120394" y="432549"/>
                    </a:lnTo>
                    <a:lnTo>
                      <a:pt x="133388" y="421602"/>
                    </a:lnTo>
                    <a:lnTo>
                      <a:pt x="139389" y="414084"/>
                    </a:lnTo>
                    <a:lnTo>
                      <a:pt x="147604" y="407969"/>
                    </a:lnTo>
                    <a:lnTo>
                      <a:pt x="149381" y="400920"/>
                    </a:lnTo>
                    <a:lnTo>
                      <a:pt x="156927" y="395002"/>
                    </a:lnTo>
                    <a:lnTo>
                      <a:pt x="157321" y="386556"/>
                    </a:lnTo>
                    <a:lnTo>
                      <a:pt x="161049" y="377971"/>
                    </a:lnTo>
                    <a:lnTo>
                      <a:pt x="172629" y="365455"/>
                    </a:lnTo>
                    <a:lnTo>
                      <a:pt x="171683" y="357626"/>
                    </a:lnTo>
                    <a:lnTo>
                      <a:pt x="174185" y="354260"/>
                    </a:lnTo>
                    <a:lnTo>
                      <a:pt x="187355" y="348850"/>
                    </a:lnTo>
                    <a:lnTo>
                      <a:pt x="191609" y="348793"/>
                    </a:lnTo>
                    <a:lnTo>
                      <a:pt x="192822" y="355581"/>
                    </a:lnTo>
                    <a:lnTo>
                      <a:pt x="200645" y="353282"/>
                    </a:lnTo>
                    <a:lnTo>
                      <a:pt x="201852" y="360070"/>
                    </a:lnTo>
                    <a:lnTo>
                      <a:pt x="216959" y="361442"/>
                    </a:lnTo>
                    <a:lnTo>
                      <a:pt x="223163" y="358642"/>
                    </a:lnTo>
                    <a:lnTo>
                      <a:pt x="227487" y="363690"/>
                    </a:lnTo>
                    <a:lnTo>
                      <a:pt x="247254" y="350838"/>
                    </a:lnTo>
                    <a:lnTo>
                      <a:pt x="256767" y="349606"/>
                    </a:lnTo>
                    <a:lnTo>
                      <a:pt x="263815" y="342055"/>
                    </a:lnTo>
                    <a:lnTo>
                      <a:pt x="278052" y="344469"/>
                    </a:lnTo>
                    <a:lnTo>
                      <a:pt x="281913" y="358134"/>
                    </a:lnTo>
                    <a:lnTo>
                      <a:pt x="289380" y="363969"/>
                    </a:lnTo>
                    <a:lnTo>
                      <a:pt x="296784" y="364109"/>
                    </a:lnTo>
                    <a:lnTo>
                      <a:pt x="301896" y="358299"/>
                    </a:lnTo>
                    <a:lnTo>
                      <a:pt x="309789" y="357207"/>
                    </a:lnTo>
                    <a:lnTo>
                      <a:pt x="317543" y="353282"/>
                    </a:lnTo>
                    <a:lnTo>
                      <a:pt x="326585" y="343884"/>
                    </a:lnTo>
                    <a:lnTo>
                      <a:pt x="331773" y="333140"/>
                    </a:lnTo>
                    <a:lnTo>
                      <a:pt x="338009" y="326657"/>
                    </a:lnTo>
                    <a:lnTo>
                      <a:pt x="338047" y="313277"/>
                    </a:lnTo>
                    <a:lnTo>
                      <a:pt x="345438" y="302146"/>
                    </a:lnTo>
                    <a:lnTo>
                      <a:pt x="353299" y="281312"/>
                    </a:lnTo>
                    <a:lnTo>
                      <a:pt x="347388" y="273012"/>
                    </a:lnTo>
                    <a:lnTo>
                      <a:pt x="352861" y="254140"/>
                    </a:lnTo>
                    <a:lnTo>
                      <a:pt x="350651" y="245085"/>
                    </a:lnTo>
                    <a:lnTo>
                      <a:pt x="353814" y="240881"/>
                    </a:lnTo>
                    <a:lnTo>
                      <a:pt x="356887" y="246177"/>
                    </a:lnTo>
                    <a:lnTo>
                      <a:pt x="364914" y="245561"/>
                    </a:lnTo>
                    <a:lnTo>
                      <a:pt x="367606" y="234436"/>
                    </a:lnTo>
                    <a:lnTo>
                      <a:pt x="367314" y="228854"/>
                    </a:lnTo>
                    <a:lnTo>
                      <a:pt x="372153" y="223666"/>
                    </a:lnTo>
                    <a:lnTo>
                      <a:pt x="376477" y="200317"/>
                    </a:lnTo>
                    <a:lnTo>
                      <a:pt x="371143" y="197015"/>
                    </a:lnTo>
                    <a:lnTo>
                      <a:pt x="371975" y="193370"/>
                    </a:lnTo>
                    <a:lnTo>
                      <a:pt x="378547" y="196647"/>
                    </a:lnTo>
                    <a:lnTo>
                      <a:pt x="382027" y="184652"/>
                    </a:lnTo>
                    <a:lnTo>
                      <a:pt x="379100" y="168148"/>
                    </a:lnTo>
                    <a:lnTo>
                      <a:pt x="372502" y="162122"/>
                    </a:lnTo>
                    <a:lnTo>
                      <a:pt x="370400" y="156547"/>
                    </a:lnTo>
                    <a:lnTo>
                      <a:pt x="363364" y="152819"/>
                    </a:lnTo>
                    <a:lnTo>
                      <a:pt x="358576" y="147555"/>
                    </a:lnTo>
                    <a:lnTo>
                      <a:pt x="354163" y="136379"/>
                    </a:lnTo>
                    <a:lnTo>
                      <a:pt x="353941" y="118224"/>
                    </a:lnTo>
                    <a:lnTo>
                      <a:pt x="343190" y="107048"/>
                    </a:lnTo>
                    <a:lnTo>
                      <a:pt x="335513" y="97358"/>
                    </a:lnTo>
                    <a:lnTo>
                      <a:pt x="331043" y="88335"/>
                    </a:lnTo>
                    <a:lnTo>
                      <a:pt x="332706" y="81979"/>
                    </a:lnTo>
                    <a:lnTo>
                      <a:pt x="336796" y="83299"/>
                    </a:lnTo>
                    <a:lnTo>
                      <a:pt x="340396" y="92005"/>
                    </a:lnTo>
                    <a:lnTo>
                      <a:pt x="351128" y="89992"/>
                    </a:lnTo>
                    <a:lnTo>
                      <a:pt x="358894" y="82791"/>
                    </a:lnTo>
                    <a:lnTo>
                      <a:pt x="361707" y="74670"/>
                    </a:lnTo>
                    <a:lnTo>
                      <a:pt x="362723" y="62687"/>
                    </a:lnTo>
                    <a:lnTo>
                      <a:pt x="362723" y="39503"/>
                    </a:lnTo>
                    <a:lnTo>
                      <a:pt x="356493" y="28721"/>
                    </a:lnTo>
                    <a:lnTo>
                      <a:pt x="346308" y="28613"/>
                    </a:lnTo>
                    <a:lnTo>
                      <a:pt x="339082" y="32976"/>
                    </a:lnTo>
                    <a:lnTo>
                      <a:pt x="332675" y="32753"/>
                    </a:lnTo>
                    <a:lnTo>
                      <a:pt x="324432" y="24524"/>
                    </a:lnTo>
                    <a:lnTo>
                      <a:pt x="312120" y="17050"/>
                    </a:lnTo>
                    <a:lnTo>
                      <a:pt x="311116" y="6890"/>
                    </a:lnTo>
                    <a:lnTo>
                      <a:pt x="289018" y="1848"/>
                    </a:lnTo>
                    <a:lnTo>
                      <a:pt x="271784" y="0"/>
                    </a:lnTo>
                    <a:lnTo>
                      <a:pt x="267301" y="4140"/>
                    </a:lnTo>
                    <a:lnTo>
                      <a:pt x="262990" y="19145"/>
                    </a:lnTo>
                    <a:lnTo>
                      <a:pt x="261999" y="29058"/>
                    </a:lnTo>
                    <a:lnTo>
                      <a:pt x="258310" y="40202"/>
                    </a:lnTo>
                    <a:lnTo>
                      <a:pt x="247153" y="53810"/>
                    </a:lnTo>
                    <a:lnTo>
                      <a:pt x="244899" y="65824"/>
                    </a:lnTo>
                    <a:lnTo>
                      <a:pt x="232675" y="78511"/>
                    </a:lnTo>
                    <a:lnTo>
                      <a:pt x="229627" y="97695"/>
                    </a:lnTo>
                    <a:lnTo>
                      <a:pt x="230414" y="104692"/>
                    </a:lnTo>
                    <a:lnTo>
                      <a:pt x="236269" y="113297"/>
                    </a:lnTo>
                    <a:lnTo>
                      <a:pt x="232294" y="138087"/>
                    </a:lnTo>
                    <a:lnTo>
                      <a:pt x="229366" y="148368"/>
                    </a:lnTo>
                    <a:lnTo>
                      <a:pt x="223861" y="159265"/>
                    </a:lnTo>
                    <a:lnTo>
                      <a:pt x="211364" y="195612"/>
                    </a:lnTo>
                    <a:lnTo>
                      <a:pt x="203992" y="209455"/>
                    </a:lnTo>
                    <a:lnTo>
                      <a:pt x="194657" y="216465"/>
                    </a:lnTo>
                    <a:lnTo>
                      <a:pt x="182275" y="222212"/>
                    </a:lnTo>
                    <a:lnTo>
                      <a:pt x="176433" y="235445"/>
                    </a:lnTo>
                    <a:lnTo>
                      <a:pt x="169422" y="257588"/>
                    </a:lnTo>
                    <a:lnTo>
                      <a:pt x="158748" y="276098"/>
                    </a:lnTo>
                    <a:lnTo>
                      <a:pt x="166267" y="290341"/>
                    </a:lnTo>
                    <a:lnTo>
                      <a:pt x="163744" y="293592"/>
                    </a:lnTo>
                    <a:lnTo>
                      <a:pt x="154378" y="288544"/>
                    </a:lnTo>
                    <a:lnTo>
                      <a:pt x="150999" y="284563"/>
                    </a:lnTo>
                    <a:lnTo>
                      <a:pt x="137742" y="281312"/>
                    </a:lnTo>
                    <a:lnTo>
                      <a:pt x="132280" y="283102"/>
                    </a:lnTo>
                    <a:lnTo>
                      <a:pt x="112775" y="283102"/>
                    </a:lnTo>
                    <a:lnTo>
                      <a:pt x="98806" y="282124"/>
                    </a:lnTo>
                    <a:lnTo>
                      <a:pt x="95543" y="277158"/>
                    </a:lnTo>
                    <a:lnTo>
                      <a:pt x="83817" y="272561"/>
                    </a:lnTo>
                    <a:lnTo>
                      <a:pt x="74859" y="272447"/>
                    </a:lnTo>
                    <a:lnTo>
                      <a:pt x="76650" y="279603"/>
                    </a:lnTo>
                    <a:lnTo>
                      <a:pt x="76592" y="288995"/>
                    </a:lnTo>
                    <a:lnTo>
                      <a:pt x="70561" y="286023"/>
                    </a:lnTo>
                    <a:lnTo>
                      <a:pt x="59796" y="285991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42848F5F-591F-0D87-9DE0-883779A034DD}"/>
                  </a:ext>
                </a:extLst>
              </p:cNvPr>
              <p:cNvSpPr/>
              <p:nvPr/>
            </p:nvSpPr>
            <p:spPr>
              <a:xfrm>
                <a:off x="8027788" y="2872375"/>
                <a:ext cx="1113737" cy="1827103"/>
              </a:xfrm>
              <a:custGeom>
                <a:avLst/>
                <a:gdLst>
                  <a:gd name="connsiteX0" fmla="*/ 202739 w 377249"/>
                  <a:gd name="connsiteY0" fmla="*/ 67139 h 618883"/>
                  <a:gd name="connsiteX1" fmla="*/ 193620 w 377249"/>
                  <a:gd name="connsiteY1" fmla="*/ 69571 h 618883"/>
                  <a:gd name="connsiteX2" fmla="*/ 193649 w 377249"/>
                  <a:gd name="connsiteY2" fmla="*/ 87840 h 618883"/>
                  <a:gd name="connsiteX3" fmla="*/ 191378 w 377249"/>
                  <a:gd name="connsiteY3" fmla="*/ 90138 h 618883"/>
                  <a:gd name="connsiteX4" fmla="*/ 182564 w 377249"/>
                  <a:gd name="connsiteY4" fmla="*/ 88062 h 618883"/>
                  <a:gd name="connsiteX5" fmla="*/ 173140 w 377249"/>
                  <a:gd name="connsiteY5" fmla="*/ 91618 h 618883"/>
                  <a:gd name="connsiteX6" fmla="*/ 167298 w 377249"/>
                  <a:gd name="connsiteY6" fmla="*/ 103251 h 618883"/>
                  <a:gd name="connsiteX7" fmla="*/ 163395 w 377249"/>
                  <a:gd name="connsiteY7" fmla="*/ 104731 h 618883"/>
                  <a:gd name="connsiteX8" fmla="*/ 158967 w 377249"/>
                  <a:gd name="connsiteY8" fmla="*/ 101708 h 618883"/>
                  <a:gd name="connsiteX9" fmla="*/ 162273 w 377249"/>
                  <a:gd name="connsiteY9" fmla="*/ 90697 h 618883"/>
                  <a:gd name="connsiteX10" fmla="*/ 169906 w 377249"/>
                  <a:gd name="connsiteY10" fmla="*/ 77051 h 618883"/>
                  <a:gd name="connsiteX11" fmla="*/ 168479 w 377249"/>
                  <a:gd name="connsiteY11" fmla="*/ 74251 h 618883"/>
                  <a:gd name="connsiteX12" fmla="*/ 160481 w 377249"/>
                  <a:gd name="connsiteY12" fmla="*/ 80048 h 618883"/>
                  <a:gd name="connsiteX13" fmla="*/ 155543 w 377249"/>
                  <a:gd name="connsiteY13" fmla="*/ 89687 h 618883"/>
                  <a:gd name="connsiteX14" fmla="*/ 151449 w 377249"/>
                  <a:gd name="connsiteY14" fmla="*/ 93135 h 618883"/>
                  <a:gd name="connsiteX15" fmla="*/ 148843 w 377249"/>
                  <a:gd name="connsiteY15" fmla="*/ 88678 h 618883"/>
                  <a:gd name="connsiteX16" fmla="*/ 152164 w 377249"/>
                  <a:gd name="connsiteY16" fmla="*/ 80188 h 618883"/>
                  <a:gd name="connsiteX17" fmla="*/ 151770 w 377249"/>
                  <a:gd name="connsiteY17" fmla="*/ 69520 h 618883"/>
                  <a:gd name="connsiteX18" fmla="*/ 145070 w 377249"/>
                  <a:gd name="connsiteY18" fmla="*/ 68510 h 618883"/>
                  <a:gd name="connsiteX19" fmla="*/ 137072 w 377249"/>
                  <a:gd name="connsiteY19" fmla="*/ 75120 h 618883"/>
                  <a:gd name="connsiteX20" fmla="*/ 123890 w 377249"/>
                  <a:gd name="connsiteY20" fmla="*/ 73971 h 618883"/>
                  <a:gd name="connsiteX21" fmla="*/ 122244 w 377249"/>
                  <a:gd name="connsiteY21" fmla="*/ 71761 h 618883"/>
                  <a:gd name="connsiteX22" fmla="*/ 122404 w 377249"/>
                  <a:gd name="connsiteY22" fmla="*/ 45542 h 618883"/>
                  <a:gd name="connsiteX23" fmla="*/ 118063 w 377249"/>
                  <a:gd name="connsiteY23" fmla="*/ 40075 h 618883"/>
                  <a:gd name="connsiteX24" fmla="*/ 115076 w 377249"/>
                  <a:gd name="connsiteY24" fmla="*/ 29102 h 618883"/>
                  <a:gd name="connsiteX25" fmla="*/ 111158 w 377249"/>
                  <a:gd name="connsiteY25" fmla="*/ 26187 h 618883"/>
                  <a:gd name="connsiteX26" fmla="*/ 101457 w 377249"/>
                  <a:gd name="connsiteY26" fmla="*/ 30163 h 618883"/>
                  <a:gd name="connsiteX27" fmla="*/ 99753 w 377249"/>
                  <a:gd name="connsiteY27" fmla="*/ 37891 h 618883"/>
                  <a:gd name="connsiteX28" fmla="*/ 91158 w 377249"/>
                  <a:gd name="connsiteY28" fmla="*/ 35230 h 618883"/>
                  <a:gd name="connsiteX29" fmla="*/ 86380 w 377249"/>
                  <a:gd name="connsiteY29" fmla="*/ 25210 h 618883"/>
                  <a:gd name="connsiteX30" fmla="*/ 72790 w 377249"/>
                  <a:gd name="connsiteY30" fmla="*/ 13697 h 618883"/>
                  <a:gd name="connsiteX31" fmla="*/ 59373 w 377249"/>
                  <a:gd name="connsiteY31" fmla="*/ 10757 h 618883"/>
                  <a:gd name="connsiteX32" fmla="*/ 54435 w 377249"/>
                  <a:gd name="connsiteY32" fmla="*/ 3531 h 618883"/>
                  <a:gd name="connsiteX33" fmla="*/ 47240 w 377249"/>
                  <a:gd name="connsiteY33" fmla="*/ 5017 h 618883"/>
                  <a:gd name="connsiteX34" fmla="*/ 37975 w 377249"/>
                  <a:gd name="connsiteY34" fmla="*/ 0 h 618883"/>
                  <a:gd name="connsiteX35" fmla="*/ 24982 w 377249"/>
                  <a:gd name="connsiteY35" fmla="*/ 21647 h 618883"/>
                  <a:gd name="connsiteX36" fmla="*/ 21267 w 377249"/>
                  <a:gd name="connsiteY36" fmla="*/ 26441 h 618883"/>
                  <a:gd name="connsiteX37" fmla="*/ 13649 w 377249"/>
                  <a:gd name="connsiteY37" fmla="*/ 50832 h 618883"/>
                  <a:gd name="connsiteX38" fmla="*/ 11974 w 377249"/>
                  <a:gd name="connsiteY38" fmla="*/ 61843 h 618883"/>
                  <a:gd name="connsiteX39" fmla="*/ 7546 w 377249"/>
                  <a:gd name="connsiteY39" fmla="*/ 75178 h 618883"/>
                  <a:gd name="connsiteX40" fmla="*/ 0 w 377249"/>
                  <a:gd name="connsiteY40" fmla="*/ 82683 h 618883"/>
                  <a:gd name="connsiteX41" fmla="*/ 1690 w 377249"/>
                  <a:gd name="connsiteY41" fmla="*/ 87141 h 618883"/>
                  <a:gd name="connsiteX42" fmla="*/ 7924 w 377249"/>
                  <a:gd name="connsiteY42" fmla="*/ 84728 h 618883"/>
                  <a:gd name="connsiteX43" fmla="*/ 11333 w 377249"/>
                  <a:gd name="connsiteY43" fmla="*/ 93917 h 618883"/>
                  <a:gd name="connsiteX44" fmla="*/ 11333 w 377249"/>
                  <a:gd name="connsiteY44" fmla="*/ 108261 h 618883"/>
                  <a:gd name="connsiteX45" fmla="*/ 9860 w 377249"/>
                  <a:gd name="connsiteY45" fmla="*/ 118154 h 618883"/>
                  <a:gd name="connsiteX46" fmla="*/ 15032 w 377249"/>
                  <a:gd name="connsiteY46" fmla="*/ 128581 h 618883"/>
                  <a:gd name="connsiteX47" fmla="*/ 9773 w 377249"/>
                  <a:gd name="connsiteY47" fmla="*/ 142450 h 618883"/>
                  <a:gd name="connsiteX48" fmla="*/ 14858 w 377249"/>
                  <a:gd name="connsiteY48" fmla="*/ 150774 h 618883"/>
                  <a:gd name="connsiteX49" fmla="*/ 16257 w 377249"/>
                  <a:gd name="connsiteY49" fmla="*/ 177038 h 618883"/>
                  <a:gd name="connsiteX50" fmla="*/ 17961 w 377249"/>
                  <a:gd name="connsiteY50" fmla="*/ 182340 h 618883"/>
                  <a:gd name="connsiteX51" fmla="*/ 24078 w 377249"/>
                  <a:gd name="connsiteY51" fmla="*/ 187522 h 618883"/>
                  <a:gd name="connsiteX52" fmla="*/ 29060 w 377249"/>
                  <a:gd name="connsiteY52" fmla="*/ 180099 h 618883"/>
                  <a:gd name="connsiteX53" fmla="*/ 35936 w 377249"/>
                  <a:gd name="connsiteY53" fmla="*/ 182480 h 618883"/>
                  <a:gd name="connsiteX54" fmla="*/ 41674 w 377249"/>
                  <a:gd name="connsiteY54" fmla="*/ 187668 h 618883"/>
                  <a:gd name="connsiteX55" fmla="*/ 53299 w 377249"/>
                  <a:gd name="connsiteY55" fmla="*/ 184918 h 618883"/>
                  <a:gd name="connsiteX56" fmla="*/ 69556 w 377249"/>
                  <a:gd name="connsiteY56" fmla="*/ 185058 h 618883"/>
                  <a:gd name="connsiteX57" fmla="*/ 64792 w 377249"/>
                  <a:gd name="connsiteY57" fmla="*/ 205689 h 618883"/>
                  <a:gd name="connsiteX58" fmla="*/ 65113 w 377249"/>
                  <a:gd name="connsiteY58" fmla="*/ 213290 h 618883"/>
                  <a:gd name="connsiteX59" fmla="*/ 69396 w 377249"/>
                  <a:gd name="connsiteY59" fmla="*/ 220834 h 618883"/>
                  <a:gd name="connsiteX60" fmla="*/ 76403 w 377249"/>
                  <a:gd name="connsiteY60" fmla="*/ 223723 h 618883"/>
                  <a:gd name="connsiteX61" fmla="*/ 84210 w 377249"/>
                  <a:gd name="connsiteY61" fmla="*/ 234518 h 618883"/>
                  <a:gd name="connsiteX62" fmla="*/ 87458 w 377249"/>
                  <a:gd name="connsiteY62" fmla="*/ 235864 h 618883"/>
                  <a:gd name="connsiteX63" fmla="*/ 90896 w 377249"/>
                  <a:gd name="connsiteY63" fmla="*/ 243548 h 618883"/>
                  <a:gd name="connsiteX64" fmla="*/ 88332 w 377249"/>
                  <a:gd name="connsiteY64" fmla="*/ 248958 h 618883"/>
                  <a:gd name="connsiteX65" fmla="*/ 88449 w 377249"/>
                  <a:gd name="connsiteY65" fmla="*/ 257010 h 618883"/>
                  <a:gd name="connsiteX66" fmla="*/ 84734 w 377249"/>
                  <a:gd name="connsiteY66" fmla="*/ 258216 h 618883"/>
                  <a:gd name="connsiteX67" fmla="*/ 83918 w 377249"/>
                  <a:gd name="connsiteY67" fmla="*/ 263379 h 618883"/>
                  <a:gd name="connsiteX68" fmla="*/ 98325 w 377249"/>
                  <a:gd name="connsiteY68" fmla="*/ 270446 h 618883"/>
                  <a:gd name="connsiteX69" fmla="*/ 103773 w 377249"/>
                  <a:gd name="connsiteY69" fmla="*/ 269100 h 618883"/>
                  <a:gd name="connsiteX70" fmla="*/ 110780 w 377249"/>
                  <a:gd name="connsiteY70" fmla="*/ 275660 h 618883"/>
                  <a:gd name="connsiteX71" fmla="*/ 116825 w 377249"/>
                  <a:gd name="connsiteY71" fmla="*/ 276225 h 618883"/>
                  <a:gd name="connsiteX72" fmla="*/ 120729 w 377249"/>
                  <a:gd name="connsiteY72" fmla="*/ 270497 h 618883"/>
                  <a:gd name="connsiteX73" fmla="*/ 128391 w 377249"/>
                  <a:gd name="connsiteY73" fmla="*/ 268789 h 618883"/>
                  <a:gd name="connsiteX74" fmla="*/ 135849 w 377249"/>
                  <a:gd name="connsiteY74" fmla="*/ 270643 h 618883"/>
                  <a:gd name="connsiteX75" fmla="*/ 143365 w 377249"/>
                  <a:gd name="connsiteY75" fmla="*/ 277038 h 618883"/>
                  <a:gd name="connsiteX76" fmla="*/ 151595 w 377249"/>
                  <a:gd name="connsiteY76" fmla="*/ 270053 h 618883"/>
                  <a:gd name="connsiteX77" fmla="*/ 155120 w 377249"/>
                  <a:gd name="connsiteY77" fmla="*/ 273755 h 618883"/>
                  <a:gd name="connsiteX78" fmla="*/ 154741 w 377249"/>
                  <a:gd name="connsiteY78" fmla="*/ 279336 h 618883"/>
                  <a:gd name="connsiteX79" fmla="*/ 162768 w 377249"/>
                  <a:gd name="connsiteY79" fmla="*/ 285032 h 618883"/>
                  <a:gd name="connsiteX80" fmla="*/ 164196 w 377249"/>
                  <a:gd name="connsiteY80" fmla="*/ 297402 h 618883"/>
                  <a:gd name="connsiteX81" fmla="*/ 172717 w 377249"/>
                  <a:gd name="connsiteY81" fmla="*/ 308286 h 618883"/>
                  <a:gd name="connsiteX82" fmla="*/ 185522 w 377249"/>
                  <a:gd name="connsiteY82" fmla="*/ 299587 h 618883"/>
                  <a:gd name="connsiteX83" fmla="*/ 194393 w 377249"/>
                  <a:gd name="connsiteY83" fmla="*/ 304019 h 618883"/>
                  <a:gd name="connsiteX84" fmla="*/ 201574 w 377249"/>
                  <a:gd name="connsiteY84" fmla="*/ 310051 h 618883"/>
                  <a:gd name="connsiteX85" fmla="*/ 206192 w 377249"/>
                  <a:gd name="connsiteY85" fmla="*/ 311010 h 618883"/>
                  <a:gd name="connsiteX86" fmla="*/ 215252 w 377249"/>
                  <a:gd name="connsiteY86" fmla="*/ 300120 h 618883"/>
                  <a:gd name="connsiteX87" fmla="*/ 223832 w 377249"/>
                  <a:gd name="connsiteY87" fmla="*/ 303435 h 618883"/>
                  <a:gd name="connsiteX88" fmla="*/ 221967 w 377249"/>
                  <a:gd name="connsiteY88" fmla="*/ 310979 h 618883"/>
                  <a:gd name="connsiteX89" fmla="*/ 225755 w 377249"/>
                  <a:gd name="connsiteY89" fmla="*/ 316281 h 618883"/>
                  <a:gd name="connsiteX90" fmla="*/ 227298 w 377249"/>
                  <a:gd name="connsiteY90" fmla="*/ 327673 h 618883"/>
                  <a:gd name="connsiteX91" fmla="*/ 237408 w 377249"/>
                  <a:gd name="connsiteY91" fmla="*/ 338588 h 618883"/>
                  <a:gd name="connsiteX92" fmla="*/ 248086 w 377249"/>
                  <a:gd name="connsiteY92" fmla="*/ 340887 h 618883"/>
                  <a:gd name="connsiteX93" fmla="*/ 254436 w 377249"/>
                  <a:gd name="connsiteY93" fmla="*/ 348323 h 618883"/>
                  <a:gd name="connsiteX94" fmla="*/ 254509 w 377249"/>
                  <a:gd name="connsiteY94" fmla="*/ 353377 h 618883"/>
                  <a:gd name="connsiteX95" fmla="*/ 258384 w 377249"/>
                  <a:gd name="connsiteY95" fmla="*/ 363874 h 618883"/>
                  <a:gd name="connsiteX96" fmla="*/ 246964 w 377249"/>
                  <a:gd name="connsiteY96" fmla="*/ 359410 h 618883"/>
                  <a:gd name="connsiteX97" fmla="*/ 247765 w 377249"/>
                  <a:gd name="connsiteY97" fmla="*/ 366116 h 618883"/>
                  <a:gd name="connsiteX98" fmla="*/ 254932 w 377249"/>
                  <a:gd name="connsiteY98" fmla="*/ 371818 h 618883"/>
                  <a:gd name="connsiteX99" fmla="*/ 249309 w 377249"/>
                  <a:gd name="connsiteY99" fmla="*/ 389134 h 618883"/>
                  <a:gd name="connsiteX100" fmla="*/ 250474 w 377249"/>
                  <a:gd name="connsiteY100" fmla="*/ 397948 h 618883"/>
                  <a:gd name="connsiteX101" fmla="*/ 257568 w 377249"/>
                  <a:gd name="connsiteY101" fmla="*/ 403454 h 618883"/>
                  <a:gd name="connsiteX102" fmla="*/ 256651 w 377249"/>
                  <a:gd name="connsiteY102" fmla="*/ 414992 h 618883"/>
                  <a:gd name="connsiteX103" fmla="*/ 253009 w 377249"/>
                  <a:gd name="connsiteY103" fmla="*/ 420186 h 618883"/>
                  <a:gd name="connsiteX104" fmla="*/ 253636 w 377249"/>
                  <a:gd name="connsiteY104" fmla="*/ 428581 h 618883"/>
                  <a:gd name="connsiteX105" fmla="*/ 258559 w 377249"/>
                  <a:gd name="connsiteY105" fmla="*/ 427850 h 618883"/>
                  <a:gd name="connsiteX106" fmla="*/ 263541 w 377249"/>
                  <a:gd name="connsiteY106" fmla="*/ 430740 h 618883"/>
                  <a:gd name="connsiteX107" fmla="*/ 262856 w 377249"/>
                  <a:gd name="connsiteY107" fmla="*/ 445929 h 618883"/>
                  <a:gd name="connsiteX108" fmla="*/ 247765 w 377249"/>
                  <a:gd name="connsiteY108" fmla="*/ 461740 h 618883"/>
                  <a:gd name="connsiteX109" fmla="*/ 245041 w 377249"/>
                  <a:gd name="connsiteY109" fmla="*/ 471316 h 618883"/>
                  <a:gd name="connsiteX110" fmla="*/ 234829 w 377249"/>
                  <a:gd name="connsiteY110" fmla="*/ 476904 h 618883"/>
                  <a:gd name="connsiteX111" fmla="*/ 228086 w 377249"/>
                  <a:gd name="connsiteY111" fmla="*/ 483927 h 618883"/>
                  <a:gd name="connsiteX112" fmla="*/ 220817 w 377249"/>
                  <a:gd name="connsiteY112" fmla="*/ 485667 h 618883"/>
                  <a:gd name="connsiteX113" fmla="*/ 214349 w 377249"/>
                  <a:gd name="connsiteY113" fmla="*/ 478784 h 618883"/>
                  <a:gd name="connsiteX114" fmla="*/ 212339 w 377249"/>
                  <a:gd name="connsiteY114" fmla="*/ 469602 h 618883"/>
                  <a:gd name="connsiteX115" fmla="*/ 203919 w 377249"/>
                  <a:gd name="connsiteY115" fmla="*/ 465360 h 618883"/>
                  <a:gd name="connsiteX116" fmla="*/ 195412 w 377249"/>
                  <a:gd name="connsiteY116" fmla="*/ 466992 h 618883"/>
                  <a:gd name="connsiteX117" fmla="*/ 182230 w 377249"/>
                  <a:gd name="connsiteY117" fmla="*/ 458286 h 618883"/>
                  <a:gd name="connsiteX118" fmla="*/ 173926 w 377249"/>
                  <a:gd name="connsiteY118" fmla="*/ 449383 h 618883"/>
                  <a:gd name="connsiteX119" fmla="*/ 160190 w 377249"/>
                  <a:gd name="connsiteY119" fmla="*/ 453206 h 618883"/>
                  <a:gd name="connsiteX120" fmla="*/ 158311 w 377249"/>
                  <a:gd name="connsiteY120" fmla="*/ 462388 h 618883"/>
                  <a:gd name="connsiteX121" fmla="*/ 154393 w 377249"/>
                  <a:gd name="connsiteY121" fmla="*/ 466090 h 618883"/>
                  <a:gd name="connsiteX122" fmla="*/ 141341 w 377249"/>
                  <a:gd name="connsiteY122" fmla="*/ 472605 h 618883"/>
                  <a:gd name="connsiteX123" fmla="*/ 135383 w 377249"/>
                  <a:gd name="connsiteY123" fmla="*/ 475418 h 618883"/>
                  <a:gd name="connsiteX124" fmla="*/ 124647 w 377249"/>
                  <a:gd name="connsiteY124" fmla="*/ 477018 h 618883"/>
                  <a:gd name="connsiteX125" fmla="*/ 119898 w 377249"/>
                  <a:gd name="connsiteY125" fmla="*/ 480866 h 618883"/>
                  <a:gd name="connsiteX126" fmla="*/ 120015 w 377249"/>
                  <a:gd name="connsiteY126" fmla="*/ 488474 h 618883"/>
                  <a:gd name="connsiteX127" fmla="*/ 122783 w 377249"/>
                  <a:gd name="connsiteY127" fmla="*/ 498729 h 618883"/>
                  <a:gd name="connsiteX128" fmla="*/ 120700 w 377249"/>
                  <a:gd name="connsiteY128" fmla="*/ 505301 h 618883"/>
                  <a:gd name="connsiteX129" fmla="*/ 119359 w 377249"/>
                  <a:gd name="connsiteY129" fmla="*/ 520440 h 618883"/>
                  <a:gd name="connsiteX130" fmla="*/ 116941 w 377249"/>
                  <a:gd name="connsiteY130" fmla="*/ 526904 h 618883"/>
                  <a:gd name="connsiteX131" fmla="*/ 120131 w 377249"/>
                  <a:gd name="connsiteY131" fmla="*/ 545586 h 618883"/>
                  <a:gd name="connsiteX132" fmla="*/ 120233 w 377249"/>
                  <a:gd name="connsiteY132" fmla="*/ 551656 h 618883"/>
                  <a:gd name="connsiteX133" fmla="*/ 126089 w 377249"/>
                  <a:gd name="connsiteY133" fmla="*/ 561886 h 618883"/>
                  <a:gd name="connsiteX134" fmla="*/ 121282 w 377249"/>
                  <a:gd name="connsiteY134" fmla="*/ 568712 h 618883"/>
                  <a:gd name="connsiteX135" fmla="*/ 123059 w 377249"/>
                  <a:gd name="connsiteY135" fmla="*/ 576358 h 618883"/>
                  <a:gd name="connsiteX136" fmla="*/ 133941 w 377249"/>
                  <a:gd name="connsiteY136" fmla="*/ 585235 h 618883"/>
                  <a:gd name="connsiteX137" fmla="*/ 142230 w 377249"/>
                  <a:gd name="connsiteY137" fmla="*/ 587178 h 618883"/>
                  <a:gd name="connsiteX138" fmla="*/ 150736 w 377249"/>
                  <a:gd name="connsiteY138" fmla="*/ 600412 h 618883"/>
                  <a:gd name="connsiteX139" fmla="*/ 164006 w 377249"/>
                  <a:gd name="connsiteY139" fmla="*/ 616267 h 618883"/>
                  <a:gd name="connsiteX140" fmla="*/ 169207 w 377249"/>
                  <a:gd name="connsiteY140" fmla="*/ 618884 h 618883"/>
                  <a:gd name="connsiteX141" fmla="*/ 189061 w 377249"/>
                  <a:gd name="connsiteY141" fmla="*/ 618096 h 618883"/>
                  <a:gd name="connsiteX142" fmla="*/ 195136 w 377249"/>
                  <a:gd name="connsiteY142" fmla="*/ 612527 h 618883"/>
                  <a:gd name="connsiteX143" fmla="*/ 200263 w 377249"/>
                  <a:gd name="connsiteY143" fmla="*/ 611657 h 618883"/>
                  <a:gd name="connsiteX144" fmla="*/ 206774 w 377249"/>
                  <a:gd name="connsiteY144" fmla="*/ 595300 h 618883"/>
                  <a:gd name="connsiteX145" fmla="*/ 216883 w 377249"/>
                  <a:gd name="connsiteY145" fmla="*/ 592379 h 618883"/>
                  <a:gd name="connsiteX146" fmla="*/ 223381 w 377249"/>
                  <a:gd name="connsiteY146" fmla="*/ 588639 h 618883"/>
                  <a:gd name="connsiteX147" fmla="*/ 240292 w 377249"/>
                  <a:gd name="connsiteY147" fmla="*/ 588023 h 618883"/>
                  <a:gd name="connsiteX148" fmla="*/ 252193 w 377249"/>
                  <a:gd name="connsiteY148" fmla="*/ 591699 h 618883"/>
                  <a:gd name="connsiteX149" fmla="*/ 280744 w 377249"/>
                  <a:gd name="connsiteY149" fmla="*/ 591058 h 618883"/>
                  <a:gd name="connsiteX150" fmla="*/ 294306 w 377249"/>
                  <a:gd name="connsiteY150" fmla="*/ 589928 h 618883"/>
                  <a:gd name="connsiteX151" fmla="*/ 302419 w 377249"/>
                  <a:gd name="connsiteY151" fmla="*/ 587261 h 618883"/>
                  <a:gd name="connsiteX152" fmla="*/ 311829 w 377249"/>
                  <a:gd name="connsiteY152" fmla="*/ 580435 h 618883"/>
                  <a:gd name="connsiteX153" fmla="*/ 368640 w 377249"/>
                  <a:gd name="connsiteY153" fmla="*/ 514013 h 618883"/>
                  <a:gd name="connsiteX154" fmla="*/ 377249 w 377249"/>
                  <a:gd name="connsiteY154" fmla="*/ 510330 h 618883"/>
                  <a:gd name="connsiteX155" fmla="*/ 375136 w 377249"/>
                  <a:gd name="connsiteY155" fmla="*/ 493249 h 618883"/>
                  <a:gd name="connsiteX156" fmla="*/ 369441 w 377249"/>
                  <a:gd name="connsiteY156" fmla="*/ 473564 h 618883"/>
                  <a:gd name="connsiteX157" fmla="*/ 356083 w 377249"/>
                  <a:gd name="connsiteY157" fmla="*/ 444271 h 618883"/>
                  <a:gd name="connsiteX158" fmla="*/ 343556 w 377249"/>
                  <a:gd name="connsiteY158" fmla="*/ 427317 h 618883"/>
                  <a:gd name="connsiteX159" fmla="*/ 333272 w 377249"/>
                  <a:gd name="connsiteY159" fmla="*/ 413334 h 618883"/>
                  <a:gd name="connsiteX160" fmla="*/ 301924 w 377249"/>
                  <a:gd name="connsiteY160" fmla="*/ 382149 h 618883"/>
                  <a:gd name="connsiteX161" fmla="*/ 295471 w 377249"/>
                  <a:gd name="connsiteY161" fmla="*/ 357054 h 618883"/>
                  <a:gd name="connsiteX162" fmla="*/ 321458 w 377249"/>
                  <a:gd name="connsiteY162" fmla="*/ 344818 h 618883"/>
                  <a:gd name="connsiteX163" fmla="*/ 344328 w 377249"/>
                  <a:gd name="connsiteY163" fmla="*/ 322116 h 618883"/>
                  <a:gd name="connsiteX164" fmla="*/ 352675 w 377249"/>
                  <a:gd name="connsiteY164" fmla="*/ 308204 h 618883"/>
                  <a:gd name="connsiteX165" fmla="*/ 353184 w 377249"/>
                  <a:gd name="connsiteY165" fmla="*/ 297879 h 618883"/>
                  <a:gd name="connsiteX166" fmla="*/ 358472 w 377249"/>
                  <a:gd name="connsiteY166" fmla="*/ 277038 h 618883"/>
                  <a:gd name="connsiteX167" fmla="*/ 352135 w 377249"/>
                  <a:gd name="connsiteY167" fmla="*/ 239763 h 618883"/>
                  <a:gd name="connsiteX168" fmla="*/ 355267 w 377249"/>
                  <a:gd name="connsiteY168" fmla="*/ 230365 h 618883"/>
                  <a:gd name="connsiteX169" fmla="*/ 336855 w 377249"/>
                  <a:gd name="connsiteY169" fmla="*/ 231038 h 618883"/>
                  <a:gd name="connsiteX170" fmla="*/ 331815 w 377249"/>
                  <a:gd name="connsiteY170" fmla="*/ 232893 h 618883"/>
                  <a:gd name="connsiteX171" fmla="*/ 328800 w 377249"/>
                  <a:gd name="connsiteY171" fmla="*/ 226219 h 618883"/>
                  <a:gd name="connsiteX172" fmla="*/ 328071 w 377249"/>
                  <a:gd name="connsiteY172" fmla="*/ 216262 h 618883"/>
                  <a:gd name="connsiteX173" fmla="*/ 286993 w 377249"/>
                  <a:gd name="connsiteY173" fmla="*/ 212280 h 618883"/>
                  <a:gd name="connsiteX174" fmla="*/ 282725 w 377249"/>
                  <a:gd name="connsiteY174" fmla="*/ 198882 h 618883"/>
                  <a:gd name="connsiteX175" fmla="*/ 272353 w 377249"/>
                  <a:gd name="connsiteY175" fmla="*/ 186430 h 618883"/>
                  <a:gd name="connsiteX176" fmla="*/ 270722 w 377249"/>
                  <a:gd name="connsiteY176" fmla="*/ 178670 h 618883"/>
                  <a:gd name="connsiteX177" fmla="*/ 263162 w 377249"/>
                  <a:gd name="connsiteY177" fmla="*/ 161398 h 618883"/>
                  <a:gd name="connsiteX178" fmla="*/ 257714 w 377249"/>
                  <a:gd name="connsiteY178" fmla="*/ 155404 h 618883"/>
                  <a:gd name="connsiteX179" fmla="*/ 250664 w 377249"/>
                  <a:gd name="connsiteY179" fmla="*/ 141726 h 618883"/>
                  <a:gd name="connsiteX180" fmla="*/ 242944 w 377249"/>
                  <a:gd name="connsiteY180" fmla="*/ 137522 h 618883"/>
                  <a:gd name="connsiteX181" fmla="*/ 230416 w 377249"/>
                  <a:gd name="connsiteY181" fmla="*/ 120199 h 618883"/>
                  <a:gd name="connsiteX182" fmla="*/ 202739 w 377249"/>
                  <a:gd name="connsiteY182" fmla="*/ 67139 h 618883"/>
                  <a:gd name="connsiteX183" fmla="*/ 151333 w 377249"/>
                  <a:gd name="connsiteY183" fmla="*/ 454273 h 618883"/>
                  <a:gd name="connsiteX184" fmla="*/ 147633 w 377249"/>
                  <a:gd name="connsiteY184" fmla="*/ 454298 h 618883"/>
                  <a:gd name="connsiteX185" fmla="*/ 140947 w 377249"/>
                  <a:gd name="connsiteY185" fmla="*/ 467189 h 618883"/>
                  <a:gd name="connsiteX186" fmla="*/ 147138 w 377249"/>
                  <a:gd name="connsiteY186" fmla="*/ 465868 h 618883"/>
                  <a:gd name="connsiteX187" fmla="*/ 146978 w 377249"/>
                  <a:gd name="connsiteY187" fmla="*/ 456825 h 618883"/>
                  <a:gd name="connsiteX188" fmla="*/ 151333 w 377249"/>
                  <a:gd name="connsiteY188" fmla="*/ 454273 h 61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377249" h="618883">
                    <a:moveTo>
                      <a:pt x="202739" y="67139"/>
                    </a:moveTo>
                    <a:lnTo>
                      <a:pt x="193620" y="69571"/>
                    </a:lnTo>
                    <a:lnTo>
                      <a:pt x="193649" y="87840"/>
                    </a:lnTo>
                    <a:lnTo>
                      <a:pt x="191378" y="90138"/>
                    </a:lnTo>
                    <a:lnTo>
                      <a:pt x="182564" y="88062"/>
                    </a:lnTo>
                    <a:lnTo>
                      <a:pt x="173140" y="91618"/>
                    </a:lnTo>
                    <a:lnTo>
                      <a:pt x="167298" y="103251"/>
                    </a:lnTo>
                    <a:lnTo>
                      <a:pt x="163395" y="104731"/>
                    </a:lnTo>
                    <a:lnTo>
                      <a:pt x="158967" y="101708"/>
                    </a:lnTo>
                    <a:lnTo>
                      <a:pt x="162273" y="90697"/>
                    </a:lnTo>
                    <a:lnTo>
                      <a:pt x="169906" y="77051"/>
                    </a:lnTo>
                    <a:lnTo>
                      <a:pt x="168479" y="74251"/>
                    </a:lnTo>
                    <a:lnTo>
                      <a:pt x="160481" y="80048"/>
                    </a:lnTo>
                    <a:lnTo>
                      <a:pt x="155543" y="89687"/>
                    </a:lnTo>
                    <a:lnTo>
                      <a:pt x="151449" y="93135"/>
                    </a:lnTo>
                    <a:lnTo>
                      <a:pt x="148843" y="88678"/>
                    </a:lnTo>
                    <a:lnTo>
                      <a:pt x="152164" y="80188"/>
                    </a:lnTo>
                    <a:lnTo>
                      <a:pt x="151770" y="69520"/>
                    </a:lnTo>
                    <a:lnTo>
                      <a:pt x="145070" y="68510"/>
                    </a:lnTo>
                    <a:lnTo>
                      <a:pt x="137072" y="75120"/>
                    </a:lnTo>
                    <a:lnTo>
                      <a:pt x="123890" y="73971"/>
                    </a:lnTo>
                    <a:lnTo>
                      <a:pt x="122244" y="71761"/>
                    </a:lnTo>
                    <a:lnTo>
                      <a:pt x="122404" y="45542"/>
                    </a:lnTo>
                    <a:lnTo>
                      <a:pt x="118063" y="40075"/>
                    </a:lnTo>
                    <a:lnTo>
                      <a:pt x="115076" y="29102"/>
                    </a:lnTo>
                    <a:lnTo>
                      <a:pt x="111158" y="26187"/>
                    </a:lnTo>
                    <a:lnTo>
                      <a:pt x="101457" y="30163"/>
                    </a:lnTo>
                    <a:lnTo>
                      <a:pt x="99753" y="37891"/>
                    </a:lnTo>
                    <a:lnTo>
                      <a:pt x="91158" y="35230"/>
                    </a:lnTo>
                    <a:lnTo>
                      <a:pt x="86380" y="25210"/>
                    </a:lnTo>
                    <a:lnTo>
                      <a:pt x="72790" y="13697"/>
                    </a:lnTo>
                    <a:lnTo>
                      <a:pt x="59373" y="10757"/>
                    </a:lnTo>
                    <a:lnTo>
                      <a:pt x="54435" y="3531"/>
                    </a:lnTo>
                    <a:lnTo>
                      <a:pt x="47240" y="5017"/>
                    </a:lnTo>
                    <a:lnTo>
                      <a:pt x="37975" y="0"/>
                    </a:lnTo>
                    <a:lnTo>
                      <a:pt x="24982" y="21647"/>
                    </a:lnTo>
                    <a:lnTo>
                      <a:pt x="21267" y="26441"/>
                    </a:lnTo>
                    <a:lnTo>
                      <a:pt x="13649" y="50832"/>
                    </a:lnTo>
                    <a:lnTo>
                      <a:pt x="11974" y="61843"/>
                    </a:lnTo>
                    <a:lnTo>
                      <a:pt x="7546" y="75178"/>
                    </a:lnTo>
                    <a:lnTo>
                      <a:pt x="0" y="82683"/>
                    </a:lnTo>
                    <a:lnTo>
                      <a:pt x="1690" y="87141"/>
                    </a:lnTo>
                    <a:lnTo>
                      <a:pt x="7924" y="84728"/>
                    </a:lnTo>
                    <a:lnTo>
                      <a:pt x="11333" y="93917"/>
                    </a:lnTo>
                    <a:lnTo>
                      <a:pt x="11333" y="108261"/>
                    </a:lnTo>
                    <a:lnTo>
                      <a:pt x="9860" y="118154"/>
                    </a:lnTo>
                    <a:lnTo>
                      <a:pt x="15032" y="128581"/>
                    </a:lnTo>
                    <a:lnTo>
                      <a:pt x="9773" y="142450"/>
                    </a:lnTo>
                    <a:lnTo>
                      <a:pt x="14858" y="150774"/>
                    </a:lnTo>
                    <a:lnTo>
                      <a:pt x="16257" y="177038"/>
                    </a:lnTo>
                    <a:lnTo>
                      <a:pt x="17961" y="182340"/>
                    </a:lnTo>
                    <a:lnTo>
                      <a:pt x="24078" y="187522"/>
                    </a:lnTo>
                    <a:lnTo>
                      <a:pt x="29060" y="180099"/>
                    </a:lnTo>
                    <a:lnTo>
                      <a:pt x="35936" y="182480"/>
                    </a:lnTo>
                    <a:lnTo>
                      <a:pt x="41674" y="187668"/>
                    </a:lnTo>
                    <a:lnTo>
                      <a:pt x="53299" y="184918"/>
                    </a:lnTo>
                    <a:lnTo>
                      <a:pt x="69556" y="185058"/>
                    </a:lnTo>
                    <a:lnTo>
                      <a:pt x="64792" y="205689"/>
                    </a:lnTo>
                    <a:lnTo>
                      <a:pt x="65113" y="213290"/>
                    </a:lnTo>
                    <a:lnTo>
                      <a:pt x="69396" y="220834"/>
                    </a:lnTo>
                    <a:lnTo>
                      <a:pt x="76403" y="223723"/>
                    </a:lnTo>
                    <a:lnTo>
                      <a:pt x="84210" y="234518"/>
                    </a:lnTo>
                    <a:lnTo>
                      <a:pt x="87458" y="235864"/>
                    </a:lnTo>
                    <a:lnTo>
                      <a:pt x="90896" y="243548"/>
                    </a:lnTo>
                    <a:lnTo>
                      <a:pt x="88332" y="248958"/>
                    </a:lnTo>
                    <a:lnTo>
                      <a:pt x="88449" y="257010"/>
                    </a:lnTo>
                    <a:lnTo>
                      <a:pt x="84734" y="258216"/>
                    </a:lnTo>
                    <a:lnTo>
                      <a:pt x="83918" y="263379"/>
                    </a:lnTo>
                    <a:lnTo>
                      <a:pt x="98325" y="270446"/>
                    </a:lnTo>
                    <a:lnTo>
                      <a:pt x="103773" y="269100"/>
                    </a:lnTo>
                    <a:lnTo>
                      <a:pt x="110780" y="275660"/>
                    </a:lnTo>
                    <a:lnTo>
                      <a:pt x="116825" y="276225"/>
                    </a:lnTo>
                    <a:lnTo>
                      <a:pt x="120729" y="270497"/>
                    </a:lnTo>
                    <a:lnTo>
                      <a:pt x="128391" y="268789"/>
                    </a:lnTo>
                    <a:lnTo>
                      <a:pt x="135849" y="270643"/>
                    </a:lnTo>
                    <a:lnTo>
                      <a:pt x="143365" y="277038"/>
                    </a:lnTo>
                    <a:lnTo>
                      <a:pt x="151595" y="270053"/>
                    </a:lnTo>
                    <a:lnTo>
                      <a:pt x="155120" y="273755"/>
                    </a:lnTo>
                    <a:lnTo>
                      <a:pt x="154741" y="279336"/>
                    </a:lnTo>
                    <a:lnTo>
                      <a:pt x="162768" y="285032"/>
                    </a:lnTo>
                    <a:lnTo>
                      <a:pt x="164196" y="297402"/>
                    </a:lnTo>
                    <a:lnTo>
                      <a:pt x="172717" y="308286"/>
                    </a:lnTo>
                    <a:lnTo>
                      <a:pt x="185522" y="299587"/>
                    </a:lnTo>
                    <a:lnTo>
                      <a:pt x="194393" y="304019"/>
                    </a:lnTo>
                    <a:lnTo>
                      <a:pt x="201574" y="310051"/>
                    </a:lnTo>
                    <a:lnTo>
                      <a:pt x="206192" y="311010"/>
                    </a:lnTo>
                    <a:lnTo>
                      <a:pt x="215252" y="300120"/>
                    </a:lnTo>
                    <a:lnTo>
                      <a:pt x="223832" y="303435"/>
                    </a:lnTo>
                    <a:lnTo>
                      <a:pt x="221967" y="310979"/>
                    </a:lnTo>
                    <a:lnTo>
                      <a:pt x="225755" y="316281"/>
                    </a:lnTo>
                    <a:lnTo>
                      <a:pt x="227298" y="327673"/>
                    </a:lnTo>
                    <a:lnTo>
                      <a:pt x="237408" y="338588"/>
                    </a:lnTo>
                    <a:lnTo>
                      <a:pt x="248086" y="340887"/>
                    </a:lnTo>
                    <a:lnTo>
                      <a:pt x="254436" y="348323"/>
                    </a:lnTo>
                    <a:lnTo>
                      <a:pt x="254509" y="353377"/>
                    </a:lnTo>
                    <a:lnTo>
                      <a:pt x="258384" y="363874"/>
                    </a:lnTo>
                    <a:lnTo>
                      <a:pt x="246964" y="359410"/>
                    </a:lnTo>
                    <a:lnTo>
                      <a:pt x="247765" y="366116"/>
                    </a:lnTo>
                    <a:lnTo>
                      <a:pt x="254932" y="371818"/>
                    </a:lnTo>
                    <a:lnTo>
                      <a:pt x="249309" y="389134"/>
                    </a:lnTo>
                    <a:lnTo>
                      <a:pt x="250474" y="397948"/>
                    </a:lnTo>
                    <a:lnTo>
                      <a:pt x="257568" y="403454"/>
                    </a:lnTo>
                    <a:lnTo>
                      <a:pt x="256651" y="414992"/>
                    </a:lnTo>
                    <a:lnTo>
                      <a:pt x="253009" y="420186"/>
                    </a:lnTo>
                    <a:lnTo>
                      <a:pt x="253636" y="428581"/>
                    </a:lnTo>
                    <a:lnTo>
                      <a:pt x="258559" y="427850"/>
                    </a:lnTo>
                    <a:lnTo>
                      <a:pt x="263541" y="430740"/>
                    </a:lnTo>
                    <a:lnTo>
                      <a:pt x="262856" y="445929"/>
                    </a:lnTo>
                    <a:lnTo>
                      <a:pt x="247765" y="461740"/>
                    </a:lnTo>
                    <a:lnTo>
                      <a:pt x="245041" y="471316"/>
                    </a:lnTo>
                    <a:lnTo>
                      <a:pt x="234829" y="476904"/>
                    </a:lnTo>
                    <a:lnTo>
                      <a:pt x="228086" y="483927"/>
                    </a:lnTo>
                    <a:lnTo>
                      <a:pt x="220817" y="485667"/>
                    </a:lnTo>
                    <a:lnTo>
                      <a:pt x="214349" y="478784"/>
                    </a:lnTo>
                    <a:lnTo>
                      <a:pt x="212339" y="469602"/>
                    </a:lnTo>
                    <a:lnTo>
                      <a:pt x="203919" y="465360"/>
                    </a:lnTo>
                    <a:lnTo>
                      <a:pt x="195412" y="466992"/>
                    </a:lnTo>
                    <a:lnTo>
                      <a:pt x="182230" y="458286"/>
                    </a:lnTo>
                    <a:lnTo>
                      <a:pt x="173926" y="449383"/>
                    </a:lnTo>
                    <a:lnTo>
                      <a:pt x="160190" y="453206"/>
                    </a:lnTo>
                    <a:lnTo>
                      <a:pt x="158311" y="462388"/>
                    </a:lnTo>
                    <a:lnTo>
                      <a:pt x="154393" y="466090"/>
                    </a:lnTo>
                    <a:lnTo>
                      <a:pt x="141341" y="472605"/>
                    </a:lnTo>
                    <a:lnTo>
                      <a:pt x="135383" y="475418"/>
                    </a:lnTo>
                    <a:lnTo>
                      <a:pt x="124647" y="477018"/>
                    </a:lnTo>
                    <a:lnTo>
                      <a:pt x="119898" y="480866"/>
                    </a:lnTo>
                    <a:lnTo>
                      <a:pt x="120015" y="488474"/>
                    </a:lnTo>
                    <a:lnTo>
                      <a:pt x="122783" y="498729"/>
                    </a:lnTo>
                    <a:lnTo>
                      <a:pt x="120700" y="505301"/>
                    </a:lnTo>
                    <a:lnTo>
                      <a:pt x="119359" y="520440"/>
                    </a:lnTo>
                    <a:lnTo>
                      <a:pt x="116941" y="526904"/>
                    </a:lnTo>
                    <a:lnTo>
                      <a:pt x="120131" y="545586"/>
                    </a:lnTo>
                    <a:lnTo>
                      <a:pt x="120233" y="551656"/>
                    </a:lnTo>
                    <a:lnTo>
                      <a:pt x="126089" y="561886"/>
                    </a:lnTo>
                    <a:lnTo>
                      <a:pt x="121282" y="568712"/>
                    </a:lnTo>
                    <a:lnTo>
                      <a:pt x="123059" y="576358"/>
                    </a:lnTo>
                    <a:lnTo>
                      <a:pt x="133941" y="585235"/>
                    </a:lnTo>
                    <a:lnTo>
                      <a:pt x="142230" y="587178"/>
                    </a:lnTo>
                    <a:lnTo>
                      <a:pt x="150736" y="600412"/>
                    </a:lnTo>
                    <a:lnTo>
                      <a:pt x="164006" y="616267"/>
                    </a:lnTo>
                    <a:lnTo>
                      <a:pt x="169207" y="618884"/>
                    </a:lnTo>
                    <a:lnTo>
                      <a:pt x="189061" y="618096"/>
                    </a:lnTo>
                    <a:lnTo>
                      <a:pt x="195136" y="612527"/>
                    </a:lnTo>
                    <a:lnTo>
                      <a:pt x="200263" y="611657"/>
                    </a:lnTo>
                    <a:lnTo>
                      <a:pt x="206774" y="595300"/>
                    </a:lnTo>
                    <a:lnTo>
                      <a:pt x="216883" y="592379"/>
                    </a:lnTo>
                    <a:lnTo>
                      <a:pt x="223381" y="588639"/>
                    </a:lnTo>
                    <a:lnTo>
                      <a:pt x="240292" y="588023"/>
                    </a:lnTo>
                    <a:lnTo>
                      <a:pt x="252193" y="591699"/>
                    </a:lnTo>
                    <a:lnTo>
                      <a:pt x="280744" y="591058"/>
                    </a:lnTo>
                    <a:lnTo>
                      <a:pt x="294306" y="589928"/>
                    </a:lnTo>
                    <a:lnTo>
                      <a:pt x="302419" y="587261"/>
                    </a:lnTo>
                    <a:lnTo>
                      <a:pt x="311829" y="580435"/>
                    </a:lnTo>
                    <a:lnTo>
                      <a:pt x="368640" y="514013"/>
                    </a:lnTo>
                    <a:lnTo>
                      <a:pt x="377249" y="510330"/>
                    </a:lnTo>
                    <a:lnTo>
                      <a:pt x="375136" y="493249"/>
                    </a:lnTo>
                    <a:lnTo>
                      <a:pt x="369441" y="473564"/>
                    </a:lnTo>
                    <a:lnTo>
                      <a:pt x="356083" y="444271"/>
                    </a:lnTo>
                    <a:lnTo>
                      <a:pt x="343556" y="427317"/>
                    </a:lnTo>
                    <a:lnTo>
                      <a:pt x="333272" y="413334"/>
                    </a:lnTo>
                    <a:lnTo>
                      <a:pt x="301924" y="382149"/>
                    </a:lnTo>
                    <a:lnTo>
                      <a:pt x="295471" y="357054"/>
                    </a:lnTo>
                    <a:lnTo>
                      <a:pt x="321458" y="344818"/>
                    </a:lnTo>
                    <a:lnTo>
                      <a:pt x="344328" y="322116"/>
                    </a:lnTo>
                    <a:lnTo>
                      <a:pt x="352675" y="308204"/>
                    </a:lnTo>
                    <a:lnTo>
                      <a:pt x="353184" y="297879"/>
                    </a:lnTo>
                    <a:lnTo>
                      <a:pt x="358472" y="277038"/>
                    </a:lnTo>
                    <a:lnTo>
                      <a:pt x="352135" y="239763"/>
                    </a:lnTo>
                    <a:lnTo>
                      <a:pt x="355267" y="230365"/>
                    </a:lnTo>
                    <a:lnTo>
                      <a:pt x="336855" y="231038"/>
                    </a:lnTo>
                    <a:lnTo>
                      <a:pt x="331815" y="232893"/>
                    </a:lnTo>
                    <a:lnTo>
                      <a:pt x="328800" y="226219"/>
                    </a:lnTo>
                    <a:lnTo>
                      <a:pt x="328071" y="216262"/>
                    </a:lnTo>
                    <a:lnTo>
                      <a:pt x="286993" y="212280"/>
                    </a:lnTo>
                    <a:lnTo>
                      <a:pt x="282725" y="198882"/>
                    </a:lnTo>
                    <a:lnTo>
                      <a:pt x="272353" y="186430"/>
                    </a:lnTo>
                    <a:lnTo>
                      <a:pt x="270722" y="178670"/>
                    </a:lnTo>
                    <a:lnTo>
                      <a:pt x="263162" y="161398"/>
                    </a:lnTo>
                    <a:lnTo>
                      <a:pt x="257714" y="155404"/>
                    </a:lnTo>
                    <a:lnTo>
                      <a:pt x="250664" y="141726"/>
                    </a:lnTo>
                    <a:lnTo>
                      <a:pt x="242944" y="137522"/>
                    </a:lnTo>
                    <a:lnTo>
                      <a:pt x="230416" y="120199"/>
                    </a:lnTo>
                    <a:lnTo>
                      <a:pt x="202739" y="67139"/>
                    </a:lnTo>
                    <a:close/>
                    <a:moveTo>
                      <a:pt x="151333" y="454273"/>
                    </a:moveTo>
                    <a:lnTo>
                      <a:pt x="147633" y="454298"/>
                    </a:lnTo>
                    <a:lnTo>
                      <a:pt x="140947" y="467189"/>
                    </a:lnTo>
                    <a:lnTo>
                      <a:pt x="147138" y="465868"/>
                    </a:lnTo>
                    <a:lnTo>
                      <a:pt x="146978" y="456825"/>
                    </a:lnTo>
                    <a:lnTo>
                      <a:pt x="151333" y="454273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711ADF21-6610-A47B-C793-A37FFDE2C164}"/>
                  </a:ext>
                </a:extLst>
              </p:cNvPr>
              <p:cNvSpPr/>
              <p:nvPr/>
            </p:nvSpPr>
            <p:spPr>
              <a:xfrm>
                <a:off x="7584067" y="4379005"/>
                <a:ext cx="1882836" cy="1652701"/>
              </a:xfrm>
              <a:custGeom>
                <a:avLst/>
                <a:gdLst>
                  <a:gd name="connsiteX0" fmla="*/ 527549 w 637761"/>
                  <a:gd name="connsiteY0" fmla="*/ 0 h 559809"/>
                  <a:gd name="connsiteX1" fmla="*/ 518940 w 637761"/>
                  <a:gd name="connsiteY1" fmla="*/ 3683 h 559809"/>
                  <a:gd name="connsiteX2" fmla="*/ 462129 w 637761"/>
                  <a:gd name="connsiteY2" fmla="*/ 70104 h 559809"/>
                  <a:gd name="connsiteX3" fmla="*/ 452719 w 637761"/>
                  <a:gd name="connsiteY3" fmla="*/ 76930 h 559809"/>
                  <a:gd name="connsiteX4" fmla="*/ 444605 w 637761"/>
                  <a:gd name="connsiteY4" fmla="*/ 79597 h 559809"/>
                  <a:gd name="connsiteX5" fmla="*/ 431043 w 637761"/>
                  <a:gd name="connsiteY5" fmla="*/ 80727 h 559809"/>
                  <a:gd name="connsiteX6" fmla="*/ 402492 w 637761"/>
                  <a:gd name="connsiteY6" fmla="*/ 81369 h 559809"/>
                  <a:gd name="connsiteX7" fmla="*/ 390592 w 637761"/>
                  <a:gd name="connsiteY7" fmla="*/ 77692 h 559809"/>
                  <a:gd name="connsiteX8" fmla="*/ 373680 w 637761"/>
                  <a:gd name="connsiteY8" fmla="*/ 78308 h 559809"/>
                  <a:gd name="connsiteX9" fmla="*/ 367182 w 637761"/>
                  <a:gd name="connsiteY9" fmla="*/ 82048 h 559809"/>
                  <a:gd name="connsiteX10" fmla="*/ 357074 w 637761"/>
                  <a:gd name="connsiteY10" fmla="*/ 84969 h 559809"/>
                  <a:gd name="connsiteX11" fmla="*/ 350563 w 637761"/>
                  <a:gd name="connsiteY11" fmla="*/ 101327 h 559809"/>
                  <a:gd name="connsiteX12" fmla="*/ 345436 w 637761"/>
                  <a:gd name="connsiteY12" fmla="*/ 102197 h 559809"/>
                  <a:gd name="connsiteX13" fmla="*/ 339361 w 637761"/>
                  <a:gd name="connsiteY13" fmla="*/ 107766 h 559809"/>
                  <a:gd name="connsiteX14" fmla="*/ 319506 w 637761"/>
                  <a:gd name="connsiteY14" fmla="*/ 108553 h 559809"/>
                  <a:gd name="connsiteX15" fmla="*/ 314305 w 637761"/>
                  <a:gd name="connsiteY15" fmla="*/ 105937 h 559809"/>
                  <a:gd name="connsiteX16" fmla="*/ 301036 w 637761"/>
                  <a:gd name="connsiteY16" fmla="*/ 90081 h 559809"/>
                  <a:gd name="connsiteX17" fmla="*/ 292529 w 637761"/>
                  <a:gd name="connsiteY17" fmla="*/ 76848 h 559809"/>
                  <a:gd name="connsiteX18" fmla="*/ 284240 w 637761"/>
                  <a:gd name="connsiteY18" fmla="*/ 74905 h 559809"/>
                  <a:gd name="connsiteX19" fmla="*/ 273359 w 637761"/>
                  <a:gd name="connsiteY19" fmla="*/ 66027 h 559809"/>
                  <a:gd name="connsiteX20" fmla="*/ 271581 w 637761"/>
                  <a:gd name="connsiteY20" fmla="*/ 58382 h 559809"/>
                  <a:gd name="connsiteX21" fmla="*/ 276389 w 637761"/>
                  <a:gd name="connsiteY21" fmla="*/ 51556 h 559809"/>
                  <a:gd name="connsiteX22" fmla="*/ 270533 w 637761"/>
                  <a:gd name="connsiteY22" fmla="*/ 41326 h 559809"/>
                  <a:gd name="connsiteX23" fmla="*/ 270431 w 637761"/>
                  <a:gd name="connsiteY23" fmla="*/ 35255 h 559809"/>
                  <a:gd name="connsiteX24" fmla="*/ 264226 w 637761"/>
                  <a:gd name="connsiteY24" fmla="*/ 40259 h 559809"/>
                  <a:gd name="connsiteX25" fmla="*/ 258909 w 637761"/>
                  <a:gd name="connsiteY25" fmla="*/ 53099 h 559809"/>
                  <a:gd name="connsiteX26" fmla="*/ 246513 w 637761"/>
                  <a:gd name="connsiteY26" fmla="*/ 61474 h 559809"/>
                  <a:gd name="connsiteX27" fmla="*/ 237583 w 637761"/>
                  <a:gd name="connsiteY27" fmla="*/ 70663 h 559809"/>
                  <a:gd name="connsiteX28" fmla="*/ 235748 w 637761"/>
                  <a:gd name="connsiteY28" fmla="*/ 82188 h 559809"/>
                  <a:gd name="connsiteX29" fmla="*/ 241544 w 637761"/>
                  <a:gd name="connsiteY29" fmla="*/ 87808 h 559809"/>
                  <a:gd name="connsiteX30" fmla="*/ 242638 w 637761"/>
                  <a:gd name="connsiteY30" fmla="*/ 93516 h 559809"/>
                  <a:gd name="connsiteX31" fmla="*/ 238836 w 637761"/>
                  <a:gd name="connsiteY31" fmla="*/ 108356 h 559809"/>
                  <a:gd name="connsiteX32" fmla="*/ 245361 w 637761"/>
                  <a:gd name="connsiteY32" fmla="*/ 118053 h 559809"/>
                  <a:gd name="connsiteX33" fmla="*/ 241196 w 637761"/>
                  <a:gd name="connsiteY33" fmla="*/ 120186 h 559809"/>
                  <a:gd name="connsiteX34" fmla="*/ 239972 w 637761"/>
                  <a:gd name="connsiteY34" fmla="*/ 128397 h 559809"/>
                  <a:gd name="connsiteX35" fmla="*/ 236024 w 637761"/>
                  <a:gd name="connsiteY35" fmla="*/ 130899 h 559809"/>
                  <a:gd name="connsiteX36" fmla="*/ 229294 w 637761"/>
                  <a:gd name="connsiteY36" fmla="*/ 141891 h 559809"/>
                  <a:gd name="connsiteX37" fmla="*/ 224473 w 637761"/>
                  <a:gd name="connsiteY37" fmla="*/ 146844 h 559809"/>
                  <a:gd name="connsiteX38" fmla="*/ 229994 w 637761"/>
                  <a:gd name="connsiteY38" fmla="*/ 152832 h 559809"/>
                  <a:gd name="connsiteX39" fmla="*/ 222506 w 637761"/>
                  <a:gd name="connsiteY39" fmla="*/ 161157 h 559809"/>
                  <a:gd name="connsiteX40" fmla="*/ 212164 w 637761"/>
                  <a:gd name="connsiteY40" fmla="*/ 166300 h 559809"/>
                  <a:gd name="connsiteX41" fmla="*/ 213606 w 637761"/>
                  <a:gd name="connsiteY41" fmla="*/ 172402 h 559809"/>
                  <a:gd name="connsiteX42" fmla="*/ 220482 w 637761"/>
                  <a:gd name="connsiteY42" fmla="*/ 177349 h 559809"/>
                  <a:gd name="connsiteX43" fmla="*/ 226511 w 637761"/>
                  <a:gd name="connsiteY43" fmla="*/ 177381 h 559809"/>
                  <a:gd name="connsiteX44" fmla="*/ 233548 w 637761"/>
                  <a:gd name="connsiteY44" fmla="*/ 174511 h 559809"/>
                  <a:gd name="connsiteX45" fmla="*/ 237365 w 637761"/>
                  <a:gd name="connsiteY45" fmla="*/ 176028 h 559809"/>
                  <a:gd name="connsiteX46" fmla="*/ 239709 w 637761"/>
                  <a:gd name="connsiteY46" fmla="*/ 187420 h 559809"/>
                  <a:gd name="connsiteX47" fmla="*/ 237117 w 637761"/>
                  <a:gd name="connsiteY47" fmla="*/ 193637 h 559809"/>
                  <a:gd name="connsiteX48" fmla="*/ 229775 w 637761"/>
                  <a:gd name="connsiteY48" fmla="*/ 196615 h 559809"/>
                  <a:gd name="connsiteX49" fmla="*/ 225594 w 637761"/>
                  <a:gd name="connsiteY49" fmla="*/ 202749 h 559809"/>
                  <a:gd name="connsiteX50" fmla="*/ 232150 w 637761"/>
                  <a:gd name="connsiteY50" fmla="*/ 201479 h 559809"/>
                  <a:gd name="connsiteX51" fmla="*/ 241997 w 637761"/>
                  <a:gd name="connsiteY51" fmla="*/ 218669 h 559809"/>
                  <a:gd name="connsiteX52" fmla="*/ 248974 w 637761"/>
                  <a:gd name="connsiteY52" fmla="*/ 219907 h 559809"/>
                  <a:gd name="connsiteX53" fmla="*/ 250431 w 637761"/>
                  <a:gd name="connsiteY53" fmla="*/ 242608 h 559809"/>
                  <a:gd name="connsiteX54" fmla="*/ 258792 w 637761"/>
                  <a:gd name="connsiteY54" fmla="*/ 253835 h 559809"/>
                  <a:gd name="connsiteX55" fmla="*/ 257480 w 637761"/>
                  <a:gd name="connsiteY55" fmla="*/ 265227 h 559809"/>
                  <a:gd name="connsiteX56" fmla="*/ 252004 w 637761"/>
                  <a:gd name="connsiteY56" fmla="*/ 272599 h 559809"/>
                  <a:gd name="connsiteX57" fmla="*/ 250270 w 637761"/>
                  <a:gd name="connsiteY57" fmla="*/ 280365 h 559809"/>
                  <a:gd name="connsiteX58" fmla="*/ 244095 w 637761"/>
                  <a:gd name="connsiteY58" fmla="*/ 286639 h 559809"/>
                  <a:gd name="connsiteX59" fmla="*/ 230751 w 637761"/>
                  <a:gd name="connsiteY59" fmla="*/ 290468 h 559809"/>
                  <a:gd name="connsiteX60" fmla="*/ 221691 w 637761"/>
                  <a:gd name="connsiteY60" fmla="*/ 288246 h 559809"/>
                  <a:gd name="connsiteX61" fmla="*/ 217612 w 637761"/>
                  <a:gd name="connsiteY61" fmla="*/ 289712 h 559809"/>
                  <a:gd name="connsiteX62" fmla="*/ 204341 w 637761"/>
                  <a:gd name="connsiteY62" fmla="*/ 300006 h 559809"/>
                  <a:gd name="connsiteX63" fmla="*/ 201559 w 637761"/>
                  <a:gd name="connsiteY63" fmla="*/ 312363 h 559809"/>
                  <a:gd name="connsiteX64" fmla="*/ 201661 w 637761"/>
                  <a:gd name="connsiteY64" fmla="*/ 318726 h 559809"/>
                  <a:gd name="connsiteX65" fmla="*/ 204909 w 637761"/>
                  <a:gd name="connsiteY65" fmla="*/ 323933 h 559809"/>
                  <a:gd name="connsiteX66" fmla="*/ 194057 w 637761"/>
                  <a:gd name="connsiteY66" fmla="*/ 339160 h 559809"/>
                  <a:gd name="connsiteX67" fmla="*/ 187780 w 637761"/>
                  <a:gd name="connsiteY67" fmla="*/ 341865 h 559809"/>
                  <a:gd name="connsiteX68" fmla="*/ 177234 w 637761"/>
                  <a:gd name="connsiteY68" fmla="*/ 341611 h 559809"/>
                  <a:gd name="connsiteX69" fmla="*/ 165973 w 637761"/>
                  <a:gd name="connsiteY69" fmla="*/ 357575 h 559809"/>
                  <a:gd name="connsiteX70" fmla="*/ 158398 w 637761"/>
                  <a:gd name="connsiteY70" fmla="*/ 359658 h 559809"/>
                  <a:gd name="connsiteX71" fmla="*/ 152601 w 637761"/>
                  <a:gd name="connsiteY71" fmla="*/ 358273 h 559809"/>
                  <a:gd name="connsiteX72" fmla="*/ 150386 w 637761"/>
                  <a:gd name="connsiteY72" fmla="*/ 364636 h 559809"/>
                  <a:gd name="connsiteX73" fmla="*/ 144356 w 637761"/>
                  <a:gd name="connsiteY73" fmla="*/ 370694 h 559809"/>
                  <a:gd name="connsiteX74" fmla="*/ 142958 w 637761"/>
                  <a:gd name="connsiteY74" fmla="*/ 382149 h 559809"/>
                  <a:gd name="connsiteX75" fmla="*/ 140336 w 637761"/>
                  <a:gd name="connsiteY75" fmla="*/ 385953 h 559809"/>
                  <a:gd name="connsiteX76" fmla="*/ 118967 w 637761"/>
                  <a:gd name="connsiteY76" fmla="*/ 392652 h 559809"/>
                  <a:gd name="connsiteX77" fmla="*/ 115164 w 637761"/>
                  <a:gd name="connsiteY77" fmla="*/ 392062 h 559809"/>
                  <a:gd name="connsiteX78" fmla="*/ 102549 w 637761"/>
                  <a:gd name="connsiteY78" fmla="*/ 376098 h 559809"/>
                  <a:gd name="connsiteX79" fmla="*/ 87284 w 637761"/>
                  <a:gd name="connsiteY79" fmla="*/ 370211 h 559809"/>
                  <a:gd name="connsiteX80" fmla="*/ 82301 w 637761"/>
                  <a:gd name="connsiteY80" fmla="*/ 364725 h 559809"/>
                  <a:gd name="connsiteX81" fmla="*/ 79578 w 637761"/>
                  <a:gd name="connsiteY81" fmla="*/ 355067 h 559809"/>
                  <a:gd name="connsiteX82" fmla="*/ 69847 w 637761"/>
                  <a:gd name="connsiteY82" fmla="*/ 340544 h 559809"/>
                  <a:gd name="connsiteX83" fmla="*/ 65594 w 637761"/>
                  <a:gd name="connsiteY83" fmla="*/ 349155 h 559809"/>
                  <a:gd name="connsiteX84" fmla="*/ 55397 w 637761"/>
                  <a:gd name="connsiteY84" fmla="*/ 354108 h 559809"/>
                  <a:gd name="connsiteX85" fmla="*/ 52031 w 637761"/>
                  <a:gd name="connsiteY85" fmla="*/ 368611 h 559809"/>
                  <a:gd name="connsiteX86" fmla="*/ 46963 w 637761"/>
                  <a:gd name="connsiteY86" fmla="*/ 372802 h 559809"/>
                  <a:gd name="connsiteX87" fmla="*/ 32440 w 637761"/>
                  <a:gd name="connsiteY87" fmla="*/ 376663 h 559809"/>
                  <a:gd name="connsiteX88" fmla="*/ 23947 w 637761"/>
                  <a:gd name="connsiteY88" fmla="*/ 389865 h 559809"/>
                  <a:gd name="connsiteX89" fmla="*/ 14552 w 637761"/>
                  <a:gd name="connsiteY89" fmla="*/ 398005 h 559809"/>
                  <a:gd name="connsiteX90" fmla="*/ 13066 w 637761"/>
                  <a:gd name="connsiteY90" fmla="*/ 401466 h 559809"/>
                  <a:gd name="connsiteX91" fmla="*/ 975 w 637761"/>
                  <a:gd name="connsiteY91" fmla="*/ 398932 h 559809"/>
                  <a:gd name="connsiteX92" fmla="*/ 0 w 637761"/>
                  <a:gd name="connsiteY92" fmla="*/ 401777 h 559809"/>
                  <a:gd name="connsiteX93" fmla="*/ 4500 w 637761"/>
                  <a:gd name="connsiteY93" fmla="*/ 410763 h 559809"/>
                  <a:gd name="connsiteX94" fmla="*/ 6554 w 637761"/>
                  <a:gd name="connsiteY94" fmla="*/ 425748 h 559809"/>
                  <a:gd name="connsiteX95" fmla="*/ 10561 w 637761"/>
                  <a:gd name="connsiteY95" fmla="*/ 435997 h 559809"/>
                  <a:gd name="connsiteX96" fmla="*/ 18455 w 637761"/>
                  <a:gd name="connsiteY96" fmla="*/ 433292 h 559809"/>
                  <a:gd name="connsiteX97" fmla="*/ 31434 w 637761"/>
                  <a:gd name="connsiteY97" fmla="*/ 451434 h 559809"/>
                  <a:gd name="connsiteX98" fmla="*/ 42389 w 637761"/>
                  <a:gd name="connsiteY98" fmla="*/ 460166 h 559809"/>
                  <a:gd name="connsiteX99" fmla="*/ 45812 w 637761"/>
                  <a:gd name="connsiteY99" fmla="*/ 465404 h 559809"/>
                  <a:gd name="connsiteX100" fmla="*/ 52440 w 637761"/>
                  <a:gd name="connsiteY100" fmla="*/ 481832 h 559809"/>
                  <a:gd name="connsiteX101" fmla="*/ 51420 w 637761"/>
                  <a:gd name="connsiteY101" fmla="*/ 490029 h 559809"/>
                  <a:gd name="connsiteX102" fmla="*/ 62899 w 637761"/>
                  <a:gd name="connsiteY102" fmla="*/ 487750 h 559809"/>
                  <a:gd name="connsiteX103" fmla="*/ 69920 w 637761"/>
                  <a:gd name="connsiteY103" fmla="*/ 493694 h 559809"/>
                  <a:gd name="connsiteX104" fmla="*/ 76999 w 637761"/>
                  <a:gd name="connsiteY104" fmla="*/ 493522 h 559809"/>
                  <a:gd name="connsiteX105" fmla="*/ 82768 w 637761"/>
                  <a:gd name="connsiteY105" fmla="*/ 496964 h 559809"/>
                  <a:gd name="connsiteX106" fmla="*/ 88230 w 637761"/>
                  <a:gd name="connsiteY106" fmla="*/ 503358 h 559809"/>
                  <a:gd name="connsiteX107" fmla="*/ 96009 w 637761"/>
                  <a:gd name="connsiteY107" fmla="*/ 502933 h 559809"/>
                  <a:gd name="connsiteX108" fmla="*/ 101486 w 637761"/>
                  <a:gd name="connsiteY108" fmla="*/ 509753 h 559809"/>
                  <a:gd name="connsiteX109" fmla="*/ 106279 w 637761"/>
                  <a:gd name="connsiteY109" fmla="*/ 520040 h 559809"/>
                  <a:gd name="connsiteX110" fmla="*/ 100291 w 637761"/>
                  <a:gd name="connsiteY110" fmla="*/ 527253 h 559809"/>
                  <a:gd name="connsiteX111" fmla="*/ 93125 w 637761"/>
                  <a:gd name="connsiteY111" fmla="*/ 531768 h 559809"/>
                  <a:gd name="connsiteX112" fmla="*/ 96781 w 637761"/>
                  <a:gd name="connsiteY112" fmla="*/ 541204 h 559809"/>
                  <a:gd name="connsiteX113" fmla="*/ 102899 w 637761"/>
                  <a:gd name="connsiteY113" fmla="*/ 543884 h 559809"/>
                  <a:gd name="connsiteX114" fmla="*/ 111436 w 637761"/>
                  <a:gd name="connsiteY114" fmla="*/ 558571 h 559809"/>
                  <a:gd name="connsiteX115" fmla="*/ 114348 w 637761"/>
                  <a:gd name="connsiteY115" fmla="*/ 559810 h 559809"/>
                  <a:gd name="connsiteX116" fmla="*/ 119141 w 637761"/>
                  <a:gd name="connsiteY116" fmla="*/ 552088 h 559809"/>
                  <a:gd name="connsiteX117" fmla="*/ 124021 w 637761"/>
                  <a:gd name="connsiteY117" fmla="*/ 549859 h 559809"/>
                  <a:gd name="connsiteX118" fmla="*/ 135004 w 637761"/>
                  <a:gd name="connsiteY118" fmla="*/ 540702 h 559809"/>
                  <a:gd name="connsiteX119" fmla="*/ 145885 w 637761"/>
                  <a:gd name="connsiteY119" fmla="*/ 538613 h 559809"/>
                  <a:gd name="connsiteX120" fmla="*/ 158572 w 637761"/>
                  <a:gd name="connsiteY120" fmla="*/ 542417 h 559809"/>
                  <a:gd name="connsiteX121" fmla="*/ 162608 w 637761"/>
                  <a:gd name="connsiteY121" fmla="*/ 530244 h 559809"/>
                  <a:gd name="connsiteX122" fmla="*/ 159054 w 637761"/>
                  <a:gd name="connsiteY122" fmla="*/ 522548 h 559809"/>
                  <a:gd name="connsiteX123" fmla="*/ 164313 w 637761"/>
                  <a:gd name="connsiteY123" fmla="*/ 502145 h 559809"/>
                  <a:gd name="connsiteX124" fmla="*/ 167007 w 637761"/>
                  <a:gd name="connsiteY124" fmla="*/ 498539 h 559809"/>
                  <a:gd name="connsiteX125" fmla="*/ 172062 w 637761"/>
                  <a:gd name="connsiteY125" fmla="*/ 498989 h 559809"/>
                  <a:gd name="connsiteX126" fmla="*/ 171523 w 637761"/>
                  <a:gd name="connsiteY126" fmla="*/ 493636 h 559809"/>
                  <a:gd name="connsiteX127" fmla="*/ 161283 w 637761"/>
                  <a:gd name="connsiteY127" fmla="*/ 496767 h 559809"/>
                  <a:gd name="connsiteX128" fmla="*/ 155441 w 637761"/>
                  <a:gd name="connsiteY128" fmla="*/ 492989 h 559809"/>
                  <a:gd name="connsiteX129" fmla="*/ 155514 w 637761"/>
                  <a:gd name="connsiteY129" fmla="*/ 483610 h 559809"/>
                  <a:gd name="connsiteX130" fmla="*/ 172048 w 637761"/>
                  <a:gd name="connsiteY130" fmla="*/ 473266 h 559809"/>
                  <a:gd name="connsiteX131" fmla="*/ 176548 w 637761"/>
                  <a:gd name="connsiteY131" fmla="*/ 460928 h 559809"/>
                  <a:gd name="connsiteX132" fmla="*/ 178282 w 637761"/>
                  <a:gd name="connsiteY132" fmla="*/ 434530 h 559809"/>
                  <a:gd name="connsiteX133" fmla="*/ 188901 w 637761"/>
                  <a:gd name="connsiteY133" fmla="*/ 415239 h 559809"/>
                  <a:gd name="connsiteX134" fmla="*/ 196170 w 637761"/>
                  <a:gd name="connsiteY134" fmla="*/ 416846 h 559809"/>
                  <a:gd name="connsiteX135" fmla="*/ 201894 w 637761"/>
                  <a:gd name="connsiteY135" fmla="*/ 414903 h 559809"/>
                  <a:gd name="connsiteX136" fmla="*/ 202811 w 637761"/>
                  <a:gd name="connsiteY136" fmla="*/ 423240 h 559809"/>
                  <a:gd name="connsiteX137" fmla="*/ 206847 w 637761"/>
                  <a:gd name="connsiteY137" fmla="*/ 429832 h 559809"/>
                  <a:gd name="connsiteX138" fmla="*/ 208129 w 637761"/>
                  <a:gd name="connsiteY138" fmla="*/ 440169 h 559809"/>
                  <a:gd name="connsiteX139" fmla="*/ 217379 w 637761"/>
                  <a:gd name="connsiteY139" fmla="*/ 440137 h 559809"/>
                  <a:gd name="connsiteX140" fmla="*/ 223730 w 637761"/>
                  <a:gd name="connsiteY140" fmla="*/ 435578 h 559809"/>
                  <a:gd name="connsiteX141" fmla="*/ 225755 w 637761"/>
                  <a:gd name="connsiteY141" fmla="*/ 428504 h 559809"/>
                  <a:gd name="connsiteX142" fmla="*/ 241079 w 637761"/>
                  <a:gd name="connsiteY142" fmla="*/ 412255 h 559809"/>
                  <a:gd name="connsiteX143" fmla="*/ 236344 w 637761"/>
                  <a:gd name="connsiteY143" fmla="*/ 395192 h 559809"/>
                  <a:gd name="connsiteX144" fmla="*/ 249076 w 637761"/>
                  <a:gd name="connsiteY144" fmla="*/ 393078 h 559809"/>
                  <a:gd name="connsiteX145" fmla="*/ 257874 w 637761"/>
                  <a:gd name="connsiteY145" fmla="*/ 399472 h 559809"/>
                  <a:gd name="connsiteX146" fmla="*/ 265668 w 637761"/>
                  <a:gd name="connsiteY146" fmla="*/ 401580 h 559809"/>
                  <a:gd name="connsiteX147" fmla="*/ 269149 w 637761"/>
                  <a:gd name="connsiteY147" fmla="*/ 399694 h 559809"/>
                  <a:gd name="connsiteX148" fmla="*/ 271858 w 637761"/>
                  <a:gd name="connsiteY148" fmla="*/ 408254 h 559809"/>
                  <a:gd name="connsiteX149" fmla="*/ 277087 w 637761"/>
                  <a:gd name="connsiteY149" fmla="*/ 411550 h 559809"/>
                  <a:gd name="connsiteX150" fmla="*/ 284283 w 637761"/>
                  <a:gd name="connsiteY150" fmla="*/ 410508 h 559809"/>
                  <a:gd name="connsiteX151" fmla="*/ 294670 w 637761"/>
                  <a:gd name="connsiteY151" fmla="*/ 400818 h 559809"/>
                  <a:gd name="connsiteX152" fmla="*/ 302303 w 637761"/>
                  <a:gd name="connsiteY152" fmla="*/ 379647 h 559809"/>
                  <a:gd name="connsiteX153" fmla="*/ 305245 w 637761"/>
                  <a:gd name="connsiteY153" fmla="*/ 375590 h 559809"/>
                  <a:gd name="connsiteX154" fmla="*/ 316797 w 637761"/>
                  <a:gd name="connsiteY154" fmla="*/ 371481 h 559809"/>
                  <a:gd name="connsiteX155" fmla="*/ 317510 w 637761"/>
                  <a:gd name="connsiteY155" fmla="*/ 377196 h 559809"/>
                  <a:gd name="connsiteX156" fmla="*/ 311174 w 637761"/>
                  <a:gd name="connsiteY156" fmla="*/ 380435 h 559809"/>
                  <a:gd name="connsiteX157" fmla="*/ 310824 w 637761"/>
                  <a:gd name="connsiteY157" fmla="*/ 386175 h 559809"/>
                  <a:gd name="connsiteX158" fmla="*/ 316170 w 637761"/>
                  <a:gd name="connsiteY158" fmla="*/ 386601 h 559809"/>
                  <a:gd name="connsiteX159" fmla="*/ 325217 w 637761"/>
                  <a:gd name="connsiteY159" fmla="*/ 393503 h 559809"/>
                  <a:gd name="connsiteX160" fmla="*/ 333534 w 637761"/>
                  <a:gd name="connsiteY160" fmla="*/ 393586 h 559809"/>
                  <a:gd name="connsiteX161" fmla="*/ 333185 w 637761"/>
                  <a:gd name="connsiteY161" fmla="*/ 383699 h 559809"/>
                  <a:gd name="connsiteX162" fmla="*/ 339783 w 637761"/>
                  <a:gd name="connsiteY162" fmla="*/ 382518 h 559809"/>
                  <a:gd name="connsiteX163" fmla="*/ 344575 w 637761"/>
                  <a:gd name="connsiteY163" fmla="*/ 375393 h 559809"/>
                  <a:gd name="connsiteX164" fmla="*/ 358035 w 637761"/>
                  <a:gd name="connsiteY164" fmla="*/ 361569 h 559809"/>
                  <a:gd name="connsiteX165" fmla="*/ 362376 w 637761"/>
                  <a:gd name="connsiteY165" fmla="*/ 365398 h 559809"/>
                  <a:gd name="connsiteX166" fmla="*/ 370068 w 637761"/>
                  <a:gd name="connsiteY166" fmla="*/ 366020 h 559809"/>
                  <a:gd name="connsiteX167" fmla="*/ 380876 w 637761"/>
                  <a:gd name="connsiteY167" fmla="*/ 360274 h 559809"/>
                  <a:gd name="connsiteX168" fmla="*/ 391145 w 637761"/>
                  <a:gd name="connsiteY168" fmla="*/ 365931 h 559809"/>
                  <a:gd name="connsiteX169" fmla="*/ 393927 w 637761"/>
                  <a:gd name="connsiteY169" fmla="*/ 382746 h 559809"/>
                  <a:gd name="connsiteX170" fmla="*/ 391335 w 637761"/>
                  <a:gd name="connsiteY170" fmla="*/ 387502 h 559809"/>
                  <a:gd name="connsiteX171" fmla="*/ 398400 w 637761"/>
                  <a:gd name="connsiteY171" fmla="*/ 389585 h 559809"/>
                  <a:gd name="connsiteX172" fmla="*/ 401123 w 637761"/>
                  <a:gd name="connsiteY172" fmla="*/ 393160 h 559809"/>
                  <a:gd name="connsiteX173" fmla="*/ 390489 w 637761"/>
                  <a:gd name="connsiteY173" fmla="*/ 397300 h 559809"/>
                  <a:gd name="connsiteX174" fmla="*/ 379769 w 637761"/>
                  <a:gd name="connsiteY174" fmla="*/ 406425 h 559809"/>
                  <a:gd name="connsiteX175" fmla="*/ 388246 w 637761"/>
                  <a:gd name="connsiteY175" fmla="*/ 413099 h 559809"/>
                  <a:gd name="connsiteX176" fmla="*/ 393577 w 637761"/>
                  <a:gd name="connsiteY176" fmla="*/ 412229 h 559809"/>
                  <a:gd name="connsiteX177" fmla="*/ 404182 w 637761"/>
                  <a:gd name="connsiteY177" fmla="*/ 422307 h 559809"/>
                  <a:gd name="connsiteX178" fmla="*/ 412107 w 637761"/>
                  <a:gd name="connsiteY178" fmla="*/ 422110 h 559809"/>
                  <a:gd name="connsiteX179" fmla="*/ 423527 w 637761"/>
                  <a:gd name="connsiteY179" fmla="*/ 416846 h 559809"/>
                  <a:gd name="connsiteX180" fmla="*/ 437380 w 637761"/>
                  <a:gd name="connsiteY180" fmla="*/ 415747 h 559809"/>
                  <a:gd name="connsiteX181" fmla="*/ 442639 w 637761"/>
                  <a:gd name="connsiteY181" fmla="*/ 407918 h 559809"/>
                  <a:gd name="connsiteX182" fmla="*/ 447620 w 637761"/>
                  <a:gd name="connsiteY182" fmla="*/ 406508 h 559809"/>
                  <a:gd name="connsiteX183" fmla="*/ 459740 w 637761"/>
                  <a:gd name="connsiteY183" fmla="*/ 406705 h 559809"/>
                  <a:gd name="connsiteX184" fmla="*/ 463193 w 637761"/>
                  <a:gd name="connsiteY184" fmla="*/ 408540 h 559809"/>
                  <a:gd name="connsiteX185" fmla="*/ 475865 w 637761"/>
                  <a:gd name="connsiteY185" fmla="*/ 423208 h 559809"/>
                  <a:gd name="connsiteX186" fmla="*/ 470155 w 637761"/>
                  <a:gd name="connsiteY186" fmla="*/ 427406 h 559809"/>
                  <a:gd name="connsiteX187" fmla="*/ 469267 w 637761"/>
                  <a:gd name="connsiteY187" fmla="*/ 434137 h 559809"/>
                  <a:gd name="connsiteX188" fmla="*/ 471990 w 637761"/>
                  <a:gd name="connsiteY188" fmla="*/ 438366 h 559809"/>
                  <a:gd name="connsiteX189" fmla="*/ 472690 w 637761"/>
                  <a:gd name="connsiteY189" fmla="*/ 446957 h 559809"/>
                  <a:gd name="connsiteX190" fmla="*/ 484431 w 637761"/>
                  <a:gd name="connsiteY190" fmla="*/ 459715 h 559809"/>
                  <a:gd name="connsiteX191" fmla="*/ 489485 w 637761"/>
                  <a:gd name="connsiteY191" fmla="*/ 452812 h 559809"/>
                  <a:gd name="connsiteX192" fmla="*/ 508262 w 637761"/>
                  <a:gd name="connsiteY192" fmla="*/ 448507 h 559809"/>
                  <a:gd name="connsiteX193" fmla="*/ 521182 w 637761"/>
                  <a:gd name="connsiteY193" fmla="*/ 438309 h 559809"/>
                  <a:gd name="connsiteX194" fmla="*/ 522798 w 637761"/>
                  <a:gd name="connsiteY194" fmla="*/ 430194 h 559809"/>
                  <a:gd name="connsiteX195" fmla="*/ 530490 w 637761"/>
                  <a:gd name="connsiteY195" fmla="*/ 429774 h 559809"/>
                  <a:gd name="connsiteX196" fmla="*/ 536099 w 637761"/>
                  <a:gd name="connsiteY196" fmla="*/ 433775 h 559809"/>
                  <a:gd name="connsiteX197" fmla="*/ 535122 w 637761"/>
                  <a:gd name="connsiteY197" fmla="*/ 442728 h 559809"/>
                  <a:gd name="connsiteX198" fmla="*/ 538357 w 637761"/>
                  <a:gd name="connsiteY198" fmla="*/ 446221 h 559809"/>
                  <a:gd name="connsiteX199" fmla="*/ 545247 w 637761"/>
                  <a:gd name="connsiteY199" fmla="*/ 445630 h 559809"/>
                  <a:gd name="connsiteX200" fmla="*/ 551029 w 637761"/>
                  <a:gd name="connsiteY200" fmla="*/ 439801 h 559809"/>
                  <a:gd name="connsiteX201" fmla="*/ 557322 w 637761"/>
                  <a:gd name="connsiteY201" fmla="*/ 420592 h 559809"/>
                  <a:gd name="connsiteX202" fmla="*/ 562144 w 637761"/>
                  <a:gd name="connsiteY202" fmla="*/ 414566 h 559809"/>
                  <a:gd name="connsiteX203" fmla="*/ 568641 w 637761"/>
                  <a:gd name="connsiteY203" fmla="*/ 418198 h 559809"/>
                  <a:gd name="connsiteX204" fmla="*/ 576988 w 637761"/>
                  <a:gd name="connsiteY204" fmla="*/ 414960 h 559809"/>
                  <a:gd name="connsiteX205" fmla="*/ 580076 w 637761"/>
                  <a:gd name="connsiteY205" fmla="*/ 405695 h 559809"/>
                  <a:gd name="connsiteX206" fmla="*/ 583820 w 637761"/>
                  <a:gd name="connsiteY206" fmla="*/ 405746 h 559809"/>
                  <a:gd name="connsiteX207" fmla="*/ 590899 w 637761"/>
                  <a:gd name="connsiteY207" fmla="*/ 399891 h 559809"/>
                  <a:gd name="connsiteX208" fmla="*/ 601343 w 637761"/>
                  <a:gd name="connsiteY208" fmla="*/ 395643 h 559809"/>
                  <a:gd name="connsiteX209" fmla="*/ 598721 w 637761"/>
                  <a:gd name="connsiteY209" fmla="*/ 391357 h 559809"/>
                  <a:gd name="connsiteX210" fmla="*/ 592311 w 637761"/>
                  <a:gd name="connsiteY210" fmla="*/ 391700 h 559809"/>
                  <a:gd name="connsiteX211" fmla="*/ 584096 w 637761"/>
                  <a:gd name="connsiteY211" fmla="*/ 384010 h 559809"/>
                  <a:gd name="connsiteX212" fmla="*/ 582640 w 637761"/>
                  <a:gd name="connsiteY212" fmla="*/ 374834 h 559809"/>
                  <a:gd name="connsiteX213" fmla="*/ 576725 w 637761"/>
                  <a:gd name="connsiteY213" fmla="*/ 369621 h 559809"/>
                  <a:gd name="connsiteX214" fmla="*/ 575153 w 637761"/>
                  <a:gd name="connsiteY214" fmla="*/ 364579 h 559809"/>
                  <a:gd name="connsiteX215" fmla="*/ 578284 w 637761"/>
                  <a:gd name="connsiteY215" fmla="*/ 358756 h 559809"/>
                  <a:gd name="connsiteX216" fmla="*/ 574438 w 637761"/>
                  <a:gd name="connsiteY216" fmla="*/ 353517 h 559809"/>
                  <a:gd name="connsiteX217" fmla="*/ 575415 w 637761"/>
                  <a:gd name="connsiteY217" fmla="*/ 341751 h 559809"/>
                  <a:gd name="connsiteX218" fmla="*/ 582013 w 637761"/>
                  <a:gd name="connsiteY218" fmla="*/ 328270 h 559809"/>
                  <a:gd name="connsiteX219" fmla="*/ 587461 w 637761"/>
                  <a:gd name="connsiteY219" fmla="*/ 304933 h 559809"/>
                  <a:gd name="connsiteX220" fmla="*/ 584052 w 637761"/>
                  <a:gd name="connsiteY220" fmla="*/ 300349 h 559809"/>
                  <a:gd name="connsiteX221" fmla="*/ 585596 w 637761"/>
                  <a:gd name="connsiteY221" fmla="*/ 288214 h 559809"/>
                  <a:gd name="connsiteX222" fmla="*/ 590957 w 637761"/>
                  <a:gd name="connsiteY222" fmla="*/ 286893 h 559809"/>
                  <a:gd name="connsiteX223" fmla="*/ 590535 w 637761"/>
                  <a:gd name="connsiteY223" fmla="*/ 279692 h 559809"/>
                  <a:gd name="connsiteX224" fmla="*/ 594861 w 637761"/>
                  <a:gd name="connsiteY224" fmla="*/ 271755 h 559809"/>
                  <a:gd name="connsiteX225" fmla="*/ 600702 w 637761"/>
                  <a:gd name="connsiteY225" fmla="*/ 267284 h 559809"/>
                  <a:gd name="connsiteX226" fmla="*/ 598721 w 637761"/>
                  <a:gd name="connsiteY226" fmla="*/ 255041 h 559809"/>
                  <a:gd name="connsiteX227" fmla="*/ 591758 w 637761"/>
                  <a:gd name="connsiteY227" fmla="*/ 245281 h 559809"/>
                  <a:gd name="connsiteX228" fmla="*/ 593710 w 637761"/>
                  <a:gd name="connsiteY228" fmla="*/ 240354 h 559809"/>
                  <a:gd name="connsiteX229" fmla="*/ 604285 w 637761"/>
                  <a:gd name="connsiteY229" fmla="*/ 235604 h 559809"/>
                  <a:gd name="connsiteX230" fmla="*/ 607927 w 637761"/>
                  <a:gd name="connsiteY230" fmla="*/ 227108 h 559809"/>
                  <a:gd name="connsiteX231" fmla="*/ 608335 w 637761"/>
                  <a:gd name="connsiteY231" fmla="*/ 214141 h 559809"/>
                  <a:gd name="connsiteX232" fmla="*/ 612659 w 637761"/>
                  <a:gd name="connsiteY232" fmla="*/ 204578 h 559809"/>
                  <a:gd name="connsiteX233" fmla="*/ 612882 w 637761"/>
                  <a:gd name="connsiteY233" fmla="*/ 191948 h 559809"/>
                  <a:gd name="connsiteX234" fmla="*/ 619727 w 637761"/>
                  <a:gd name="connsiteY234" fmla="*/ 182975 h 559809"/>
                  <a:gd name="connsiteX235" fmla="*/ 623613 w 637761"/>
                  <a:gd name="connsiteY235" fmla="*/ 173863 h 559809"/>
                  <a:gd name="connsiteX236" fmla="*/ 632706 w 637761"/>
                  <a:gd name="connsiteY236" fmla="*/ 165824 h 559809"/>
                  <a:gd name="connsiteX237" fmla="*/ 637761 w 637761"/>
                  <a:gd name="connsiteY237" fmla="*/ 154661 h 559809"/>
                  <a:gd name="connsiteX238" fmla="*/ 624705 w 637761"/>
                  <a:gd name="connsiteY238" fmla="*/ 139306 h 559809"/>
                  <a:gd name="connsiteX239" fmla="*/ 624636 w 637761"/>
                  <a:gd name="connsiteY239" fmla="*/ 133629 h 559809"/>
                  <a:gd name="connsiteX240" fmla="*/ 631976 w 637761"/>
                  <a:gd name="connsiteY240" fmla="*/ 133515 h 559809"/>
                  <a:gd name="connsiteX241" fmla="*/ 633405 w 637761"/>
                  <a:gd name="connsiteY241" fmla="*/ 128987 h 559809"/>
                  <a:gd name="connsiteX242" fmla="*/ 630344 w 637761"/>
                  <a:gd name="connsiteY242" fmla="*/ 120974 h 559809"/>
                  <a:gd name="connsiteX243" fmla="*/ 627430 w 637761"/>
                  <a:gd name="connsiteY243" fmla="*/ 121933 h 559809"/>
                  <a:gd name="connsiteX244" fmla="*/ 622610 w 637761"/>
                  <a:gd name="connsiteY244" fmla="*/ 129464 h 559809"/>
                  <a:gd name="connsiteX245" fmla="*/ 614164 w 637761"/>
                  <a:gd name="connsiteY245" fmla="*/ 119767 h 559809"/>
                  <a:gd name="connsiteX246" fmla="*/ 607054 w 637761"/>
                  <a:gd name="connsiteY246" fmla="*/ 119570 h 559809"/>
                  <a:gd name="connsiteX247" fmla="*/ 604154 w 637761"/>
                  <a:gd name="connsiteY247" fmla="*/ 122015 h 559809"/>
                  <a:gd name="connsiteX248" fmla="*/ 596055 w 637761"/>
                  <a:gd name="connsiteY248" fmla="*/ 122155 h 559809"/>
                  <a:gd name="connsiteX249" fmla="*/ 581853 w 637761"/>
                  <a:gd name="connsiteY249" fmla="*/ 111195 h 559809"/>
                  <a:gd name="connsiteX250" fmla="*/ 576711 w 637761"/>
                  <a:gd name="connsiteY250" fmla="*/ 97479 h 559809"/>
                  <a:gd name="connsiteX251" fmla="*/ 570985 w 637761"/>
                  <a:gd name="connsiteY251" fmla="*/ 88678 h 559809"/>
                  <a:gd name="connsiteX252" fmla="*/ 554554 w 637761"/>
                  <a:gd name="connsiteY252" fmla="*/ 89884 h 559809"/>
                  <a:gd name="connsiteX253" fmla="*/ 545378 w 637761"/>
                  <a:gd name="connsiteY253" fmla="*/ 81991 h 559809"/>
                  <a:gd name="connsiteX254" fmla="*/ 543557 w 637761"/>
                  <a:gd name="connsiteY254" fmla="*/ 74854 h 559809"/>
                  <a:gd name="connsiteX255" fmla="*/ 545043 w 637761"/>
                  <a:gd name="connsiteY255" fmla="*/ 65945 h 559809"/>
                  <a:gd name="connsiteX256" fmla="*/ 551102 w 637761"/>
                  <a:gd name="connsiteY256" fmla="*/ 63329 h 559809"/>
                  <a:gd name="connsiteX257" fmla="*/ 551190 w 637761"/>
                  <a:gd name="connsiteY257" fmla="*/ 56109 h 559809"/>
                  <a:gd name="connsiteX258" fmla="*/ 548539 w 637761"/>
                  <a:gd name="connsiteY258" fmla="*/ 52394 h 559809"/>
                  <a:gd name="connsiteX259" fmla="*/ 543950 w 637761"/>
                  <a:gd name="connsiteY259" fmla="*/ 53181 h 559809"/>
                  <a:gd name="connsiteX260" fmla="*/ 539901 w 637761"/>
                  <a:gd name="connsiteY260" fmla="*/ 48685 h 559809"/>
                  <a:gd name="connsiteX261" fmla="*/ 536958 w 637761"/>
                  <a:gd name="connsiteY261" fmla="*/ 32169 h 559809"/>
                  <a:gd name="connsiteX262" fmla="*/ 529092 w 637761"/>
                  <a:gd name="connsiteY262" fmla="*/ 1797 h 559809"/>
                  <a:gd name="connsiteX263" fmla="*/ 527549 w 637761"/>
                  <a:gd name="connsiteY263" fmla="*/ 0 h 5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637761" h="559809">
                    <a:moveTo>
                      <a:pt x="527549" y="0"/>
                    </a:moveTo>
                    <a:lnTo>
                      <a:pt x="518940" y="3683"/>
                    </a:lnTo>
                    <a:lnTo>
                      <a:pt x="462129" y="70104"/>
                    </a:lnTo>
                    <a:lnTo>
                      <a:pt x="452719" y="76930"/>
                    </a:lnTo>
                    <a:lnTo>
                      <a:pt x="444605" y="79597"/>
                    </a:lnTo>
                    <a:lnTo>
                      <a:pt x="431043" y="80727"/>
                    </a:lnTo>
                    <a:lnTo>
                      <a:pt x="402492" y="81369"/>
                    </a:lnTo>
                    <a:lnTo>
                      <a:pt x="390592" y="77692"/>
                    </a:lnTo>
                    <a:lnTo>
                      <a:pt x="373680" y="78308"/>
                    </a:lnTo>
                    <a:lnTo>
                      <a:pt x="367182" y="82048"/>
                    </a:lnTo>
                    <a:lnTo>
                      <a:pt x="357074" y="84969"/>
                    </a:lnTo>
                    <a:lnTo>
                      <a:pt x="350563" y="101327"/>
                    </a:lnTo>
                    <a:lnTo>
                      <a:pt x="345436" y="102197"/>
                    </a:lnTo>
                    <a:lnTo>
                      <a:pt x="339361" y="107766"/>
                    </a:lnTo>
                    <a:lnTo>
                      <a:pt x="319506" y="108553"/>
                    </a:lnTo>
                    <a:lnTo>
                      <a:pt x="314305" y="105937"/>
                    </a:lnTo>
                    <a:lnTo>
                      <a:pt x="301036" y="90081"/>
                    </a:lnTo>
                    <a:lnTo>
                      <a:pt x="292529" y="76848"/>
                    </a:lnTo>
                    <a:lnTo>
                      <a:pt x="284240" y="74905"/>
                    </a:lnTo>
                    <a:lnTo>
                      <a:pt x="273359" y="66027"/>
                    </a:lnTo>
                    <a:lnTo>
                      <a:pt x="271581" y="58382"/>
                    </a:lnTo>
                    <a:lnTo>
                      <a:pt x="276389" y="51556"/>
                    </a:lnTo>
                    <a:lnTo>
                      <a:pt x="270533" y="41326"/>
                    </a:lnTo>
                    <a:lnTo>
                      <a:pt x="270431" y="35255"/>
                    </a:lnTo>
                    <a:lnTo>
                      <a:pt x="264226" y="40259"/>
                    </a:lnTo>
                    <a:lnTo>
                      <a:pt x="258909" y="53099"/>
                    </a:lnTo>
                    <a:lnTo>
                      <a:pt x="246513" y="61474"/>
                    </a:lnTo>
                    <a:lnTo>
                      <a:pt x="237583" y="70663"/>
                    </a:lnTo>
                    <a:lnTo>
                      <a:pt x="235748" y="82188"/>
                    </a:lnTo>
                    <a:lnTo>
                      <a:pt x="241544" y="87808"/>
                    </a:lnTo>
                    <a:lnTo>
                      <a:pt x="242638" y="93516"/>
                    </a:lnTo>
                    <a:lnTo>
                      <a:pt x="238836" y="108356"/>
                    </a:lnTo>
                    <a:lnTo>
                      <a:pt x="245361" y="118053"/>
                    </a:lnTo>
                    <a:lnTo>
                      <a:pt x="241196" y="120186"/>
                    </a:lnTo>
                    <a:lnTo>
                      <a:pt x="239972" y="128397"/>
                    </a:lnTo>
                    <a:lnTo>
                      <a:pt x="236024" y="130899"/>
                    </a:lnTo>
                    <a:lnTo>
                      <a:pt x="229294" y="141891"/>
                    </a:lnTo>
                    <a:lnTo>
                      <a:pt x="224473" y="146844"/>
                    </a:lnTo>
                    <a:lnTo>
                      <a:pt x="229994" y="152832"/>
                    </a:lnTo>
                    <a:lnTo>
                      <a:pt x="222506" y="161157"/>
                    </a:lnTo>
                    <a:lnTo>
                      <a:pt x="212164" y="166300"/>
                    </a:lnTo>
                    <a:lnTo>
                      <a:pt x="213606" y="172402"/>
                    </a:lnTo>
                    <a:lnTo>
                      <a:pt x="220482" y="177349"/>
                    </a:lnTo>
                    <a:lnTo>
                      <a:pt x="226511" y="177381"/>
                    </a:lnTo>
                    <a:lnTo>
                      <a:pt x="233548" y="174511"/>
                    </a:lnTo>
                    <a:lnTo>
                      <a:pt x="237365" y="176028"/>
                    </a:lnTo>
                    <a:lnTo>
                      <a:pt x="239709" y="187420"/>
                    </a:lnTo>
                    <a:lnTo>
                      <a:pt x="237117" y="193637"/>
                    </a:lnTo>
                    <a:lnTo>
                      <a:pt x="229775" y="196615"/>
                    </a:lnTo>
                    <a:lnTo>
                      <a:pt x="225594" y="202749"/>
                    </a:lnTo>
                    <a:lnTo>
                      <a:pt x="232150" y="201479"/>
                    </a:lnTo>
                    <a:lnTo>
                      <a:pt x="241997" y="218669"/>
                    </a:lnTo>
                    <a:lnTo>
                      <a:pt x="248974" y="219907"/>
                    </a:lnTo>
                    <a:lnTo>
                      <a:pt x="250431" y="242608"/>
                    </a:lnTo>
                    <a:lnTo>
                      <a:pt x="258792" y="253835"/>
                    </a:lnTo>
                    <a:lnTo>
                      <a:pt x="257480" y="265227"/>
                    </a:lnTo>
                    <a:lnTo>
                      <a:pt x="252004" y="272599"/>
                    </a:lnTo>
                    <a:lnTo>
                      <a:pt x="250270" y="280365"/>
                    </a:lnTo>
                    <a:lnTo>
                      <a:pt x="244095" y="286639"/>
                    </a:lnTo>
                    <a:lnTo>
                      <a:pt x="230751" y="290468"/>
                    </a:lnTo>
                    <a:lnTo>
                      <a:pt x="221691" y="288246"/>
                    </a:lnTo>
                    <a:lnTo>
                      <a:pt x="217612" y="289712"/>
                    </a:lnTo>
                    <a:lnTo>
                      <a:pt x="204341" y="300006"/>
                    </a:lnTo>
                    <a:lnTo>
                      <a:pt x="201559" y="312363"/>
                    </a:lnTo>
                    <a:lnTo>
                      <a:pt x="201661" y="318726"/>
                    </a:lnTo>
                    <a:lnTo>
                      <a:pt x="204909" y="323933"/>
                    </a:lnTo>
                    <a:lnTo>
                      <a:pt x="194057" y="339160"/>
                    </a:lnTo>
                    <a:lnTo>
                      <a:pt x="187780" y="341865"/>
                    </a:lnTo>
                    <a:lnTo>
                      <a:pt x="177234" y="341611"/>
                    </a:lnTo>
                    <a:lnTo>
                      <a:pt x="165973" y="357575"/>
                    </a:lnTo>
                    <a:lnTo>
                      <a:pt x="158398" y="359658"/>
                    </a:lnTo>
                    <a:lnTo>
                      <a:pt x="152601" y="358273"/>
                    </a:lnTo>
                    <a:lnTo>
                      <a:pt x="150386" y="364636"/>
                    </a:lnTo>
                    <a:lnTo>
                      <a:pt x="144356" y="370694"/>
                    </a:lnTo>
                    <a:lnTo>
                      <a:pt x="142958" y="382149"/>
                    </a:lnTo>
                    <a:lnTo>
                      <a:pt x="140336" y="385953"/>
                    </a:lnTo>
                    <a:lnTo>
                      <a:pt x="118967" y="392652"/>
                    </a:lnTo>
                    <a:lnTo>
                      <a:pt x="115164" y="392062"/>
                    </a:lnTo>
                    <a:lnTo>
                      <a:pt x="102549" y="376098"/>
                    </a:lnTo>
                    <a:lnTo>
                      <a:pt x="87284" y="370211"/>
                    </a:lnTo>
                    <a:lnTo>
                      <a:pt x="82301" y="364725"/>
                    </a:lnTo>
                    <a:lnTo>
                      <a:pt x="79578" y="355067"/>
                    </a:lnTo>
                    <a:lnTo>
                      <a:pt x="69847" y="340544"/>
                    </a:lnTo>
                    <a:lnTo>
                      <a:pt x="65594" y="349155"/>
                    </a:lnTo>
                    <a:lnTo>
                      <a:pt x="55397" y="354108"/>
                    </a:lnTo>
                    <a:lnTo>
                      <a:pt x="52031" y="368611"/>
                    </a:lnTo>
                    <a:lnTo>
                      <a:pt x="46963" y="372802"/>
                    </a:lnTo>
                    <a:lnTo>
                      <a:pt x="32440" y="376663"/>
                    </a:lnTo>
                    <a:lnTo>
                      <a:pt x="23947" y="389865"/>
                    </a:lnTo>
                    <a:lnTo>
                      <a:pt x="14552" y="398005"/>
                    </a:lnTo>
                    <a:lnTo>
                      <a:pt x="13066" y="401466"/>
                    </a:lnTo>
                    <a:lnTo>
                      <a:pt x="975" y="398932"/>
                    </a:lnTo>
                    <a:lnTo>
                      <a:pt x="0" y="401777"/>
                    </a:lnTo>
                    <a:lnTo>
                      <a:pt x="4500" y="410763"/>
                    </a:lnTo>
                    <a:lnTo>
                      <a:pt x="6554" y="425748"/>
                    </a:lnTo>
                    <a:lnTo>
                      <a:pt x="10561" y="435997"/>
                    </a:lnTo>
                    <a:lnTo>
                      <a:pt x="18455" y="433292"/>
                    </a:lnTo>
                    <a:lnTo>
                      <a:pt x="31434" y="451434"/>
                    </a:lnTo>
                    <a:lnTo>
                      <a:pt x="42389" y="460166"/>
                    </a:lnTo>
                    <a:lnTo>
                      <a:pt x="45812" y="465404"/>
                    </a:lnTo>
                    <a:lnTo>
                      <a:pt x="52440" y="481832"/>
                    </a:lnTo>
                    <a:lnTo>
                      <a:pt x="51420" y="490029"/>
                    </a:lnTo>
                    <a:lnTo>
                      <a:pt x="62899" y="487750"/>
                    </a:lnTo>
                    <a:lnTo>
                      <a:pt x="69920" y="493694"/>
                    </a:lnTo>
                    <a:lnTo>
                      <a:pt x="76999" y="493522"/>
                    </a:lnTo>
                    <a:lnTo>
                      <a:pt x="82768" y="496964"/>
                    </a:lnTo>
                    <a:lnTo>
                      <a:pt x="88230" y="503358"/>
                    </a:lnTo>
                    <a:lnTo>
                      <a:pt x="96009" y="502933"/>
                    </a:lnTo>
                    <a:lnTo>
                      <a:pt x="101486" y="509753"/>
                    </a:lnTo>
                    <a:lnTo>
                      <a:pt x="106279" y="520040"/>
                    </a:lnTo>
                    <a:lnTo>
                      <a:pt x="100291" y="527253"/>
                    </a:lnTo>
                    <a:lnTo>
                      <a:pt x="93125" y="531768"/>
                    </a:lnTo>
                    <a:lnTo>
                      <a:pt x="96781" y="541204"/>
                    </a:lnTo>
                    <a:lnTo>
                      <a:pt x="102899" y="543884"/>
                    </a:lnTo>
                    <a:lnTo>
                      <a:pt x="111436" y="558571"/>
                    </a:lnTo>
                    <a:lnTo>
                      <a:pt x="114348" y="559810"/>
                    </a:lnTo>
                    <a:lnTo>
                      <a:pt x="119141" y="552088"/>
                    </a:lnTo>
                    <a:lnTo>
                      <a:pt x="124021" y="549859"/>
                    </a:lnTo>
                    <a:lnTo>
                      <a:pt x="135004" y="540702"/>
                    </a:lnTo>
                    <a:lnTo>
                      <a:pt x="145885" y="538613"/>
                    </a:lnTo>
                    <a:lnTo>
                      <a:pt x="158572" y="542417"/>
                    </a:lnTo>
                    <a:lnTo>
                      <a:pt x="162608" y="530244"/>
                    </a:lnTo>
                    <a:lnTo>
                      <a:pt x="159054" y="522548"/>
                    </a:lnTo>
                    <a:lnTo>
                      <a:pt x="164313" y="502145"/>
                    </a:lnTo>
                    <a:lnTo>
                      <a:pt x="167007" y="498539"/>
                    </a:lnTo>
                    <a:lnTo>
                      <a:pt x="172062" y="498989"/>
                    </a:lnTo>
                    <a:lnTo>
                      <a:pt x="171523" y="493636"/>
                    </a:lnTo>
                    <a:lnTo>
                      <a:pt x="161283" y="496767"/>
                    </a:lnTo>
                    <a:lnTo>
                      <a:pt x="155441" y="492989"/>
                    </a:lnTo>
                    <a:lnTo>
                      <a:pt x="155514" y="483610"/>
                    </a:lnTo>
                    <a:lnTo>
                      <a:pt x="172048" y="473266"/>
                    </a:lnTo>
                    <a:lnTo>
                      <a:pt x="176548" y="460928"/>
                    </a:lnTo>
                    <a:lnTo>
                      <a:pt x="178282" y="434530"/>
                    </a:lnTo>
                    <a:lnTo>
                      <a:pt x="188901" y="415239"/>
                    </a:lnTo>
                    <a:lnTo>
                      <a:pt x="196170" y="416846"/>
                    </a:lnTo>
                    <a:lnTo>
                      <a:pt x="201894" y="414903"/>
                    </a:lnTo>
                    <a:lnTo>
                      <a:pt x="202811" y="423240"/>
                    </a:lnTo>
                    <a:lnTo>
                      <a:pt x="206847" y="429832"/>
                    </a:lnTo>
                    <a:lnTo>
                      <a:pt x="208129" y="440169"/>
                    </a:lnTo>
                    <a:lnTo>
                      <a:pt x="217379" y="440137"/>
                    </a:lnTo>
                    <a:lnTo>
                      <a:pt x="223730" y="435578"/>
                    </a:lnTo>
                    <a:lnTo>
                      <a:pt x="225755" y="428504"/>
                    </a:lnTo>
                    <a:lnTo>
                      <a:pt x="241079" y="412255"/>
                    </a:lnTo>
                    <a:lnTo>
                      <a:pt x="236344" y="395192"/>
                    </a:lnTo>
                    <a:lnTo>
                      <a:pt x="249076" y="393078"/>
                    </a:lnTo>
                    <a:lnTo>
                      <a:pt x="257874" y="399472"/>
                    </a:lnTo>
                    <a:lnTo>
                      <a:pt x="265668" y="401580"/>
                    </a:lnTo>
                    <a:lnTo>
                      <a:pt x="269149" y="399694"/>
                    </a:lnTo>
                    <a:lnTo>
                      <a:pt x="271858" y="408254"/>
                    </a:lnTo>
                    <a:lnTo>
                      <a:pt x="277087" y="411550"/>
                    </a:lnTo>
                    <a:lnTo>
                      <a:pt x="284283" y="410508"/>
                    </a:lnTo>
                    <a:lnTo>
                      <a:pt x="294670" y="400818"/>
                    </a:lnTo>
                    <a:lnTo>
                      <a:pt x="302303" y="379647"/>
                    </a:lnTo>
                    <a:lnTo>
                      <a:pt x="305245" y="375590"/>
                    </a:lnTo>
                    <a:lnTo>
                      <a:pt x="316797" y="371481"/>
                    </a:lnTo>
                    <a:lnTo>
                      <a:pt x="317510" y="377196"/>
                    </a:lnTo>
                    <a:lnTo>
                      <a:pt x="311174" y="380435"/>
                    </a:lnTo>
                    <a:lnTo>
                      <a:pt x="310824" y="386175"/>
                    </a:lnTo>
                    <a:lnTo>
                      <a:pt x="316170" y="386601"/>
                    </a:lnTo>
                    <a:lnTo>
                      <a:pt x="325217" y="393503"/>
                    </a:lnTo>
                    <a:lnTo>
                      <a:pt x="333534" y="393586"/>
                    </a:lnTo>
                    <a:lnTo>
                      <a:pt x="333185" y="383699"/>
                    </a:lnTo>
                    <a:lnTo>
                      <a:pt x="339783" y="382518"/>
                    </a:lnTo>
                    <a:lnTo>
                      <a:pt x="344575" y="375393"/>
                    </a:lnTo>
                    <a:lnTo>
                      <a:pt x="358035" y="361569"/>
                    </a:lnTo>
                    <a:lnTo>
                      <a:pt x="362376" y="365398"/>
                    </a:lnTo>
                    <a:lnTo>
                      <a:pt x="370068" y="366020"/>
                    </a:lnTo>
                    <a:lnTo>
                      <a:pt x="380876" y="360274"/>
                    </a:lnTo>
                    <a:lnTo>
                      <a:pt x="391145" y="365931"/>
                    </a:lnTo>
                    <a:lnTo>
                      <a:pt x="393927" y="382746"/>
                    </a:lnTo>
                    <a:lnTo>
                      <a:pt x="391335" y="387502"/>
                    </a:lnTo>
                    <a:lnTo>
                      <a:pt x="398400" y="389585"/>
                    </a:lnTo>
                    <a:lnTo>
                      <a:pt x="401123" y="393160"/>
                    </a:lnTo>
                    <a:lnTo>
                      <a:pt x="390489" y="397300"/>
                    </a:lnTo>
                    <a:lnTo>
                      <a:pt x="379769" y="406425"/>
                    </a:lnTo>
                    <a:lnTo>
                      <a:pt x="388246" y="413099"/>
                    </a:lnTo>
                    <a:lnTo>
                      <a:pt x="393577" y="412229"/>
                    </a:lnTo>
                    <a:lnTo>
                      <a:pt x="404182" y="422307"/>
                    </a:lnTo>
                    <a:lnTo>
                      <a:pt x="412107" y="422110"/>
                    </a:lnTo>
                    <a:lnTo>
                      <a:pt x="423527" y="416846"/>
                    </a:lnTo>
                    <a:lnTo>
                      <a:pt x="437380" y="415747"/>
                    </a:lnTo>
                    <a:lnTo>
                      <a:pt x="442639" y="407918"/>
                    </a:lnTo>
                    <a:lnTo>
                      <a:pt x="447620" y="406508"/>
                    </a:lnTo>
                    <a:lnTo>
                      <a:pt x="459740" y="406705"/>
                    </a:lnTo>
                    <a:lnTo>
                      <a:pt x="463193" y="408540"/>
                    </a:lnTo>
                    <a:lnTo>
                      <a:pt x="475865" y="423208"/>
                    </a:lnTo>
                    <a:lnTo>
                      <a:pt x="470155" y="427406"/>
                    </a:lnTo>
                    <a:lnTo>
                      <a:pt x="469267" y="434137"/>
                    </a:lnTo>
                    <a:lnTo>
                      <a:pt x="471990" y="438366"/>
                    </a:lnTo>
                    <a:lnTo>
                      <a:pt x="472690" y="446957"/>
                    </a:lnTo>
                    <a:lnTo>
                      <a:pt x="484431" y="459715"/>
                    </a:lnTo>
                    <a:lnTo>
                      <a:pt x="489485" y="452812"/>
                    </a:lnTo>
                    <a:lnTo>
                      <a:pt x="508262" y="448507"/>
                    </a:lnTo>
                    <a:lnTo>
                      <a:pt x="521182" y="438309"/>
                    </a:lnTo>
                    <a:lnTo>
                      <a:pt x="522798" y="430194"/>
                    </a:lnTo>
                    <a:lnTo>
                      <a:pt x="530490" y="429774"/>
                    </a:lnTo>
                    <a:lnTo>
                      <a:pt x="536099" y="433775"/>
                    </a:lnTo>
                    <a:lnTo>
                      <a:pt x="535122" y="442728"/>
                    </a:lnTo>
                    <a:lnTo>
                      <a:pt x="538357" y="446221"/>
                    </a:lnTo>
                    <a:lnTo>
                      <a:pt x="545247" y="445630"/>
                    </a:lnTo>
                    <a:lnTo>
                      <a:pt x="551029" y="439801"/>
                    </a:lnTo>
                    <a:lnTo>
                      <a:pt x="557322" y="420592"/>
                    </a:lnTo>
                    <a:lnTo>
                      <a:pt x="562144" y="414566"/>
                    </a:lnTo>
                    <a:lnTo>
                      <a:pt x="568641" y="418198"/>
                    </a:lnTo>
                    <a:lnTo>
                      <a:pt x="576988" y="414960"/>
                    </a:lnTo>
                    <a:lnTo>
                      <a:pt x="580076" y="405695"/>
                    </a:lnTo>
                    <a:lnTo>
                      <a:pt x="583820" y="405746"/>
                    </a:lnTo>
                    <a:lnTo>
                      <a:pt x="590899" y="399891"/>
                    </a:lnTo>
                    <a:lnTo>
                      <a:pt x="601343" y="395643"/>
                    </a:lnTo>
                    <a:lnTo>
                      <a:pt x="598721" y="391357"/>
                    </a:lnTo>
                    <a:lnTo>
                      <a:pt x="592311" y="391700"/>
                    </a:lnTo>
                    <a:lnTo>
                      <a:pt x="584096" y="384010"/>
                    </a:lnTo>
                    <a:lnTo>
                      <a:pt x="582640" y="374834"/>
                    </a:lnTo>
                    <a:lnTo>
                      <a:pt x="576725" y="369621"/>
                    </a:lnTo>
                    <a:lnTo>
                      <a:pt x="575153" y="364579"/>
                    </a:lnTo>
                    <a:lnTo>
                      <a:pt x="578284" y="358756"/>
                    </a:lnTo>
                    <a:lnTo>
                      <a:pt x="574438" y="353517"/>
                    </a:lnTo>
                    <a:lnTo>
                      <a:pt x="575415" y="341751"/>
                    </a:lnTo>
                    <a:lnTo>
                      <a:pt x="582013" y="328270"/>
                    </a:lnTo>
                    <a:lnTo>
                      <a:pt x="587461" y="304933"/>
                    </a:lnTo>
                    <a:lnTo>
                      <a:pt x="584052" y="300349"/>
                    </a:lnTo>
                    <a:lnTo>
                      <a:pt x="585596" y="288214"/>
                    </a:lnTo>
                    <a:lnTo>
                      <a:pt x="590957" y="286893"/>
                    </a:lnTo>
                    <a:lnTo>
                      <a:pt x="590535" y="279692"/>
                    </a:lnTo>
                    <a:lnTo>
                      <a:pt x="594861" y="271755"/>
                    </a:lnTo>
                    <a:lnTo>
                      <a:pt x="600702" y="267284"/>
                    </a:lnTo>
                    <a:lnTo>
                      <a:pt x="598721" y="255041"/>
                    </a:lnTo>
                    <a:lnTo>
                      <a:pt x="591758" y="245281"/>
                    </a:lnTo>
                    <a:lnTo>
                      <a:pt x="593710" y="240354"/>
                    </a:lnTo>
                    <a:lnTo>
                      <a:pt x="604285" y="235604"/>
                    </a:lnTo>
                    <a:lnTo>
                      <a:pt x="607927" y="227108"/>
                    </a:lnTo>
                    <a:lnTo>
                      <a:pt x="608335" y="214141"/>
                    </a:lnTo>
                    <a:lnTo>
                      <a:pt x="612659" y="204578"/>
                    </a:lnTo>
                    <a:lnTo>
                      <a:pt x="612882" y="191948"/>
                    </a:lnTo>
                    <a:lnTo>
                      <a:pt x="619727" y="182975"/>
                    </a:lnTo>
                    <a:lnTo>
                      <a:pt x="623613" y="173863"/>
                    </a:lnTo>
                    <a:lnTo>
                      <a:pt x="632706" y="165824"/>
                    </a:lnTo>
                    <a:lnTo>
                      <a:pt x="637761" y="154661"/>
                    </a:lnTo>
                    <a:lnTo>
                      <a:pt x="624705" y="139306"/>
                    </a:lnTo>
                    <a:lnTo>
                      <a:pt x="624636" y="133629"/>
                    </a:lnTo>
                    <a:lnTo>
                      <a:pt x="631976" y="133515"/>
                    </a:lnTo>
                    <a:lnTo>
                      <a:pt x="633405" y="128987"/>
                    </a:lnTo>
                    <a:lnTo>
                      <a:pt x="630344" y="120974"/>
                    </a:lnTo>
                    <a:lnTo>
                      <a:pt x="627430" y="121933"/>
                    </a:lnTo>
                    <a:lnTo>
                      <a:pt x="622610" y="129464"/>
                    </a:lnTo>
                    <a:lnTo>
                      <a:pt x="614164" y="119767"/>
                    </a:lnTo>
                    <a:lnTo>
                      <a:pt x="607054" y="119570"/>
                    </a:lnTo>
                    <a:lnTo>
                      <a:pt x="604154" y="122015"/>
                    </a:lnTo>
                    <a:lnTo>
                      <a:pt x="596055" y="122155"/>
                    </a:lnTo>
                    <a:lnTo>
                      <a:pt x="581853" y="111195"/>
                    </a:lnTo>
                    <a:lnTo>
                      <a:pt x="576711" y="97479"/>
                    </a:lnTo>
                    <a:lnTo>
                      <a:pt x="570985" y="88678"/>
                    </a:lnTo>
                    <a:lnTo>
                      <a:pt x="554554" y="89884"/>
                    </a:lnTo>
                    <a:lnTo>
                      <a:pt x="545378" y="81991"/>
                    </a:lnTo>
                    <a:lnTo>
                      <a:pt x="543557" y="74854"/>
                    </a:lnTo>
                    <a:lnTo>
                      <a:pt x="545043" y="65945"/>
                    </a:lnTo>
                    <a:lnTo>
                      <a:pt x="551102" y="63329"/>
                    </a:lnTo>
                    <a:lnTo>
                      <a:pt x="551190" y="56109"/>
                    </a:lnTo>
                    <a:lnTo>
                      <a:pt x="548539" y="52394"/>
                    </a:lnTo>
                    <a:lnTo>
                      <a:pt x="543950" y="53181"/>
                    </a:lnTo>
                    <a:lnTo>
                      <a:pt x="539901" y="48685"/>
                    </a:lnTo>
                    <a:lnTo>
                      <a:pt x="536958" y="32169"/>
                    </a:lnTo>
                    <a:lnTo>
                      <a:pt x="529092" y="1797"/>
                    </a:lnTo>
                    <a:lnTo>
                      <a:pt x="527549" y="0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06F1938-190C-1721-F7FC-1164FE97185F}"/>
                  </a:ext>
                </a:extLst>
              </p:cNvPr>
              <p:cNvSpPr/>
              <p:nvPr/>
            </p:nvSpPr>
            <p:spPr>
              <a:xfrm>
                <a:off x="8020604" y="1362151"/>
                <a:ext cx="1260207" cy="1819418"/>
              </a:xfrm>
              <a:custGeom>
                <a:avLst/>
                <a:gdLst>
                  <a:gd name="connsiteX0" fmla="*/ 56869 w 426862"/>
                  <a:gd name="connsiteY0" fmla="*/ 515080 h 616280"/>
                  <a:gd name="connsiteX1" fmla="*/ 61806 w 426862"/>
                  <a:gd name="connsiteY1" fmla="*/ 522307 h 616280"/>
                  <a:gd name="connsiteX2" fmla="*/ 75223 w 426862"/>
                  <a:gd name="connsiteY2" fmla="*/ 525247 h 616280"/>
                  <a:gd name="connsiteX3" fmla="*/ 88814 w 426862"/>
                  <a:gd name="connsiteY3" fmla="*/ 536759 h 616280"/>
                  <a:gd name="connsiteX4" fmla="*/ 93591 w 426862"/>
                  <a:gd name="connsiteY4" fmla="*/ 546780 h 616280"/>
                  <a:gd name="connsiteX5" fmla="*/ 102186 w 426862"/>
                  <a:gd name="connsiteY5" fmla="*/ 549440 h 616280"/>
                  <a:gd name="connsiteX6" fmla="*/ 103890 w 426862"/>
                  <a:gd name="connsiteY6" fmla="*/ 541712 h 616280"/>
                  <a:gd name="connsiteX7" fmla="*/ 113591 w 426862"/>
                  <a:gd name="connsiteY7" fmla="*/ 537737 h 616280"/>
                  <a:gd name="connsiteX8" fmla="*/ 117509 w 426862"/>
                  <a:gd name="connsiteY8" fmla="*/ 540652 h 616280"/>
                  <a:gd name="connsiteX9" fmla="*/ 120496 w 426862"/>
                  <a:gd name="connsiteY9" fmla="*/ 551625 h 616280"/>
                  <a:gd name="connsiteX10" fmla="*/ 124837 w 426862"/>
                  <a:gd name="connsiteY10" fmla="*/ 557092 h 616280"/>
                  <a:gd name="connsiteX11" fmla="*/ 124677 w 426862"/>
                  <a:gd name="connsiteY11" fmla="*/ 583311 h 616280"/>
                  <a:gd name="connsiteX12" fmla="*/ 126323 w 426862"/>
                  <a:gd name="connsiteY12" fmla="*/ 585521 h 616280"/>
                  <a:gd name="connsiteX13" fmla="*/ 139506 w 426862"/>
                  <a:gd name="connsiteY13" fmla="*/ 586670 h 616280"/>
                  <a:gd name="connsiteX14" fmla="*/ 147503 w 426862"/>
                  <a:gd name="connsiteY14" fmla="*/ 580060 h 616280"/>
                  <a:gd name="connsiteX15" fmla="*/ 154203 w 426862"/>
                  <a:gd name="connsiteY15" fmla="*/ 581070 h 616280"/>
                  <a:gd name="connsiteX16" fmla="*/ 154597 w 426862"/>
                  <a:gd name="connsiteY16" fmla="*/ 591737 h 616280"/>
                  <a:gd name="connsiteX17" fmla="*/ 151276 w 426862"/>
                  <a:gd name="connsiteY17" fmla="*/ 600227 h 616280"/>
                  <a:gd name="connsiteX18" fmla="*/ 153883 w 426862"/>
                  <a:gd name="connsiteY18" fmla="*/ 604685 h 616280"/>
                  <a:gd name="connsiteX19" fmla="*/ 157977 w 426862"/>
                  <a:gd name="connsiteY19" fmla="*/ 601237 h 616280"/>
                  <a:gd name="connsiteX20" fmla="*/ 162914 w 426862"/>
                  <a:gd name="connsiteY20" fmla="*/ 591598 h 616280"/>
                  <a:gd name="connsiteX21" fmla="*/ 170912 w 426862"/>
                  <a:gd name="connsiteY21" fmla="*/ 585800 h 616280"/>
                  <a:gd name="connsiteX22" fmla="*/ 172340 w 426862"/>
                  <a:gd name="connsiteY22" fmla="*/ 588601 h 616280"/>
                  <a:gd name="connsiteX23" fmla="*/ 164706 w 426862"/>
                  <a:gd name="connsiteY23" fmla="*/ 602247 h 616280"/>
                  <a:gd name="connsiteX24" fmla="*/ 161400 w 426862"/>
                  <a:gd name="connsiteY24" fmla="*/ 613258 h 616280"/>
                  <a:gd name="connsiteX25" fmla="*/ 165828 w 426862"/>
                  <a:gd name="connsiteY25" fmla="*/ 616280 h 616280"/>
                  <a:gd name="connsiteX26" fmla="*/ 169732 w 426862"/>
                  <a:gd name="connsiteY26" fmla="*/ 614801 h 616280"/>
                  <a:gd name="connsiteX27" fmla="*/ 175573 w 426862"/>
                  <a:gd name="connsiteY27" fmla="*/ 603168 h 616280"/>
                  <a:gd name="connsiteX28" fmla="*/ 184998 w 426862"/>
                  <a:gd name="connsiteY28" fmla="*/ 599612 h 616280"/>
                  <a:gd name="connsiteX29" fmla="*/ 193811 w 426862"/>
                  <a:gd name="connsiteY29" fmla="*/ 601688 h 616280"/>
                  <a:gd name="connsiteX30" fmla="*/ 196082 w 426862"/>
                  <a:gd name="connsiteY30" fmla="*/ 599389 h 616280"/>
                  <a:gd name="connsiteX31" fmla="*/ 196054 w 426862"/>
                  <a:gd name="connsiteY31" fmla="*/ 581120 h 616280"/>
                  <a:gd name="connsiteX32" fmla="*/ 205172 w 426862"/>
                  <a:gd name="connsiteY32" fmla="*/ 578688 h 616280"/>
                  <a:gd name="connsiteX33" fmla="*/ 213796 w 426862"/>
                  <a:gd name="connsiteY33" fmla="*/ 576834 h 616280"/>
                  <a:gd name="connsiteX34" fmla="*/ 215326 w 426862"/>
                  <a:gd name="connsiteY34" fmla="*/ 570617 h 616280"/>
                  <a:gd name="connsiteX35" fmla="*/ 213403 w 426862"/>
                  <a:gd name="connsiteY35" fmla="*/ 565855 h 616280"/>
                  <a:gd name="connsiteX36" fmla="*/ 203964 w 426862"/>
                  <a:gd name="connsiteY36" fmla="*/ 554235 h 616280"/>
                  <a:gd name="connsiteX37" fmla="*/ 204853 w 426862"/>
                  <a:gd name="connsiteY37" fmla="*/ 550843 h 616280"/>
                  <a:gd name="connsiteX38" fmla="*/ 211990 w 426862"/>
                  <a:gd name="connsiteY38" fmla="*/ 549021 h 616280"/>
                  <a:gd name="connsiteX39" fmla="*/ 204895 w 426862"/>
                  <a:gd name="connsiteY39" fmla="*/ 538461 h 616280"/>
                  <a:gd name="connsiteX40" fmla="*/ 206920 w 426862"/>
                  <a:gd name="connsiteY40" fmla="*/ 534486 h 616280"/>
                  <a:gd name="connsiteX41" fmla="*/ 218443 w 426862"/>
                  <a:gd name="connsiteY41" fmla="*/ 538493 h 616280"/>
                  <a:gd name="connsiteX42" fmla="*/ 229500 w 426862"/>
                  <a:gd name="connsiteY42" fmla="*/ 534600 h 616280"/>
                  <a:gd name="connsiteX43" fmla="*/ 237992 w 426862"/>
                  <a:gd name="connsiteY43" fmla="*/ 528803 h 616280"/>
                  <a:gd name="connsiteX44" fmla="*/ 251655 w 426862"/>
                  <a:gd name="connsiteY44" fmla="*/ 527374 h 616280"/>
                  <a:gd name="connsiteX45" fmla="*/ 254146 w 426862"/>
                  <a:gd name="connsiteY45" fmla="*/ 522529 h 616280"/>
                  <a:gd name="connsiteX46" fmla="*/ 250344 w 426862"/>
                  <a:gd name="connsiteY46" fmla="*/ 516985 h 616280"/>
                  <a:gd name="connsiteX47" fmla="*/ 253505 w 426862"/>
                  <a:gd name="connsiteY47" fmla="*/ 511023 h 616280"/>
                  <a:gd name="connsiteX48" fmla="*/ 257219 w 426862"/>
                  <a:gd name="connsiteY48" fmla="*/ 510940 h 616280"/>
                  <a:gd name="connsiteX49" fmla="*/ 260760 w 426862"/>
                  <a:gd name="connsiteY49" fmla="*/ 518636 h 616280"/>
                  <a:gd name="connsiteX50" fmla="*/ 270854 w 426862"/>
                  <a:gd name="connsiteY50" fmla="*/ 522167 h 616280"/>
                  <a:gd name="connsiteX51" fmla="*/ 276010 w 426862"/>
                  <a:gd name="connsiteY51" fmla="*/ 510210 h 616280"/>
                  <a:gd name="connsiteX52" fmla="*/ 282871 w 426862"/>
                  <a:gd name="connsiteY52" fmla="*/ 502203 h 616280"/>
                  <a:gd name="connsiteX53" fmla="*/ 283804 w 426862"/>
                  <a:gd name="connsiteY53" fmla="*/ 495986 h 616280"/>
                  <a:gd name="connsiteX54" fmla="*/ 281677 w 426862"/>
                  <a:gd name="connsiteY54" fmla="*/ 481622 h 616280"/>
                  <a:gd name="connsiteX55" fmla="*/ 278910 w 426862"/>
                  <a:gd name="connsiteY55" fmla="*/ 471462 h 616280"/>
                  <a:gd name="connsiteX56" fmla="*/ 279550 w 426862"/>
                  <a:gd name="connsiteY56" fmla="*/ 456121 h 616280"/>
                  <a:gd name="connsiteX57" fmla="*/ 257948 w 426862"/>
                  <a:gd name="connsiteY57" fmla="*/ 435718 h 616280"/>
                  <a:gd name="connsiteX58" fmla="*/ 246615 w 426862"/>
                  <a:gd name="connsiteY58" fmla="*/ 437286 h 616280"/>
                  <a:gd name="connsiteX59" fmla="*/ 245638 w 426862"/>
                  <a:gd name="connsiteY59" fmla="*/ 441960 h 616280"/>
                  <a:gd name="connsiteX60" fmla="*/ 239419 w 426862"/>
                  <a:gd name="connsiteY60" fmla="*/ 443135 h 616280"/>
                  <a:gd name="connsiteX61" fmla="*/ 238444 w 426862"/>
                  <a:gd name="connsiteY61" fmla="*/ 448843 h 616280"/>
                  <a:gd name="connsiteX62" fmla="*/ 240177 w 426862"/>
                  <a:gd name="connsiteY62" fmla="*/ 456622 h 616280"/>
                  <a:gd name="connsiteX63" fmla="*/ 237583 w 426862"/>
                  <a:gd name="connsiteY63" fmla="*/ 460515 h 616280"/>
                  <a:gd name="connsiteX64" fmla="*/ 232704 w 426862"/>
                  <a:gd name="connsiteY64" fmla="*/ 460794 h 616280"/>
                  <a:gd name="connsiteX65" fmla="*/ 227460 w 426862"/>
                  <a:gd name="connsiteY65" fmla="*/ 444811 h 616280"/>
                  <a:gd name="connsiteX66" fmla="*/ 218136 w 426862"/>
                  <a:gd name="connsiteY66" fmla="*/ 427850 h 616280"/>
                  <a:gd name="connsiteX67" fmla="*/ 212747 w 426862"/>
                  <a:gd name="connsiteY67" fmla="*/ 414141 h 616280"/>
                  <a:gd name="connsiteX68" fmla="*/ 214072 w 426862"/>
                  <a:gd name="connsiteY68" fmla="*/ 402971 h 616280"/>
                  <a:gd name="connsiteX69" fmla="*/ 211393 w 426862"/>
                  <a:gd name="connsiteY69" fmla="*/ 385375 h 616280"/>
                  <a:gd name="connsiteX70" fmla="*/ 212980 w 426862"/>
                  <a:gd name="connsiteY70" fmla="*/ 379133 h 616280"/>
                  <a:gd name="connsiteX71" fmla="*/ 222187 w 426862"/>
                  <a:gd name="connsiteY71" fmla="*/ 373850 h 616280"/>
                  <a:gd name="connsiteX72" fmla="*/ 225100 w 426862"/>
                  <a:gd name="connsiteY72" fmla="*/ 378606 h 616280"/>
                  <a:gd name="connsiteX73" fmla="*/ 229339 w 426862"/>
                  <a:gd name="connsiteY73" fmla="*/ 378155 h 616280"/>
                  <a:gd name="connsiteX74" fmla="*/ 231815 w 426862"/>
                  <a:gd name="connsiteY74" fmla="*/ 373317 h 616280"/>
                  <a:gd name="connsiteX75" fmla="*/ 234161 w 426862"/>
                  <a:gd name="connsiteY75" fmla="*/ 359524 h 616280"/>
                  <a:gd name="connsiteX76" fmla="*/ 240963 w 426862"/>
                  <a:gd name="connsiteY76" fmla="*/ 359721 h 616280"/>
                  <a:gd name="connsiteX77" fmla="*/ 245027 w 426862"/>
                  <a:gd name="connsiteY77" fmla="*/ 365817 h 616280"/>
                  <a:gd name="connsiteX78" fmla="*/ 247183 w 426862"/>
                  <a:gd name="connsiteY78" fmla="*/ 380644 h 616280"/>
                  <a:gd name="connsiteX79" fmla="*/ 277103 w 426862"/>
                  <a:gd name="connsiteY79" fmla="*/ 308680 h 616280"/>
                  <a:gd name="connsiteX80" fmla="*/ 267897 w 426862"/>
                  <a:gd name="connsiteY80" fmla="*/ 305149 h 616280"/>
                  <a:gd name="connsiteX81" fmla="*/ 264794 w 426862"/>
                  <a:gd name="connsiteY81" fmla="*/ 292405 h 616280"/>
                  <a:gd name="connsiteX82" fmla="*/ 263395 w 426862"/>
                  <a:gd name="connsiteY82" fmla="*/ 274930 h 616280"/>
                  <a:gd name="connsiteX83" fmla="*/ 267547 w 426862"/>
                  <a:gd name="connsiteY83" fmla="*/ 266929 h 616280"/>
                  <a:gd name="connsiteX84" fmla="*/ 279740 w 426862"/>
                  <a:gd name="connsiteY84" fmla="*/ 265284 h 616280"/>
                  <a:gd name="connsiteX85" fmla="*/ 297963 w 426862"/>
                  <a:gd name="connsiteY85" fmla="*/ 271710 h 616280"/>
                  <a:gd name="connsiteX86" fmla="*/ 300206 w 426862"/>
                  <a:gd name="connsiteY86" fmla="*/ 274898 h 616280"/>
                  <a:gd name="connsiteX87" fmla="*/ 301576 w 426862"/>
                  <a:gd name="connsiteY87" fmla="*/ 290443 h 616280"/>
                  <a:gd name="connsiteX88" fmla="*/ 304299 w 426862"/>
                  <a:gd name="connsiteY88" fmla="*/ 294221 h 616280"/>
                  <a:gd name="connsiteX89" fmla="*/ 309980 w 426862"/>
                  <a:gd name="connsiteY89" fmla="*/ 293072 h 616280"/>
                  <a:gd name="connsiteX90" fmla="*/ 316724 w 426862"/>
                  <a:gd name="connsiteY90" fmla="*/ 287395 h 616280"/>
                  <a:gd name="connsiteX91" fmla="*/ 321459 w 426862"/>
                  <a:gd name="connsiteY91" fmla="*/ 280435 h 616280"/>
                  <a:gd name="connsiteX92" fmla="*/ 324270 w 426862"/>
                  <a:gd name="connsiteY92" fmla="*/ 259074 h 616280"/>
                  <a:gd name="connsiteX93" fmla="*/ 324168 w 426862"/>
                  <a:gd name="connsiteY93" fmla="*/ 251530 h 616280"/>
                  <a:gd name="connsiteX94" fmla="*/ 330024 w 426862"/>
                  <a:gd name="connsiteY94" fmla="*/ 244177 h 616280"/>
                  <a:gd name="connsiteX95" fmla="*/ 338983 w 426862"/>
                  <a:gd name="connsiteY95" fmla="*/ 243110 h 616280"/>
                  <a:gd name="connsiteX96" fmla="*/ 343571 w 426862"/>
                  <a:gd name="connsiteY96" fmla="*/ 246552 h 616280"/>
                  <a:gd name="connsiteX97" fmla="*/ 353113 w 426862"/>
                  <a:gd name="connsiteY97" fmla="*/ 242443 h 616280"/>
                  <a:gd name="connsiteX98" fmla="*/ 359522 w 426862"/>
                  <a:gd name="connsiteY98" fmla="*/ 245491 h 616280"/>
                  <a:gd name="connsiteX99" fmla="*/ 365713 w 426862"/>
                  <a:gd name="connsiteY99" fmla="*/ 245713 h 616280"/>
                  <a:gd name="connsiteX100" fmla="*/ 365436 w 426862"/>
                  <a:gd name="connsiteY100" fmla="*/ 235115 h 616280"/>
                  <a:gd name="connsiteX101" fmla="*/ 368816 w 426862"/>
                  <a:gd name="connsiteY101" fmla="*/ 233331 h 616280"/>
                  <a:gd name="connsiteX102" fmla="*/ 383746 w 426862"/>
                  <a:gd name="connsiteY102" fmla="*/ 245377 h 616280"/>
                  <a:gd name="connsiteX103" fmla="*/ 387140 w 426862"/>
                  <a:gd name="connsiteY103" fmla="*/ 244285 h 616280"/>
                  <a:gd name="connsiteX104" fmla="*/ 388131 w 426862"/>
                  <a:gd name="connsiteY104" fmla="*/ 233610 h 616280"/>
                  <a:gd name="connsiteX105" fmla="*/ 392253 w 426862"/>
                  <a:gd name="connsiteY105" fmla="*/ 224606 h 616280"/>
                  <a:gd name="connsiteX106" fmla="*/ 402989 w 426862"/>
                  <a:gd name="connsiteY106" fmla="*/ 219913 h 616280"/>
                  <a:gd name="connsiteX107" fmla="*/ 406776 w 426862"/>
                  <a:gd name="connsiteY107" fmla="*/ 208705 h 616280"/>
                  <a:gd name="connsiteX108" fmla="*/ 403819 w 426862"/>
                  <a:gd name="connsiteY108" fmla="*/ 203200 h 616280"/>
                  <a:gd name="connsiteX109" fmla="*/ 404125 w 426862"/>
                  <a:gd name="connsiteY109" fmla="*/ 197193 h 616280"/>
                  <a:gd name="connsiteX110" fmla="*/ 407504 w 426862"/>
                  <a:gd name="connsiteY110" fmla="*/ 194259 h 616280"/>
                  <a:gd name="connsiteX111" fmla="*/ 420061 w 426862"/>
                  <a:gd name="connsiteY111" fmla="*/ 191129 h 616280"/>
                  <a:gd name="connsiteX112" fmla="*/ 426863 w 426862"/>
                  <a:gd name="connsiteY112" fmla="*/ 184817 h 616280"/>
                  <a:gd name="connsiteX113" fmla="*/ 426820 w 426862"/>
                  <a:gd name="connsiteY113" fmla="*/ 181267 h 616280"/>
                  <a:gd name="connsiteX114" fmla="*/ 419478 w 426862"/>
                  <a:gd name="connsiteY114" fmla="*/ 170453 h 616280"/>
                  <a:gd name="connsiteX115" fmla="*/ 417234 w 426862"/>
                  <a:gd name="connsiteY115" fmla="*/ 162097 h 616280"/>
                  <a:gd name="connsiteX116" fmla="*/ 410519 w 426862"/>
                  <a:gd name="connsiteY116" fmla="*/ 158687 h 616280"/>
                  <a:gd name="connsiteX117" fmla="*/ 402290 w 426862"/>
                  <a:gd name="connsiteY117" fmla="*/ 161423 h 616280"/>
                  <a:gd name="connsiteX118" fmla="*/ 390956 w 426862"/>
                  <a:gd name="connsiteY118" fmla="*/ 171012 h 616280"/>
                  <a:gd name="connsiteX119" fmla="*/ 386121 w 426862"/>
                  <a:gd name="connsiteY119" fmla="*/ 168523 h 616280"/>
                  <a:gd name="connsiteX120" fmla="*/ 376114 w 426862"/>
                  <a:gd name="connsiteY120" fmla="*/ 159385 h 616280"/>
                  <a:gd name="connsiteX121" fmla="*/ 371568 w 426862"/>
                  <a:gd name="connsiteY121" fmla="*/ 158185 h 616280"/>
                  <a:gd name="connsiteX122" fmla="*/ 369879 w 426862"/>
                  <a:gd name="connsiteY122" fmla="*/ 152737 h 616280"/>
                  <a:gd name="connsiteX123" fmla="*/ 374089 w 426862"/>
                  <a:gd name="connsiteY123" fmla="*/ 148774 h 616280"/>
                  <a:gd name="connsiteX124" fmla="*/ 389252 w 426862"/>
                  <a:gd name="connsiteY124" fmla="*/ 144920 h 616280"/>
                  <a:gd name="connsiteX125" fmla="*/ 390811 w 426862"/>
                  <a:gd name="connsiteY125" fmla="*/ 122599 h 616280"/>
                  <a:gd name="connsiteX126" fmla="*/ 399231 w 426862"/>
                  <a:gd name="connsiteY126" fmla="*/ 120949 h 616280"/>
                  <a:gd name="connsiteX127" fmla="*/ 401066 w 426862"/>
                  <a:gd name="connsiteY127" fmla="*/ 117348 h 616280"/>
                  <a:gd name="connsiteX128" fmla="*/ 404038 w 426862"/>
                  <a:gd name="connsiteY128" fmla="*/ 96234 h 616280"/>
                  <a:gd name="connsiteX129" fmla="*/ 401052 w 426862"/>
                  <a:gd name="connsiteY129" fmla="*/ 74168 h 616280"/>
                  <a:gd name="connsiteX130" fmla="*/ 395312 w 426862"/>
                  <a:gd name="connsiteY130" fmla="*/ 63227 h 616280"/>
                  <a:gd name="connsiteX131" fmla="*/ 384809 w 426862"/>
                  <a:gd name="connsiteY131" fmla="*/ 62363 h 616280"/>
                  <a:gd name="connsiteX132" fmla="*/ 365959 w 426862"/>
                  <a:gd name="connsiteY132" fmla="*/ 56553 h 616280"/>
                  <a:gd name="connsiteX133" fmla="*/ 363659 w 426862"/>
                  <a:gd name="connsiteY133" fmla="*/ 52280 h 616280"/>
                  <a:gd name="connsiteX134" fmla="*/ 369194 w 426862"/>
                  <a:gd name="connsiteY134" fmla="*/ 32741 h 616280"/>
                  <a:gd name="connsiteX135" fmla="*/ 367228 w 426862"/>
                  <a:gd name="connsiteY135" fmla="*/ 20371 h 616280"/>
                  <a:gd name="connsiteX136" fmla="*/ 359740 w 426862"/>
                  <a:gd name="connsiteY136" fmla="*/ 12725 h 616280"/>
                  <a:gd name="connsiteX137" fmla="*/ 357365 w 426862"/>
                  <a:gd name="connsiteY137" fmla="*/ 3683 h 616280"/>
                  <a:gd name="connsiteX138" fmla="*/ 353360 w 426862"/>
                  <a:gd name="connsiteY138" fmla="*/ 0 h 616280"/>
                  <a:gd name="connsiteX139" fmla="*/ 337831 w 426862"/>
                  <a:gd name="connsiteY139" fmla="*/ 6585 h 616280"/>
                  <a:gd name="connsiteX140" fmla="*/ 330825 w 426862"/>
                  <a:gd name="connsiteY140" fmla="*/ 8427 h 616280"/>
                  <a:gd name="connsiteX141" fmla="*/ 322289 w 426862"/>
                  <a:gd name="connsiteY141" fmla="*/ 15488 h 616280"/>
                  <a:gd name="connsiteX142" fmla="*/ 312864 w 426862"/>
                  <a:gd name="connsiteY142" fmla="*/ 28105 h 616280"/>
                  <a:gd name="connsiteX143" fmla="*/ 306717 w 426862"/>
                  <a:gd name="connsiteY143" fmla="*/ 38208 h 616280"/>
                  <a:gd name="connsiteX144" fmla="*/ 301444 w 426862"/>
                  <a:gd name="connsiteY144" fmla="*/ 53816 h 616280"/>
                  <a:gd name="connsiteX145" fmla="*/ 303207 w 426862"/>
                  <a:gd name="connsiteY145" fmla="*/ 59931 h 616280"/>
                  <a:gd name="connsiteX146" fmla="*/ 300934 w 426862"/>
                  <a:gd name="connsiteY146" fmla="*/ 63252 h 616280"/>
                  <a:gd name="connsiteX147" fmla="*/ 301444 w 426862"/>
                  <a:gd name="connsiteY147" fmla="*/ 74619 h 616280"/>
                  <a:gd name="connsiteX148" fmla="*/ 293884 w 426862"/>
                  <a:gd name="connsiteY148" fmla="*/ 87382 h 616280"/>
                  <a:gd name="connsiteX149" fmla="*/ 285406 w 426862"/>
                  <a:gd name="connsiteY149" fmla="*/ 95339 h 616280"/>
                  <a:gd name="connsiteX150" fmla="*/ 275501 w 426862"/>
                  <a:gd name="connsiteY150" fmla="*/ 99613 h 616280"/>
                  <a:gd name="connsiteX151" fmla="*/ 267460 w 426862"/>
                  <a:gd name="connsiteY151" fmla="*/ 105143 h 616280"/>
                  <a:gd name="connsiteX152" fmla="*/ 256345 w 426862"/>
                  <a:gd name="connsiteY152" fmla="*/ 110585 h 616280"/>
                  <a:gd name="connsiteX153" fmla="*/ 245595 w 426862"/>
                  <a:gd name="connsiteY153" fmla="*/ 119666 h 616280"/>
                  <a:gd name="connsiteX154" fmla="*/ 240075 w 426862"/>
                  <a:gd name="connsiteY154" fmla="*/ 119913 h 616280"/>
                  <a:gd name="connsiteX155" fmla="*/ 231160 w 426862"/>
                  <a:gd name="connsiteY155" fmla="*/ 130918 h 616280"/>
                  <a:gd name="connsiteX156" fmla="*/ 227052 w 426862"/>
                  <a:gd name="connsiteY156" fmla="*/ 132740 h 616280"/>
                  <a:gd name="connsiteX157" fmla="*/ 223410 w 426862"/>
                  <a:gd name="connsiteY157" fmla="*/ 145110 h 616280"/>
                  <a:gd name="connsiteX158" fmla="*/ 228785 w 426862"/>
                  <a:gd name="connsiteY158" fmla="*/ 155924 h 616280"/>
                  <a:gd name="connsiteX159" fmla="*/ 233155 w 426862"/>
                  <a:gd name="connsiteY159" fmla="*/ 170091 h 616280"/>
                  <a:gd name="connsiteX160" fmla="*/ 230052 w 426862"/>
                  <a:gd name="connsiteY160" fmla="*/ 178886 h 616280"/>
                  <a:gd name="connsiteX161" fmla="*/ 221021 w 426862"/>
                  <a:gd name="connsiteY161" fmla="*/ 192526 h 616280"/>
                  <a:gd name="connsiteX162" fmla="*/ 215864 w 426862"/>
                  <a:gd name="connsiteY162" fmla="*/ 208509 h 616280"/>
                  <a:gd name="connsiteX163" fmla="*/ 210693 w 426862"/>
                  <a:gd name="connsiteY163" fmla="*/ 219551 h 616280"/>
                  <a:gd name="connsiteX164" fmla="*/ 202260 w 426862"/>
                  <a:gd name="connsiteY164" fmla="*/ 222345 h 616280"/>
                  <a:gd name="connsiteX165" fmla="*/ 196068 w 426862"/>
                  <a:gd name="connsiteY165" fmla="*/ 218904 h 616280"/>
                  <a:gd name="connsiteX166" fmla="*/ 180525 w 426862"/>
                  <a:gd name="connsiteY166" fmla="*/ 203981 h 616280"/>
                  <a:gd name="connsiteX167" fmla="*/ 173286 w 426862"/>
                  <a:gd name="connsiteY167" fmla="*/ 203454 h 616280"/>
                  <a:gd name="connsiteX168" fmla="*/ 153883 w 426862"/>
                  <a:gd name="connsiteY168" fmla="*/ 227489 h 616280"/>
                  <a:gd name="connsiteX169" fmla="*/ 141021 w 426862"/>
                  <a:gd name="connsiteY169" fmla="*/ 241243 h 616280"/>
                  <a:gd name="connsiteX170" fmla="*/ 139288 w 426862"/>
                  <a:gd name="connsiteY170" fmla="*/ 254768 h 616280"/>
                  <a:gd name="connsiteX171" fmla="*/ 136141 w 426862"/>
                  <a:gd name="connsiteY171" fmla="*/ 256305 h 616280"/>
                  <a:gd name="connsiteX172" fmla="*/ 124430 w 426862"/>
                  <a:gd name="connsiteY172" fmla="*/ 247136 h 616280"/>
                  <a:gd name="connsiteX173" fmla="*/ 116723 w 426862"/>
                  <a:gd name="connsiteY173" fmla="*/ 237522 h 616280"/>
                  <a:gd name="connsiteX174" fmla="*/ 109979 w 426862"/>
                  <a:gd name="connsiteY174" fmla="*/ 235401 h 616280"/>
                  <a:gd name="connsiteX175" fmla="*/ 107314 w 426862"/>
                  <a:gd name="connsiteY175" fmla="*/ 228213 h 616280"/>
                  <a:gd name="connsiteX176" fmla="*/ 105420 w 426862"/>
                  <a:gd name="connsiteY176" fmla="*/ 229749 h 616280"/>
                  <a:gd name="connsiteX177" fmla="*/ 105201 w 426862"/>
                  <a:gd name="connsiteY177" fmla="*/ 243948 h 616280"/>
                  <a:gd name="connsiteX178" fmla="*/ 94611 w 426862"/>
                  <a:gd name="connsiteY178" fmla="*/ 259493 h 616280"/>
                  <a:gd name="connsiteX179" fmla="*/ 88653 w 426862"/>
                  <a:gd name="connsiteY179" fmla="*/ 260972 h 616280"/>
                  <a:gd name="connsiteX180" fmla="*/ 86512 w 426862"/>
                  <a:gd name="connsiteY180" fmla="*/ 267380 h 616280"/>
                  <a:gd name="connsiteX181" fmla="*/ 84182 w 426862"/>
                  <a:gd name="connsiteY181" fmla="*/ 262433 h 616280"/>
                  <a:gd name="connsiteX182" fmla="*/ 79418 w 426862"/>
                  <a:gd name="connsiteY182" fmla="*/ 268884 h 616280"/>
                  <a:gd name="connsiteX183" fmla="*/ 85172 w 426862"/>
                  <a:gd name="connsiteY183" fmla="*/ 277832 h 616280"/>
                  <a:gd name="connsiteX184" fmla="*/ 83015 w 426862"/>
                  <a:gd name="connsiteY184" fmla="*/ 283343 h 616280"/>
                  <a:gd name="connsiteX185" fmla="*/ 83847 w 426862"/>
                  <a:gd name="connsiteY185" fmla="*/ 290976 h 616280"/>
                  <a:gd name="connsiteX186" fmla="*/ 68158 w 426862"/>
                  <a:gd name="connsiteY186" fmla="*/ 303702 h 616280"/>
                  <a:gd name="connsiteX187" fmla="*/ 60554 w 426862"/>
                  <a:gd name="connsiteY187" fmla="*/ 304229 h 616280"/>
                  <a:gd name="connsiteX188" fmla="*/ 54611 w 426862"/>
                  <a:gd name="connsiteY188" fmla="*/ 308254 h 616280"/>
                  <a:gd name="connsiteX189" fmla="*/ 43308 w 426862"/>
                  <a:gd name="connsiteY189" fmla="*/ 307194 h 616280"/>
                  <a:gd name="connsiteX190" fmla="*/ 39534 w 426862"/>
                  <a:gd name="connsiteY190" fmla="*/ 303644 h 616280"/>
                  <a:gd name="connsiteX191" fmla="*/ 39389 w 426862"/>
                  <a:gd name="connsiteY191" fmla="*/ 294081 h 616280"/>
                  <a:gd name="connsiteX192" fmla="*/ 30926 w 426862"/>
                  <a:gd name="connsiteY192" fmla="*/ 287814 h 616280"/>
                  <a:gd name="connsiteX193" fmla="*/ 27940 w 426862"/>
                  <a:gd name="connsiteY193" fmla="*/ 280435 h 616280"/>
                  <a:gd name="connsiteX194" fmla="*/ 18485 w 426862"/>
                  <a:gd name="connsiteY194" fmla="*/ 283229 h 616280"/>
                  <a:gd name="connsiteX195" fmla="*/ 9090 w 426862"/>
                  <a:gd name="connsiteY195" fmla="*/ 304819 h 616280"/>
                  <a:gd name="connsiteX196" fmla="*/ 11989 w 426862"/>
                  <a:gd name="connsiteY196" fmla="*/ 318630 h 616280"/>
                  <a:gd name="connsiteX197" fmla="*/ 10154 w 426862"/>
                  <a:gd name="connsiteY197" fmla="*/ 323837 h 616280"/>
                  <a:gd name="connsiteX198" fmla="*/ 3060 w 426862"/>
                  <a:gd name="connsiteY198" fmla="*/ 328282 h 616280"/>
                  <a:gd name="connsiteX199" fmla="*/ 0 w 426862"/>
                  <a:gd name="connsiteY199" fmla="*/ 333400 h 616280"/>
                  <a:gd name="connsiteX200" fmla="*/ 5375 w 426862"/>
                  <a:gd name="connsiteY200" fmla="*/ 337623 h 616280"/>
                  <a:gd name="connsiteX201" fmla="*/ 10095 w 426862"/>
                  <a:gd name="connsiteY201" fmla="*/ 346069 h 616280"/>
                  <a:gd name="connsiteX202" fmla="*/ 19068 w 426862"/>
                  <a:gd name="connsiteY202" fmla="*/ 349428 h 616280"/>
                  <a:gd name="connsiteX203" fmla="*/ 18456 w 426862"/>
                  <a:gd name="connsiteY203" fmla="*/ 356057 h 616280"/>
                  <a:gd name="connsiteX204" fmla="*/ 12470 w 426862"/>
                  <a:gd name="connsiteY204" fmla="*/ 369151 h 616280"/>
                  <a:gd name="connsiteX205" fmla="*/ 13023 w 426862"/>
                  <a:gd name="connsiteY205" fmla="*/ 382632 h 616280"/>
                  <a:gd name="connsiteX206" fmla="*/ 24094 w 426862"/>
                  <a:gd name="connsiteY206" fmla="*/ 396818 h 616280"/>
                  <a:gd name="connsiteX207" fmla="*/ 22928 w 426862"/>
                  <a:gd name="connsiteY207" fmla="*/ 426091 h 616280"/>
                  <a:gd name="connsiteX208" fmla="*/ 28420 w 426862"/>
                  <a:gd name="connsiteY208" fmla="*/ 435521 h 616280"/>
                  <a:gd name="connsiteX209" fmla="*/ 36767 w 426862"/>
                  <a:gd name="connsiteY209" fmla="*/ 434175 h 616280"/>
                  <a:gd name="connsiteX210" fmla="*/ 52630 w 426862"/>
                  <a:gd name="connsiteY210" fmla="*/ 424802 h 616280"/>
                  <a:gd name="connsiteX211" fmla="*/ 55646 w 426862"/>
                  <a:gd name="connsiteY211" fmla="*/ 425583 h 616280"/>
                  <a:gd name="connsiteX212" fmla="*/ 53766 w 426862"/>
                  <a:gd name="connsiteY212" fmla="*/ 438264 h 616280"/>
                  <a:gd name="connsiteX213" fmla="*/ 53941 w 426862"/>
                  <a:gd name="connsiteY213" fmla="*/ 448678 h 616280"/>
                  <a:gd name="connsiteX214" fmla="*/ 62550 w 426862"/>
                  <a:gd name="connsiteY214" fmla="*/ 460235 h 616280"/>
                  <a:gd name="connsiteX215" fmla="*/ 64619 w 426862"/>
                  <a:gd name="connsiteY215" fmla="*/ 473926 h 616280"/>
                  <a:gd name="connsiteX216" fmla="*/ 61850 w 426862"/>
                  <a:gd name="connsiteY216" fmla="*/ 488734 h 616280"/>
                  <a:gd name="connsiteX217" fmla="*/ 57422 w 426862"/>
                  <a:gd name="connsiteY217" fmla="*/ 492741 h 616280"/>
                  <a:gd name="connsiteX218" fmla="*/ 52455 w 426862"/>
                  <a:gd name="connsiteY218" fmla="*/ 501307 h 616280"/>
                  <a:gd name="connsiteX219" fmla="*/ 52601 w 426862"/>
                  <a:gd name="connsiteY219" fmla="*/ 510013 h 616280"/>
                  <a:gd name="connsiteX220" fmla="*/ 56869 w 426862"/>
                  <a:gd name="connsiteY220" fmla="*/ 515080 h 616280"/>
                  <a:gd name="connsiteX221" fmla="*/ 277103 w 426862"/>
                  <a:gd name="connsiteY221" fmla="*/ 308680 h 616280"/>
                  <a:gd name="connsiteX222" fmla="*/ 247183 w 426862"/>
                  <a:gd name="connsiteY222" fmla="*/ 380644 h 616280"/>
                  <a:gd name="connsiteX223" fmla="*/ 248713 w 426862"/>
                  <a:gd name="connsiteY223" fmla="*/ 385655 h 616280"/>
                  <a:gd name="connsiteX224" fmla="*/ 256461 w 426862"/>
                  <a:gd name="connsiteY224" fmla="*/ 391643 h 616280"/>
                  <a:gd name="connsiteX225" fmla="*/ 261953 w 426862"/>
                  <a:gd name="connsiteY225" fmla="*/ 398748 h 616280"/>
                  <a:gd name="connsiteX226" fmla="*/ 268902 w 426862"/>
                  <a:gd name="connsiteY226" fmla="*/ 403981 h 616280"/>
                  <a:gd name="connsiteX227" fmla="*/ 273404 w 426862"/>
                  <a:gd name="connsiteY227" fmla="*/ 415817 h 616280"/>
                  <a:gd name="connsiteX228" fmla="*/ 272398 w 426862"/>
                  <a:gd name="connsiteY228" fmla="*/ 423735 h 616280"/>
                  <a:gd name="connsiteX229" fmla="*/ 262886 w 426862"/>
                  <a:gd name="connsiteY229" fmla="*/ 433223 h 616280"/>
                  <a:gd name="connsiteX230" fmla="*/ 257948 w 426862"/>
                  <a:gd name="connsiteY230" fmla="*/ 435718 h 616280"/>
                  <a:gd name="connsiteX231" fmla="*/ 279550 w 426862"/>
                  <a:gd name="connsiteY231" fmla="*/ 456121 h 616280"/>
                  <a:gd name="connsiteX232" fmla="*/ 282683 w 426862"/>
                  <a:gd name="connsiteY232" fmla="*/ 451307 h 616280"/>
                  <a:gd name="connsiteX233" fmla="*/ 285363 w 426862"/>
                  <a:gd name="connsiteY233" fmla="*/ 427038 h 616280"/>
                  <a:gd name="connsiteX234" fmla="*/ 298429 w 426862"/>
                  <a:gd name="connsiteY234" fmla="*/ 427768 h 616280"/>
                  <a:gd name="connsiteX235" fmla="*/ 302930 w 426862"/>
                  <a:gd name="connsiteY235" fmla="*/ 425279 h 616280"/>
                  <a:gd name="connsiteX236" fmla="*/ 310986 w 426862"/>
                  <a:gd name="connsiteY236" fmla="*/ 412013 h 616280"/>
                  <a:gd name="connsiteX237" fmla="*/ 314904 w 426862"/>
                  <a:gd name="connsiteY237" fmla="*/ 407816 h 616280"/>
                  <a:gd name="connsiteX238" fmla="*/ 325333 w 426862"/>
                  <a:gd name="connsiteY238" fmla="*/ 407956 h 616280"/>
                  <a:gd name="connsiteX239" fmla="*/ 337512 w 426862"/>
                  <a:gd name="connsiteY239" fmla="*/ 416408 h 616280"/>
                  <a:gd name="connsiteX240" fmla="*/ 340454 w 426862"/>
                  <a:gd name="connsiteY240" fmla="*/ 411455 h 616280"/>
                  <a:gd name="connsiteX241" fmla="*/ 352165 w 426862"/>
                  <a:gd name="connsiteY241" fmla="*/ 402666 h 616280"/>
                  <a:gd name="connsiteX242" fmla="*/ 357803 w 426862"/>
                  <a:gd name="connsiteY242" fmla="*/ 402190 h 616280"/>
                  <a:gd name="connsiteX243" fmla="*/ 364023 w 426862"/>
                  <a:gd name="connsiteY243" fmla="*/ 388201 h 616280"/>
                  <a:gd name="connsiteX244" fmla="*/ 353636 w 426862"/>
                  <a:gd name="connsiteY244" fmla="*/ 378714 h 616280"/>
                  <a:gd name="connsiteX245" fmla="*/ 347344 w 426862"/>
                  <a:gd name="connsiteY245" fmla="*/ 378098 h 616280"/>
                  <a:gd name="connsiteX246" fmla="*/ 347052 w 426862"/>
                  <a:gd name="connsiteY246" fmla="*/ 372783 h 616280"/>
                  <a:gd name="connsiteX247" fmla="*/ 351029 w 426862"/>
                  <a:gd name="connsiteY247" fmla="*/ 371412 h 616280"/>
                  <a:gd name="connsiteX248" fmla="*/ 353214 w 426862"/>
                  <a:gd name="connsiteY248" fmla="*/ 364280 h 616280"/>
                  <a:gd name="connsiteX249" fmla="*/ 352879 w 426862"/>
                  <a:gd name="connsiteY249" fmla="*/ 354406 h 616280"/>
                  <a:gd name="connsiteX250" fmla="*/ 354817 w 426862"/>
                  <a:gd name="connsiteY250" fmla="*/ 341649 h 616280"/>
                  <a:gd name="connsiteX251" fmla="*/ 346731 w 426862"/>
                  <a:gd name="connsiteY251" fmla="*/ 336899 h 616280"/>
                  <a:gd name="connsiteX252" fmla="*/ 351700 w 426862"/>
                  <a:gd name="connsiteY252" fmla="*/ 333039 h 616280"/>
                  <a:gd name="connsiteX253" fmla="*/ 356157 w 426862"/>
                  <a:gd name="connsiteY253" fmla="*/ 335388 h 616280"/>
                  <a:gd name="connsiteX254" fmla="*/ 360163 w 426862"/>
                  <a:gd name="connsiteY254" fmla="*/ 331248 h 616280"/>
                  <a:gd name="connsiteX255" fmla="*/ 359915 w 426862"/>
                  <a:gd name="connsiteY255" fmla="*/ 313322 h 616280"/>
                  <a:gd name="connsiteX256" fmla="*/ 368888 w 426862"/>
                  <a:gd name="connsiteY256" fmla="*/ 308680 h 616280"/>
                  <a:gd name="connsiteX257" fmla="*/ 375152 w 426862"/>
                  <a:gd name="connsiteY257" fmla="*/ 298888 h 616280"/>
                  <a:gd name="connsiteX258" fmla="*/ 373841 w 426862"/>
                  <a:gd name="connsiteY258" fmla="*/ 289497 h 616280"/>
                  <a:gd name="connsiteX259" fmla="*/ 371276 w 426862"/>
                  <a:gd name="connsiteY259" fmla="*/ 287198 h 616280"/>
                  <a:gd name="connsiteX260" fmla="*/ 363061 w 426862"/>
                  <a:gd name="connsiteY260" fmla="*/ 288404 h 616280"/>
                  <a:gd name="connsiteX261" fmla="*/ 360556 w 426862"/>
                  <a:gd name="connsiteY261" fmla="*/ 292233 h 616280"/>
                  <a:gd name="connsiteX262" fmla="*/ 352559 w 426862"/>
                  <a:gd name="connsiteY262" fmla="*/ 288989 h 616280"/>
                  <a:gd name="connsiteX263" fmla="*/ 344591 w 426862"/>
                  <a:gd name="connsiteY263" fmla="*/ 298634 h 616280"/>
                  <a:gd name="connsiteX264" fmla="*/ 339667 w 426862"/>
                  <a:gd name="connsiteY264" fmla="*/ 296374 h 616280"/>
                  <a:gd name="connsiteX265" fmla="*/ 340672 w 426862"/>
                  <a:gd name="connsiteY265" fmla="*/ 302806 h 616280"/>
                  <a:gd name="connsiteX266" fmla="*/ 337758 w 426862"/>
                  <a:gd name="connsiteY266" fmla="*/ 307867 h 616280"/>
                  <a:gd name="connsiteX267" fmla="*/ 323673 w 426862"/>
                  <a:gd name="connsiteY267" fmla="*/ 316421 h 616280"/>
                  <a:gd name="connsiteX268" fmla="*/ 312340 w 426862"/>
                  <a:gd name="connsiteY268" fmla="*/ 338322 h 616280"/>
                  <a:gd name="connsiteX269" fmla="*/ 303658 w 426862"/>
                  <a:gd name="connsiteY269" fmla="*/ 347466 h 616280"/>
                  <a:gd name="connsiteX270" fmla="*/ 298851 w 426862"/>
                  <a:gd name="connsiteY270" fmla="*/ 349288 h 616280"/>
                  <a:gd name="connsiteX271" fmla="*/ 295923 w 426862"/>
                  <a:gd name="connsiteY271" fmla="*/ 343522 h 616280"/>
                  <a:gd name="connsiteX272" fmla="*/ 296026 w 426862"/>
                  <a:gd name="connsiteY272" fmla="*/ 330460 h 616280"/>
                  <a:gd name="connsiteX273" fmla="*/ 301226 w 426862"/>
                  <a:gd name="connsiteY273" fmla="*/ 321259 h 616280"/>
                  <a:gd name="connsiteX274" fmla="*/ 297263 w 426862"/>
                  <a:gd name="connsiteY274" fmla="*/ 313036 h 616280"/>
                  <a:gd name="connsiteX275" fmla="*/ 289223 w 426862"/>
                  <a:gd name="connsiteY275" fmla="*/ 312985 h 616280"/>
                  <a:gd name="connsiteX276" fmla="*/ 286222 w 426862"/>
                  <a:gd name="connsiteY276" fmla="*/ 308870 h 616280"/>
                  <a:gd name="connsiteX277" fmla="*/ 277103 w 426862"/>
                  <a:gd name="connsiteY277" fmla="*/ 308680 h 61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</a:cxnLst>
                <a:rect l="l" t="t" r="r" b="b"/>
                <a:pathLst>
                  <a:path w="426862" h="616280">
                    <a:moveTo>
                      <a:pt x="56869" y="515080"/>
                    </a:moveTo>
                    <a:lnTo>
                      <a:pt x="61806" y="522307"/>
                    </a:lnTo>
                    <a:lnTo>
                      <a:pt x="75223" y="525247"/>
                    </a:lnTo>
                    <a:lnTo>
                      <a:pt x="88814" y="536759"/>
                    </a:lnTo>
                    <a:lnTo>
                      <a:pt x="93591" y="546780"/>
                    </a:lnTo>
                    <a:lnTo>
                      <a:pt x="102186" y="549440"/>
                    </a:lnTo>
                    <a:lnTo>
                      <a:pt x="103890" y="541712"/>
                    </a:lnTo>
                    <a:lnTo>
                      <a:pt x="113591" y="537737"/>
                    </a:lnTo>
                    <a:lnTo>
                      <a:pt x="117509" y="540652"/>
                    </a:lnTo>
                    <a:lnTo>
                      <a:pt x="120496" y="551625"/>
                    </a:lnTo>
                    <a:lnTo>
                      <a:pt x="124837" y="557092"/>
                    </a:lnTo>
                    <a:lnTo>
                      <a:pt x="124677" y="583311"/>
                    </a:lnTo>
                    <a:lnTo>
                      <a:pt x="126323" y="585521"/>
                    </a:lnTo>
                    <a:lnTo>
                      <a:pt x="139506" y="586670"/>
                    </a:lnTo>
                    <a:lnTo>
                      <a:pt x="147503" y="580060"/>
                    </a:lnTo>
                    <a:lnTo>
                      <a:pt x="154203" y="581070"/>
                    </a:lnTo>
                    <a:lnTo>
                      <a:pt x="154597" y="591737"/>
                    </a:lnTo>
                    <a:lnTo>
                      <a:pt x="151276" y="600227"/>
                    </a:lnTo>
                    <a:lnTo>
                      <a:pt x="153883" y="604685"/>
                    </a:lnTo>
                    <a:lnTo>
                      <a:pt x="157977" y="601237"/>
                    </a:lnTo>
                    <a:lnTo>
                      <a:pt x="162914" y="591598"/>
                    </a:lnTo>
                    <a:lnTo>
                      <a:pt x="170912" y="585800"/>
                    </a:lnTo>
                    <a:lnTo>
                      <a:pt x="172340" y="588601"/>
                    </a:lnTo>
                    <a:lnTo>
                      <a:pt x="164706" y="602247"/>
                    </a:lnTo>
                    <a:lnTo>
                      <a:pt x="161400" y="613258"/>
                    </a:lnTo>
                    <a:lnTo>
                      <a:pt x="165828" y="616280"/>
                    </a:lnTo>
                    <a:lnTo>
                      <a:pt x="169732" y="614801"/>
                    </a:lnTo>
                    <a:lnTo>
                      <a:pt x="175573" y="603168"/>
                    </a:lnTo>
                    <a:lnTo>
                      <a:pt x="184998" y="599612"/>
                    </a:lnTo>
                    <a:lnTo>
                      <a:pt x="193811" y="601688"/>
                    </a:lnTo>
                    <a:lnTo>
                      <a:pt x="196082" y="599389"/>
                    </a:lnTo>
                    <a:lnTo>
                      <a:pt x="196054" y="581120"/>
                    </a:lnTo>
                    <a:lnTo>
                      <a:pt x="205172" y="578688"/>
                    </a:lnTo>
                    <a:lnTo>
                      <a:pt x="213796" y="576834"/>
                    </a:lnTo>
                    <a:lnTo>
                      <a:pt x="215326" y="570617"/>
                    </a:lnTo>
                    <a:lnTo>
                      <a:pt x="213403" y="565855"/>
                    </a:lnTo>
                    <a:lnTo>
                      <a:pt x="203964" y="554235"/>
                    </a:lnTo>
                    <a:lnTo>
                      <a:pt x="204853" y="550843"/>
                    </a:lnTo>
                    <a:lnTo>
                      <a:pt x="211990" y="549021"/>
                    </a:lnTo>
                    <a:lnTo>
                      <a:pt x="204895" y="538461"/>
                    </a:lnTo>
                    <a:lnTo>
                      <a:pt x="206920" y="534486"/>
                    </a:lnTo>
                    <a:lnTo>
                      <a:pt x="218443" y="538493"/>
                    </a:lnTo>
                    <a:lnTo>
                      <a:pt x="229500" y="534600"/>
                    </a:lnTo>
                    <a:lnTo>
                      <a:pt x="237992" y="528803"/>
                    </a:lnTo>
                    <a:lnTo>
                      <a:pt x="251655" y="527374"/>
                    </a:lnTo>
                    <a:lnTo>
                      <a:pt x="254146" y="522529"/>
                    </a:lnTo>
                    <a:lnTo>
                      <a:pt x="250344" y="516985"/>
                    </a:lnTo>
                    <a:lnTo>
                      <a:pt x="253505" y="511023"/>
                    </a:lnTo>
                    <a:lnTo>
                      <a:pt x="257219" y="510940"/>
                    </a:lnTo>
                    <a:lnTo>
                      <a:pt x="260760" y="518636"/>
                    </a:lnTo>
                    <a:lnTo>
                      <a:pt x="270854" y="522167"/>
                    </a:lnTo>
                    <a:lnTo>
                      <a:pt x="276010" y="510210"/>
                    </a:lnTo>
                    <a:lnTo>
                      <a:pt x="282871" y="502203"/>
                    </a:lnTo>
                    <a:lnTo>
                      <a:pt x="283804" y="495986"/>
                    </a:lnTo>
                    <a:lnTo>
                      <a:pt x="281677" y="481622"/>
                    </a:lnTo>
                    <a:lnTo>
                      <a:pt x="278910" y="471462"/>
                    </a:lnTo>
                    <a:lnTo>
                      <a:pt x="279550" y="456121"/>
                    </a:lnTo>
                    <a:lnTo>
                      <a:pt x="257948" y="435718"/>
                    </a:lnTo>
                    <a:lnTo>
                      <a:pt x="246615" y="437286"/>
                    </a:lnTo>
                    <a:lnTo>
                      <a:pt x="245638" y="441960"/>
                    </a:lnTo>
                    <a:lnTo>
                      <a:pt x="239419" y="443135"/>
                    </a:lnTo>
                    <a:lnTo>
                      <a:pt x="238444" y="448843"/>
                    </a:lnTo>
                    <a:lnTo>
                      <a:pt x="240177" y="456622"/>
                    </a:lnTo>
                    <a:lnTo>
                      <a:pt x="237583" y="460515"/>
                    </a:lnTo>
                    <a:lnTo>
                      <a:pt x="232704" y="460794"/>
                    </a:lnTo>
                    <a:lnTo>
                      <a:pt x="227460" y="444811"/>
                    </a:lnTo>
                    <a:lnTo>
                      <a:pt x="218136" y="427850"/>
                    </a:lnTo>
                    <a:lnTo>
                      <a:pt x="212747" y="414141"/>
                    </a:lnTo>
                    <a:lnTo>
                      <a:pt x="214072" y="402971"/>
                    </a:lnTo>
                    <a:lnTo>
                      <a:pt x="211393" y="385375"/>
                    </a:lnTo>
                    <a:lnTo>
                      <a:pt x="212980" y="379133"/>
                    </a:lnTo>
                    <a:lnTo>
                      <a:pt x="222187" y="373850"/>
                    </a:lnTo>
                    <a:lnTo>
                      <a:pt x="225100" y="378606"/>
                    </a:lnTo>
                    <a:lnTo>
                      <a:pt x="229339" y="378155"/>
                    </a:lnTo>
                    <a:lnTo>
                      <a:pt x="231815" y="373317"/>
                    </a:lnTo>
                    <a:lnTo>
                      <a:pt x="234161" y="359524"/>
                    </a:lnTo>
                    <a:lnTo>
                      <a:pt x="240963" y="359721"/>
                    </a:lnTo>
                    <a:lnTo>
                      <a:pt x="245027" y="365817"/>
                    </a:lnTo>
                    <a:lnTo>
                      <a:pt x="247183" y="380644"/>
                    </a:lnTo>
                    <a:lnTo>
                      <a:pt x="277103" y="308680"/>
                    </a:lnTo>
                    <a:lnTo>
                      <a:pt x="267897" y="305149"/>
                    </a:lnTo>
                    <a:lnTo>
                      <a:pt x="264794" y="292405"/>
                    </a:lnTo>
                    <a:lnTo>
                      <a:pt x="263395" y="274930"/>
                    </a:lnTo>
                    <a:lnTo>
                      <a:pt x="267547" y="266929"/>
                    </a:lnTo>
                    <a:lnTo>
                      <a:pt x="279740" y="265284"/>
                    </a:lnTo>
                    <a:lnTo>
                      <a:pt x="297963" y="271710"/>
                    </a:lnTo>
                    <a:lnTo>
                      <a:pt x="300206" y="274898"/>
                    </a:lnTo>
                    <a:lnTo>
                      <a:pt x="301576" y="290443"/>
                    </a:lnTo>
                    <a:lnTo>
                      <a:pt x="304299" y="294221"/>
                    </a:lnTo>
                    <a:lnTo>
                      <a:pt x="309980" y="293072"/>
                    </a:lnTo>
                    <a:lnTo>
                      <a:pt x="316724" y="287395"/>
                    </a:lnTo>
                    <a:lnTo>
                      <a:pt x="321459" y="280435"/>
                    </a:lnTo>
                    <a:lnTo>
                      <a:pt x="324270" y="259074"/>
                    </a:lnTo>
                    <a:lnTo>
                      <a:pt x="324168" y="251530"/>
                    </a:lnTo>
                    <a:lnTo>
                      <a:pt x="330024" y="244177"/>
                    </a:lnTo>
                    <a:lnTo>
                      <a:pt x="338983" y="243110"/>
                    </a:lnTo>
                    <a:lnTo>
                      <a:pt x="343571" y="246552"/>
                    </a:lnTo>
                    <a:lnTo>
                      <a:pt x="353113" y="242443"/>
                    </a:lnTo>
                    <a:lnTo>
                      <a:pt x="359522" y="245491"/>
                    </a:lnTo>
                    <a:lnTo>
                      <a:pt x="365713" y="245713"/>
                    </a:lnTo>
                    <a:lnTo>
                      <a:pt x="365436" y="235115"/>
                    </a:lnTo>
                    <a:lnTo>
                      <a:pt x="368816" y="233331"/>
                    </a:lnTo>
                    <a:lnTo>
                      <a:pt x="383746" y="245377"/>
                    </a:lnTo>
                    <a:lnTo>
                      <a:pt x="387140" y="244285"/>
                    </a:lnTo>
                    <a:lnTo>
                      <a:pt x="388131" y="233610"/>
                    </a:lnTo>
                    <a:lnTo>
                      <a:pt x="392253" y="224606"/>
                    </a:lnTo>
                    <a:lnTo>
                      <a:pt x="402989" y="219913"/>
                    </a:lnTo>
                    <a:lnTo>
                      <a:pt x="406776" y="208705"/>
                    </a:lnTo>
                    <a:lnTo>
                      <a:pt x="403819" y="203200"/>
                    </a:lnTo>
                    <a:lnTo>
                      <a:pt x="404125" y="197193"/>
                    </a:lnTo>
                    <a:lnTo>
                      <a:pt x="407504" y="194259"/>
                    </a:lnTo>
                    <a:lnTo>
                      <a:pt x="420061" y="191129"/>
                    </a:lnTo>
                    <a:lnTo>
                      <a:pt x="426863" y="184817"/>
                    </a:lnTo>
                    <a:lnTo>
                      <a:pt x="426820" y="181267"/>
                    </a:lnTo>
                    <a:lnTo>
                      <a:pt x="419478" y="170453"/>
                    </a:lnTo>
                    <a:lnTo>
                      <a:pt x="417234" y="162097"/>
                    </a:lnTo>
                    <a:lnTo>
                      <a:pt x="410519" y="158687"/>
                    </a:lnTo>
                    <a:lnTo>
                      <a:pt x="402290" y="161423"/>
                    </a:lnTo>
                    <a:lnTo>
                      <a:pt x="390956" y="171012"/>
                    </a:lnTo>
                    <a:lnTo>
                      <a:pt x="386121" y="168523"/>
                    </a:lnTo>
                    <a:lnTo>
                      <a:pt x="376114" y="159385"/>
                    </a:lnTo>
                    <a:lnTo>
                      <a:pt x="371568" y="158185"/>
                    </a:lnTo>
                    <a:lnTo>
                      <a:pt x="369879" y="152737"/>
                    </a:lnTo>
                    <a:lnTo>
                      <a:pt x="374089" y="148774"/>
                    </a:lnTo>
                    <a:lnTo>
                      <a:pt x="389252" y="144920"/>
                    </a:lnTo>
                    <a:lnTo>
                      <a:pt x="390811" y="122599"/>
                    </a:lnTo>
                    <a:lnTo>
                      <a:pt x="399231" y="120949"/>
                    </a:lnTo>
                    <a:lnTo>
                      <a:pt x="401066" y="117348"/>
                    </a:lnTo>
                    <a:lnTo>
                      <a:pt x="404038" y="96234"/>
                    </a:lnTo>
                    <a:lnTo>
                      <a:pt x="401052" y="74168"/>
                    </a:lnTo>
                    <a:lnTo>
                      <a:pt x="395312" y="63227"/>
                    </a:lnTo>
                    <a:lnTo>
                      <a:pt x="384809" y="62363"/>
                    </a:lnTo>
                    <a:lnTo>
                      <a:pt x="365959" y="56553"/>
                    </a:lnTo>
                    <a:lnTo>
                      <a:pt x="363659" y="52280"/>
                    </a:lnTo>
                    <a:lnTo>
                      <a:pt x="369194" y="32741"/>
                    </a:lnTo>
                    <a:lnTo>
                      <a:pt x="367228" y="20371"/>
                    </a:lnTo>
                    <a:lnTo>
                      <a:pt x="359740" y="12725"/>
                    </a:lnTo>
                    <a:lnTo>
                      <a:pt x="357365" y="3683"/>
                    </a:lnTo>
                    <a:lnTo>
                      <a:pt x="353360" y="0"/>
                    </a:lnTo>
                    <a:lnTo>
                      <a:pt x="337831" y="6585"/>
                    </a:lnTo>
                    <a:lnTo>
                      <a:pt x="330825" y="8427"/>
                    </a:lnTo>
                    <a:lnTo>
                      <a:pt x="322289" y="15488"/>
                    </a:lnTo>
                    <a:lnTo>
                      <a:pt x="312864" y="28105"/>
                    </a:lnTo>
                    <a:lnTo>
                      <a:pt x="306717" y="38208"/>
                    </a:lnTo>
                    <a:lnTo>
                      <a:pt x="301444" y="53816"/>
                    </a:lnTo>
                    <a:lnTo>
                      <a:pt x="303207" y="59931"/>
                    </a:lnTo>
                    <a:lnTo>
                      <a:pt x="300934" y="63252"/>
                    </a:lnTo>
                    <a:lnTo>
                      <a:pt x="301444" y="74619"/>
                    </a:lnTo>
                    <a:lnTo>
                      <a:pt x="293884" y="87382"/>
                    </a:lnTo>
                    <a:lnTo>
                      <a:pt x="285406" y="95339"/>
                    </a:lnTo>
                    <a:lnTo>
                      <a:pt x="275501" y="99613"/>
                    </a:lnTo>
                    <a:lnTo>
                      <a:pt x="267460" y="105143"/>
                    </a:lnTo>
                    <a:lnTo>
                      <a:pt x="256345" y="110585"/>
                    </a:lnTo>
                    <a:lnTo>
                      <a:pt x="245595" y="119666"/>
                    </a:lnTo>
                    <a:lnTo>
                      <a:pt x="240075" y="119913"/>
                    </a:lnTo>
                    <a:lnTo>
                      <a:pt x="231160" y="130918"/>
                    </a:lnTo>
                    <a:lnTo>
                      <a:pt x="227052" y="132740"/>
                    </a:lnTo>
                    <a:lnTo>
                      <a:pt x="223410" y="145110"/>
                    </a:lnTo>
                    <a:lnTo>
                      <a:pt x="228785" y="155924"/>
                    </a:lnTo>
                    <a:lnTo>
                      <a:pt x="233155" y="170091"/>
                    </a:lnTo>
                    <a:lnTo>
                      <a:pt x="230052" y="178886"/>
                    </a:lnTo>
                    <a:lnTo>
                      <a:pt x="221021" y="192526"/>
                    </a:lnTo>
                    <a:lnTo>
                      <a:pt x="215864" y="208509"/>
                    </a:lnTo>
                    <a:lnTo>
                      <a:pt x="210693" y="219551"/>
                    </a:lnTo>
                    <a:lnTo>
                      <a:pt x="202260" y="222345"/>
                    </a:lnTo>
                    <a:lnTo>
                      <a:pt x="196068" y="218904"/>
                    </a:lnTo>
                    <a:lnTo>
                      <a:pt x="180525" y="203981"/>
                    </a:lnTo>
                    <a:lnTo>
                      <a:pt x="173286" y="203454"/>
                    </a:lnTo>
                    <a:lnTo>
                      <a:pt x="153883" y="227489"/>
                    </a:lnTo>
                    <a:lnTo>
                      <a:pt x="141021" y="241243"/>
                    </a:lnTo>
                    <a:lnTo>
                      <a:pt x="139288" y="254768"/>
                    </a:lnTo>
                    <a:lnTo>
                      <a:pt x="136141" y="256305"/>
                    </a:lnTo>
                    <a:lnTo>
                      <a:pt x="124430" y="247136"/>
                    </a:lnTo>
                    <a:lnTo>
                      <a:pt x="116723" y="237522"/>
                    </a:lnTo>
                    <a:lnTo>
                      <a:pt x="109979" y="235401"/>
                    </a:lnTo>
                    <a:lnTo>
                      <a:pt x="107314" y="228213"/>
                    </a:lnTo>
                    <a:lnTo>
                      <a:pt x="105420" y="229749"/>
                    </a:lnTo>
                    <a:lnTo>
                      <a:pt x="105201" y="243948"/>
                    </a:lnTo>
                    <a:lnTo>
                      <a:pt x="94611" y="259493"/>
                    </a:lnTo>
                    <a:lnTo>
                      <a:pt x="88653" y="260972"/>
                    </a:lnTo>
                    <a:lnTo>
                      <a:pt x="86512" y="267380"/>
                    </a:lnTo>
                    <a:lnTo>
                      <a:pt x="84182" y="262433"/>
                    </a:lnTo>
                    <a:lnTo>
                      <a:pt x="79418" y="268884"/>
                    </a:lnTo>
                    <a:lnTo>
                      <a:pt x="85172" y="277832"/>
                    </a:lnTo>
                    <a:lnTo>
                      <a:pt x="83015" y="283343"/>
                    </a:lnTo>
                    <a:lnTo>
                      <a:pt x="83847" y="290976"/>
                    </a:lnTo>
                    <a:lnTo>
                      <a:pt x="68158" y="303702"/>
                    </a:lnTo>
                    <a:lnTo>
                      <a:pt x="60554" y="304229"/>
                    </a:lnTo>
                    <a:lnTo>
                      <a:pt x="54611" y="308254"/>
                    </a:lnTo>
                    <a:lnTo>
                      <a:pt x="43308" y="307194"/>
                    </a:lnTo>
                    <a:lnTo>
                      <a:pt x="39534" y="303644"/>
                    </a:lnTo>
                    <a:lnTo>
                      <a:pt x="39389" y="294081"/>
                    </a:lnTo>
                    <a:lnTo>
                      <a:pt x="30926" y="287814"/>
                    </a:lnTo>
                    <a:lnTo>
                      <a:pt x="27940" y="280435"/>
                    </a:lnTo>
                    <a:lnTo>
                      <a:pt x="18485" y="283229"/>
                    </a:lnTo>
                    <a:lnTo>
                      <a:pt x="9090" y="304819"/>
                    </a:lnTo>
                    <a:lnTo>
                      <a:pt x="11989" y="318630"/>
                    </a:lnTo>
                    <a:lnTo>
                      <a:pt x="10154" y="323837"/>
                    </a:lnTo>
                    <a:lnTo>
                      <a:pt x="3060" y="328282"/>
                    </a:lnTo>
                    <a:lnTo>
                      <a:pt x="0" y="333400"/>
                    </a:lnTo>
                    <a:lnTo>
                      <a:pt x="5375" y="337623"/>
                    </a:lnTo>
                    <a:lnTo>
                      <a:pt x="10095" y="346069"/>
                    </a:lnTo>
                    <a:lnTo>
                      <a:pt x="19068" y="349428"/>
                    </a:lnTo>
                    <a:lnTo>
                      <a:pt x="18456" y="356057"/>
                    </a:lnTo>
                    <a:lnTo>
                      <a:pt x="12470" y="369151"/>
                    </a:lnTo>
                    <a:lnTo>
                      <a:pt x="13023" y="382632"/>
                    </a:lnTo>
                    <a:lnTo>
                      <a:pt x="24094" y="396818"/>
                    </a:lnTo>
                    <a:lnTo>
                      <a:pt x="22928" y="426091"/>
                    </a:lnTo>
                    <a:lnTo>
                      <a:pt x="28420" y="435521"/>
                    </a:lnTo>
                    <a:lnTo>
                      <a:pt x="36767" y="434175"/>
                    </a:lnTo>
                    <a:lnTo>
                      <a:pt x="52630" y="424802"/>
                    </a:lnTo>
                    <a:lnTo>
                      <a:pt x="55646" y="425583"/>
                    </a:lnTo>
                    <a:lnTo>
                      <a:pt x="53766" y="438264"/>
                    </a:lnTo>
                    <a:lnTo>
                      <a:pt x="53941" y="448678"/>
                    </a:lnTo>
                    <a:lnTo>
                      <a:pt x="62550" y="460235"/>
                    </a:lnTo>
                    <a:lnTo>
                      <a:pt x="64619" y="473926"/>
                    </a:lnTo>
                    <a:lnTo>
                      <a:pt x="61850" y="488734"/>
                    </a:lnTo>
                    <a:lnTo>
                      <a:pt x="57422" y="492741"/>
                    </a:lnTo>
                    <a:lnTo>
                      <a:pt x="52455" y="501307"/>
                    </a:lnTo>
                    <a:lnTo>
                      <a:pt x="52601" y="510013"/>
                    </a:lnTo>
                    <a:lnTo>
                      <a:pt x="56869" y="515080"/>
                    </a:lnTo>
                    <a:close/>
                    <a:moveTo>
                      <a:pt x="277103" y="308680"/>
                    </a:moveTo>
                    <a:lnTo>
                      <a:pt x="247183" y="380644"/>
                    </a:lnTo>
                    <a:lnTo>
                      <a:pt x="248713" y="385655"/>
                    </a:lnTo>
                    <a:lnTo>
                      <a:pt x="256461" y="391643"/>
                    </a:lnTo>
                    <a:lnTo>
                      <a:pt x="261953" y="398748"/>
                    </a:lnTo>
                    <a:lnTo>
                      <a:pt x="268902" y="403981"/>
                    </a:lnTo>
                    <a:lnTo>
                      <a:pt x="273404" y="415817"/>
                    </a:lnTo>
                    <a:lnTo>
                      <a:pt x="272398" y="423735"/>
                    </a:lnTo>
                    <a:lnTo>
                      <a:pt x="262886" y="433223"/>
                    </a:lnTo>
                    <a:lnTo>
                      <a:pt x="257948" y="435718"/>
                    </a:lnTo>
                    <a:lnTo>
                      <a:pt x="279550" y="456121"/>
                    </a:lnTo>
                    <a:lnTo>
                      <a:pt x="282683" y="451307"/>
                    </a:lnTo>
                    <a:lnTo>
                      <a:pt x="285363" y="427038"/>
                    </a:lnTo>
                    <a:lnTo>
                      <a:pt x="298429" y="427768"/>
                    </a:lnTo>
                    <a:lnTo>
                      <a:pt x="302930" y="425279"/>
                    </a:lnTo>
                    <a:lnTo>
                      <a:pt x="310986" y="412013"/>
                    </a:lnTo>
                    <a:lnTo>
                      <a:pt x="314904" y="407816"/>
                    </a:lnTo>
                    <a:lnTo>
                      <a:pt x="325333" y="407956"/>
                    </a:lnTo>
                    <a:lnTo>
                      <a:pt x="337512" y="416408"/>
                    </a:lnTo>
                    <a:lnTo>
                      <a:pt x="340454" y="411455"/>
                    </a:lnTo>
                    <a:lnTo>
                      <a:pt x="352165" y="402666"/>
                    </a:lnTo>
                    <a:lnTo>
                      <a:pt x="357803" y="402190"/>
                    </a:lnTo>
                    <a:lnTo>
                      <a:pt x="364023" y="388201"/>
                    </a:lnTo>
                    <a:lnTo>
                      <a:pt x="353636" y="378714"/>
                    </a:lnTo>
                    <a:lnTo>
                      <a:pt x="347344" y="378098"/>
                    </a:lnTo>
                    <a:lnTo>
                      <a:pt x="347052" y="372783"/>
                    </a:lnTo>
                    <a:lnTo>
                      <a:pt x="351029" y="371412"/>
                    </a:lnTo>
                    <a:lnTo>
                      <a:pt x="353214" y="364280"/>
                    </a:lnTo>
                    <a:lnTo>
                      <a:pt x="352879" y="354406"/>
                    </a:lnTo>
                    <a:lnTo>
                      <a:pt x="354817" y="341649"/>
                    </a:lnTo>
                    <a:lnTo>
                      <a:pt x="346731" y="336899"/>
                    </a:lnTo>
                    <a:lnTo>
                      <a:pt x="351700" y="333039"/>
                    </a:lnTo>
                    <a:lnTo>
                      <a:pt x="356157" y="335388"/>
                    </a:lnTo>
                    <a:lnTo>
                      <a:pt x="360163" y="331248"/>
                    </a:lnTo>
                    <a:lnTo>
                      <a:pt x="359915" y="313322"/>
                    </a:lnTo>
                    <a:lnTo>
                      <a:pt x="368888" y="308680"/>
                    </a:lnTo>
                    <a:lnTo>
                      <a:pt x="375152" y="298888"/>
                    </a:lnTo>
                    <a:lnTo>
                      <a:pt x="373841" y="289497"/>
                    </a:lnTo>
                    <a:lnTo>
                      <a:pt x="371276" y="287198"/>
                    </a:lnTo>
                    <a:lnTo>
                      <a:pt x="363061" y="288404"/>
                    </a:lnTo>
                    <a:lnTo>
                      <a:pt x="360556" y="292233"/>
                    </a:lnTo>
                    <a:lnTo>
                      <a:pt x="352559" y="288989"/>
                    </a:lnTo>
                    <a:lnTo>
                      <a:pt x="344591" y="298634"/>
                    </a:lnTo>
                    <a:lnTo>
                      <a:pt x="339667" y="296374"/>
                    </a:lnTo>
                    <a:lnTo>
                      <a:pt x="340672" y="302806"/>
                    </a:lnTo>
                    <a:lnTo>
                      <a:pt x="337758" y="307867"/>
                    </a:lnTo>
                    <a:lnTo>
                      <a:pt x="323673" y="316421"/>
                    </a:lnTo>
                    <a:lnTo>
                      <a:pt x="312340" y="338322"/>
                    </a:lnTo>
                    <a:lnTo>
                      <a:pt x="303658" y="347466"/>
                    </a:lnTo>
                    <a:lnTo>
                      <a:pt x="298851" y="349288"/>
                    </a:lnTo>
                    <a:lnTo>
                      <a:pt x="295923" y="343522"/>
                    </a:lnTo>
                    <a:lnTo>
                      <a:pt x="296026" y="330460"/>
                    </a:lnTo>
                    <a:lnTo>
                      <a:pt x="301226" y="321259"/>
                    </a:lnTo>
                    <a:lnTo>
                      <a:pt x="297263" y="313036"/>
                    </a:lnTo>
                    <a:lnTo>
                      <a:pt x="289223" y="312985"/>
                    </a:lnTo>
                    <a:lnTo>
                      <a:pt x="286222" y="308870"/>
                    </a:lnTo>
                    <a:lnTo>
                      <a:pt x="277103" y="308680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0D8DB351-DE39-0D19-DFB9-7577D77B63F1}"/>
                  </a:ext>
                </a:extLst>
              </p:cNvPr>
              <p:cNvSpPr/>
              <p:nvPr/>
            </p:nvSpPr>
            <p:spPr>
              <a:xfrm>
                <a:off x="9820916" y="2603545"/>
                <a:ext cx="1487655" cy="2962450"/>
              </a:xfrm>
              <a:custGeom>
                <a:avLst/>
                <a:gdLst>
                  <a:gd name="connsiteX0" fmla="*/ 288741 w 503904"/>
                  <a:gd name="connsiteY0" fmla="*/ 30645 h 1003452"/>
                  <a:gd name="connsiteX1" fmla="*/ 286074 w 503904"/>
                  <a:gd name="connsiteY1" fmla="*/ 23317 h 1003452"/>
                  <a:gd name="connsiteX2" fmla="*/ 279229 w 503904"/>
                  <a:gd name="connsiteY2" fmla="*/ 24549 h 1003452"/>
                  <a:gd name="connsiteX3" fmla="*/ 275704 w 503904"/>
                  <a:gd name="connsiteY3" fmla="*/ 22670 h 1003452"/>
                  <a:gd name="connsiteX4" fmla="*/ 271475 w 503904"/>
                  <a:gd name="connsiteY4" fmla="*/ 14275 h 1003452"/>
                  <a:gd name="connsiteX5" fmla="*/ 259925 w 503904"/>
                  <a:gd name="connsiteY5" fmla="*/ 2521 h 1003452"/>
                  <a:gd name="connsiteX6" fmla="*/ 242011 w 503904"/>
                  <a:gd name="connsiteY6" fmla="*/ 0 h 1003452"/>
                  <a:gd name="connsiteX7" fmla="*/ 236093 w 503904"/>
                  <a:gd name="connsiteY7" fmla="*/ 8115 h 1003452"/>
                  <a:gd name="connsiteX8" fmla="*/ 239243 w 503904"/>
                  <a:gd name="connsiteY8" fmla="*/ 13519 h 1003452"/>
                  <a:gd name="connsiteX9" fmla="*/ 234639 w 503904"/>
                  <a:gd name="connsiteY9" fmla="*/ 27540 h 1003452"/>
                  <a:gd name="connsiteX10" fmla="*/ 235147 w 503904"/>
                  <a:gd name="connsiteY10" fmla="*/ 32607 h 1003452"/>
                  <a:gd name="connsiteX11" fmla="*/ 229832 w 503904"/>
                  <a:gd name="connsiteY11" fmla="*/ 37224 h 1003452"/>
                  <a:gd name="connsiteX12" fmla="*/ 227736 w 503904"/>
                  <a:gd name="connsiteY12" fmla="*/ 48813 h 1003452"/>
                  <a:gd name="connsiteX13" fmla="*/ 223888 w 503904"/>
                  <a:gd name="connsiteY13" fmla="*/ 44253 h 1003452"/>
                  <a:gd name="connsiteX14" fmla="*/ 217551 w 503904"/>
                  <a:gd name="connsiteY14" fmla="*/ 45485 h 1003452"/>
                  <a:gd name="connsiteX15" fmla="*/ 209569 w 503904"/>
                  <a:gd name="connsiteY15" fmla="*/ 40672 h 1003452"/>
                  <a:gd name="connsiteX16" fmla="*/ 203454 w 503904"/>
                  <a:gd name="connsiteY16" fmla="*/ 48006 h 1003452"/>
                  <a:gd name="connsiteX17" fmla="*/ 202533 w 503904"/>
                  <a:gd name="connsiteY17" fmla="*/ 58052 h 1003452"/>
                  <a:gd name="connsiteX18" fmla="*/ 198628 w 503904"/>
                  <a:gd name="connsiteY18" fmla="*/ 62281 h 1003452"/>
                  <a:gd name="connsiteX19" fmla="*/ 191884 w 503904"/>
                  <a:gd name="connsiteY19" fmla="*/ 75101 h 1003452"/>
                  <a:gd name="connsiteX20" fmla="*/ 194640 w 503904"/>
                  <a:gd name="connsiteY20" fmla="*/ 94729 h 1003452"/>
                  <a:gd name="connsiteX21" fmla="*/ 193300 w 503904"/>
                  <a:gd name="connsiteY21" fmla="*/ 103188 h 1003452"/>
                  <a:gd name="connsiteX22" fmla="*/ 188563 w 503904"/>
                  <a:gd name="connsiteY22" fmla="*/ 119875 h 1003452"/>
                  <a:gd name="connsiteX23" fmla="*/ 188563 w 503904"/>
                  <a:gd name="connsiteY23" fmla="*/ 133071 h 1003452"/>
                  <a:gd name="connsiteX24" fmla="*/ 190926 w 503904"/>
                  <a:gd name="connsiteY24" fmla="*/ 142449 h 1003452"/>
                  <a:gd name="connsiteX25" fmla="*/ 186017 w 503904"/>
                  <a:gd name="connsiteY25" fmla="*/ 142786 h 1003452"/>
                  <a:gd name="connsiteX26" fmla="*/ 181470 w 503904"/>
                  <a:gd name="connsiteY26" fmla="*/ 156712 h 1003452"/>
                  <a:gd name="connsiteX27" fmla="*/ 185071 w 503904"/>
                  <a:gd name="connsiteY27" fmla="*/ 159709 h 1003452"/>
                  <a:gd name="connsiteX28" fmla="*/ 174466 w 503904"/>
                  <a:gd name="connsiteY28" fmla="*/ 163798 h 1003452"/>
                  <a:gd name="connsiteX29" fmla="*/ 170313 w 503904"/>
                  <a:gd name="connsiteY29" fmla="*/ 161779 h 1003452"/>
                  <a:gd name="connsiteX30" fmla="*/ 167138 w 503904"/>
                  <a:gd name="connsiteY30" fmla="*/ 152425 h 1003452"/>
                  <a:gd name="connsiteX31" fmla="*/ 161487 w 503904"/>
                  <a:gd name="connsiteY31" fmla="*/ 151917 h 1003452"/>
                  <a:gd name="connsiteX32" fmla="*/ 158458 w 503904"/>
                  <a:gd name="connsiteY32" fmla="*/ 154889 h 1003452"/>
                  <a:gd name="connsiteX33" fmla="*/ 147149 w 503904"/>
                  <a:gd name="connsiteY33" fmla="*/ 157886 h 1003452"/>
                  <a:gd name="connsiteX34" fmla="*/ 143802 w 503904"/>
                  <a:gd name="connsiteY34" fmla="*/ 162509 h 1003452"/>
                  <a:gd name="connsiteX35" fmla="*/ 140551 w 503904"/>
                  <a:gd name="connsiteY35" fmla="*/ 178340 h 1003452"/>
                  <a:gd name="connsiteX36" fmla="*/ 134957 w 503904"/>
                  <a:gd name="connsiteY36" fmla="*/ 195485 h 1003452"/>
                  <a:gd name="connsiteX37" fmla="*/ 134360 w 503904"/>
                  <a:gd name="connsiteY37" fmla="*/ 201174 h 1003452"/>
                  <a:gd name="connsiteX38" fmla="*/ 127876 w 503904"/>
                  <a:gd name="connsiteY38" fmla="*/ 206946 h 1003452"/>
                  <a:gd name="connsiteX39" fmla="*/ 125565 w 503904"/>
                  <a:gd name="connsiteY39" fmla="*/ 214509 h 1003452"/>
                  <a:gd name="connsiteX40" fmla="*/ 128975 w 503904"/>
                  <a:gd name="connsiteY40" fmla="*/ 231578 h 1003452"/>
                  <a:gd name="connsiteX41" fmla="*/ 128124 w 503904"/>
                  <a:gd name="connsiteY41" fmla="*/ 239395 h 1003452"/>
                  <a:gd name="connsiteX42" fmla="*/ 124416 w 503904"/>
                  <a:gd name="connsiteY42" fmla="*/ 242538 h 1003452"/>
                  <a:gd name="connsiteX43" fmla="*/ 120987 w 503904"/>
                  <a:gd name="connsiteY43" fmla="*/ 250889 h 1003452"/>
                  <a:gd name="connsiteX44" fmla="*/ 113151 w 503904"/>
                  <a:gd name="connsiteY44" fmla="*/ 249600 h 1003452"/>
                  <a:gd name="connsiteX45" fmla="*/ 105912 w 503904"/>
                  <a:gd name="connsiteY45" fmla="*/ 250806 h 1003452"/>
                  <a:gd name="connsiteX46" fmla="*/ 100787 w 503904"/>
                  <a:gd name="connsiteY46" fmla="*/ 257702 h 1003452"/>
                  <a:gd name="connsiteX47" fmla="*/ 94653 w 503904"/>
                  <a:gd name="connsiteY47" fmla="*/ 259436 h 1003452"/>
                  <a:gd name="connsiteX48" fmla="*/ 89980 w 503904"/>
                  <a:gd name="connsiteY48" fmla="*/ 248983 h 1003452"/>
                  <a:gd name="connsiteX49" fmla="*/ 84792 w 503904"/>
                  <a:gd name="connsiteY49" fmla="*/ 251200 h 1003452"/>
                  <a:gd name="connsiteX50" fmla="*/ 83293 w 503904"/>
                  <a:gd name="connsiteY50" fmla="*/ 238582 h 1003452"/>
                  <a:gd name="connsiteX51" fmla="*/ 86817 w 503904"/>
                  <a:gd name="connsiteY51" fmla="*/ 224796 h 1003452"/>
                  <a:gd name="connsiteX52" fmla="*/ 85579 w 503904"/>
                  <a:gd name="connsiteY52" fmla="*/ 199517 h 1003452"/>
                  <a:gd name="connsiteX53" fmla="*/ 79680 w 503904"/>
                  <a:gd name="connsiteY53" fmla="*/ 196272 h 1003452"/>
                  <a:gd name="connsiteX54" fmla="*/ 78511 w 503904"/>
                  <a:gd name="connsiteY54" fmla="*/ 191027 h 1003452"/>
                  <a:gd name="connsiteX55" fmla="*/ 72453 w 503904"/>
                  <a:gd name="connsiteY55" fmla="*/ 189179 h 1003452"/>
                  <a:gd name="connsiteX56" fmla="*/ 72365 w 503904"/>
                  <a:gd name="connsiteY56" fmla="*/ 195739 h 1003452"/>
                  <a:gd name="connsiteX57" fmla="*/ 67310 w 503904"/>
                  <a:gd name="connsiteY57" fmla="*/ 199885 h 1003452"/>
                  <a:gd name="connsiteX58" fmla="*/ 67196 w 503904"/>
                  <a:gd name="connsiteY58" fmla="*/ 203581 h 1003452"/>
                  <a:gd name="connsiteX59" fmla="*/ 70123 w 503904"/>
                  <a:gd name="connsiteY59" fmla="*/ 220085 h 1003452"/>
                  <a:gd name="connsiteX60" fmla="*/ 66643 w 503904"/>
                  <a:gd name="connsiteY60" fmla="*/ 232080 h 1003452"/>
                  <a:gd name="connsiteX61" fmla="*/ 60071 w 503904"/>
                  <a:gd name="connsiteY61" fmla="*/ 228803 h 1003452"/>
                  <a:gd name="connsiteX62" fmla="*/ 59239 w 503904"/>
                  <a:gd name="connsiteY62" fmla="*/ 232448 h 1003452"/>
                  <a:gd name="connsiteX63" fmla="*/ 64573 w 503904"/>
                  <a:gd name="connsiteY63" fmla="*/ 235750 h 1003452"/>
                  <a:gd name="connsiteX64" fmla="*/ 60249 w 503904"/>
                  <a:gd name="connsiteY64" fmla="*/ 259099 h 1003452"/>
                  <a:gd name="connsiteX65" fmla="*/ 55410 w 503904"/>
                  <a:gd name="connsiteY65" fmla="*/ 264287 h 1003452"/>
                  <a:gd name="connsiteX66" fmla="*/ 55702 w 503904"/>
                  <a:gd name="connsiteY66" fmla="*/ 269869 h 1003452"/>
                  <a:gd name="connsiteX67" fmla="*/ 53010 w 503904"/>
                  <a:gd name="connsiteY67" fmla="*/ 280994 h 1003452"/>
                  <a:gd name="connsiteX68" fmla="*/ 44983 w 503904"/>
                  <a:gd name="connsiteY68" fmla="*/ 281610 h 1003452"/>
                  <a:gd name="connsiteX69" fmla="*/ 41910 w 503904"/>
                  <a:gd name="connsiteY69" fmla="*/ 276314 h 1003452"/>
                  <a:gd name="connsiteX70" fmla="*/ 38748 w 503904"/>
                  <a:gd name="connsiteY70" fmla="*/ 280518 h 1003452"/>
                  <a:gd name="connsiteX71" fmla="*/ 40958 w 503904"/>
                  <a:gd name="connsiteY71" fmla="*/ 289573 h 1003452"/>
                  <a:gd name="connsiteX72" fmla="*/ 35484 w 503904"/>
                  <a:gd name="connsiteY72" fmla="*/ 308445 h 1003452"/>
                  <a:gd name="connsiteX73" fmla="*/ 41396 w 503904"/>
                  <a:gd name="connsiteY73" fmla="*/ 316744 h 1003452"/>
                  <a:gd name="connsiteX74" fmla="*/ 33534 w 503904"/>
                  <a:gd name="connsiteY74" fmla="*/ 337579 h 1003452"/>
                  <a:gd name="connsiteX75" fmla="*/ 26143 w 503904"/>
                  <a:gd name="connsiteY75" fmla="*/ 348710 h 1003452"/>
                  <a:gd name="connsiteX76" fmla="*/ 26105 w 503904"/>
                  <a:gd name="connsiteY76" fmla="*/ 362090 h 1003452"/>
                  <a:gd name="connsiteX77" fmla="*/ 19869 w 503904"/>
                  <a:gd name="connsiteY77" fmla="*/ 368573 h 1003452"/>
                  <a:gd name="connsiteX78" fmla="*/ 14681 w 503904"/>
                  <a:gd name="connsiteY78" fmla="*/ 379317 h 1003452"/>
                  <a:gd name="connsiteX79" fmla="*/ 5639 w 503904"/>
                  <a:gd name="connsiteY79" fmla="*/ 388715 h 1003452"/>
                  <a:gd name="connsiteX80" fmla="*/ 7645 w 503904"/>
                  <a:gd name="connsiteY80" fmla="*/ 394716 h 1003452"/>
                  <a:gd name="connsiteX81" fmla="*/ 13894 w 503904"/>
                  <a:gd name="connsiteY81" fmla="*/ 400831 h 1003452"/>
                  <a:gd name="connsiteX82" fmla="*/ 15265 w 503904"/>
                  <a:gd name="connsiteY82" fmla="*/ 411270 h 1003452"/>
                  <a:gd name="connsiteX83" fmla="*/ 12643 w 503904"/>
                  <a:gd name="connsiteY83" fmla="*/ 419100 h 1003452"/>
                  <a:gd name="connsiteX84" fmla="*/ 3696 w 503904"/>
                  <a:gd name="connsiteY84" fmla="*/ 433940 h 1003452"/>
                  <a:gd name="connsiteX85" fmla="*/ 171 w 503904"/>
                  <a:gd name="connsiteY85" fmla="*/ 449263 h 1003452"/>
                  <a:gd name="connsiteX86" fmla="*/ 0 w 503904"/>
                  <a:gd name="connsiteY86" fmla="*/ 464280 h 1003452"/>
                  <a:gd name="connsiteX87" fmla="*/ 2388 w 503904"/>
                  <a:gd name="connsiteY87" fmla="*/ 466439 h 1003452"/>
                  <a:gd name="connsiteX88" fmla="*/ 16237 w 503904"/>
                  <a:gd name="connsiteY88" fmla="*/ 450723 h 1003452"/>
                  <a:gd name="connsiteX89" fmla="*/ 20447 w 503904"/>
                  <a:gd name="connsiteY89" fmla="*/ 451231 h 1003452"/>
                  <a:gd name="connsiteX90" fmla="*/ 20803 w 503904"/>
                  <a:gd name="connsiteY90" fmla="*/ 461162 h 1003452"/>
                  <a:gd name="connsiteX91" fmla="*/ 23800 w 503904"/>
                  <a:gd name="connsiteY91" fmla="*/ 467646 h 1003452"/>
                  <a:gd name="connsiteX92" fmla="*/ 29407 w 503904"/>
                  <a:gd name="connsiteY92" fmla="*/ 477641 h 1003452"/>
                  <a:gd name="connsiteX93" fmla="*/ 31261 w 503904"/>
                  <a:gd name="connsiteY93" fmla="*/ 488950 h 1003452"/>
                  <a:gd name="connsiteX94" fmla="*/ 40011 w 503904"/>
                  <a:gd name="connsiteY94" fmla="*/ 498018 h 1003452"/>
                  <a:gd name="connsiteX95" fmla="*/ 48241 w 503904"/>
                  <a:gd name="connsiteY95" fmla="*/ 521208 h 1003452"/>
                  <a:gd name="connsiteX96" fmla="*/ 52572 w 503904"/>
                  <a:gd name="connsiteY96" fmla="*/ 540918 h 1003452"/>
                  <a:gd name="connsiteX97" fmla="*/ 50635 w 503904"/>
                  <a:gd name="connsiteY97" fmla="*/ 549764 h 1003452"/>
                  <a:gd name="connsiteX98" fmla="*/ 48958 w 503904"/>
                  <a:gd name="connsiteY98" fmla="*/ 568554 h 1003452"/>
                  <a:gd name="connsiteX99" fmla="*/ 44647 w 503904"/>
                  <a:gd name="connsiteY99" fmla="*/ 576415 h 1003452"/>
                  <a:gd name="connsiteX100" fmla="*/ 49251 w 503904"/>
                  <a:gd name="connsiteY100" fmla="*/ 587908 h 1003452"/>
                  <a:gd name="connsiteX101" fmla="*/ 45256 w 503904"/>
                  <a:gd name="connsiteY101" fmla="*/ 609365 h 1003452"/>
                  <a:gd name="connsiteX102" fmla="*/ 45942 w 503904"/>
                  <a:gd name="connsiteY102" fmla="*/ 622853 h 1003452"/>
                  <a:gd name="connsiteX103" fmla="*/ 38703 w 503904"/>
                  <a:gd name="connsiteY103" fmla="*/ 628498 h 1003452"/>
                  <a:gd name="connsiteX104" fmla="*/ 39764 w 503904"/>
                  <a:gd name="connsiteY104" fmla="*/ 632911 h 1003452"/>
                  <a:gd name="connsiteX105" fmla="*/ 37757 w 503904"/>
                  <a:gd name="connsiteY105" fmla="*/ 641394 h 1003452"/>
                  <a:gd name="connsiteX106" fmla="*/ 37611 w 503904"/>
                  <a:gd name="connsiteY106" fmla="*/ 656933 h 1003452"/>
                  <a:gd name="connsiteX107" fmla="*/ 36081 w 503904"/>
                  <a:gd name="connsiteY107" fmla="*/ 662584 h 1003452"/>
                  <a:gd name="connsiteX108" fmla="*/ 37840 w 503904"/>
                  <a:gd name="connsiteY108" fmla="*/ 672668 h 1003452"/>
                  <a:gd name="connsiteX109" fmla="*/ 44761 w 503904"/>
                  <a:gd name="connsiteY109" fmla="*/ 680936 h 1003452"/>
                  <a:gd name="connsiteX110" fmla="*/ 48800 w 503904"/>
                  <a:gd name="connsiteY110" fmla="*/ 682339 h 1003452"/>
                  <a:gd name="connsiteX111" fmla="*/ 58122 w 503904"/>
                  <a:gd name="connsiteY111" fmla="*/ 670478 h 1003452"/>
                  <a:gd name="connsiteX112" fmla="*/ 63583 w 503904"/>
                  <a:gd name="connsiteY112" fmla="*/ 660108 h 1003452"/>
                  <a:gd name="connsiteX113" fmla="*/ 67120 w 503904"/>
                  <a:gd name="connsiteY113" fmla="*/ 661124 h 1003452"/>
                  <a:gd name="connsiteX114" fmla="*/ 75965 w 503904"/>
                  <a:gd name="connsiteY114" fmla="*/ 672560 h 1003452"/>
                  <a:gd name="connsiteX115" fmla="*/ 83509 w 503904"/>
                  <a:gd name="connsiteY115" fmla="*/ 671297 h 1003452"/>
                  <a:gd name="connsiteX116" fmla="*/ 93155 w 503904"/>
                  <a:gd name="connsiteY116" fmla="*/ 675907 h 1003452"/>
                  <a:gd name="connsiteX117" fmla="*/ 97447 w 503904"/>
                  <a:gd name="connsiteY117" fmla="*/ 683012 h 1003452"/>
                  <a:gd name="connsiteX118" fmla="*/ 89440 w 503904"/>
                  <a:gd name="connsiteY118" fmla="*/ 701815 h 1003452"/>
                  <a:gd name="connsiteX119" fmla="*/ 87516 w 503904"/>
                  <a:gd name="connsiteY119" fmla="*/ 714356 h 1003452"/>
                  <a:gd name="connsiteX120" fmla="*/ 80696 w 503904"/>
                  <a:gd name="connsiteY120" fmla="*/ 738162 h 1003452"/>
                  <a:gd name="connsiteX121" fmla="*/ 75000 w 503904"/>
                  <a:gd name="connsiteY121" fmla="*/ 751688 h 1003452"/>
                  <a:gd name="connsiteX122" fmla="*/ 67456 w 503904"/>
                  <a:gd name="connsiteY122" fmla="*/ 754977 h 1003452"/>
                  <a:gd name="connsiteX123" fmla="*/ 66656 w 503904"/>
                  <a:gd name="connsiteY123" fmla="*/ 764623 h 1003452"/>
                  <a:gd name="connsiteX124" fmla="*/ 62516 w 503904"/>
                  <a:gd name="connsiteY124" fmla="*/ 774440 h 1003452"/>
                  <a:gd name="connsiteX125" fmla="*/ 62211 w 503904"/>
                  <a:gd name="connsiteY125" fmla="*/ 782060 h 1003452"/>
                  <a:gd name="connsiteX126" fmla="*/ 59258 w 503904"/>
                  <a:gd name="connsiteY126" fmla="*/ 793839 h 1003452"/>
                  <a:gd name="connsiteX127" fmla="*/ 59766 w 503904"/>
                  <a:gd name="connsiteY127" fmla="*/ 798455 h 1003452"/>
                  <a:gd name="connsiteX128" fmla="*/ 55689 w 503904"/>
                  <a:gd name="connsiteY128" fmla="*/ 812768 h 1003452"/>
                  <a:gd name="connsiteX129" fmla="*/ 54623 w 503904"/>
                  <a:gd name="connsiteY129" fmla="*/ 830580 h 1003452"/>
                  <a:gd name="connsiteX130" fmla="*/ 58604 w 503904"/>
                  <a:gd name="connsiteY130" fmla="*/ 844810 h 1003452"/>
                  <a:gd name="connsiteX131" fmla="*/ 58541 w 503904"/>
                  <a:gd name="connsiteY131" fmla="*/ 857695 h 1003452"/>
                  <a:gd name="connsiteX132" fmla="*/ 56255 w 503904"/>
                  <a:gd name="connsiteY132" fmla="*/ 858006 h 1003452"/>
                  <a:gd name="connsiteX133" fmla="*/ 61601 w 503904"/>
                  <a:gd name="connsiteY133" fmla="*/ 873316 h 1003452"/>
                  <a:gd name="connsiteX134" fmla="*/ 65494 w 503904"/>
                  <a:gd name="connsiteY134" fmla="*/ 879812 h 1003452"/>
                  <a:gd name="connsiteX135" fmla="*/ 64065 w 503904"/>
                  <a:gd name="connsiteY135" fmla="*/ 892956 h 1003452"/>
                  <a:gd name="connsiteX136" fmla="*/ 66859 w 503904"/>
                  <a:gd name="connsiteY136" fmla="*/ 903338 h 1003452"/>
                  <a:gd name="connsiteX137" fmla="*/ 62313 w 503904"/>
                  <a:gd name="connsiteY137" fmla="*/ 911530 h 1003452"/>
                  <a:gd name="connsiteX138" fmla="*/ 65202 w 503904"/>
                  <a:gd name="connsiteY138" fmla="*/ 915048 h 1003452"/>
                  <a:gd name="connsiteX139" fmla="*/ 63494 w 503904"/>
                  <a:gd name="connsiteY139" fmla="*/ 923550 h 1003452"/>
                  <a:gd name="connsiteX140" fmla="*/ 67691 w 503904"/>
                  <a:gd name="connsiteY140" fmla="*/ 925716 h 1003452"/>
                  <a:gd name="connsiteX141" fmla="*/ 71158 w 503904"/>
                  <a:gd name="connsiteY141" fmla="*/ 935596 h 1003452"/>
                  <a:gd name="connsiteX142" fmla="*/ 75597 w 503904"/>
                  <a:gd name="connsiteY142" fmla="*/ 941534 h 1003452"/>
                  <a:gd name="connsiteX143" fmla="*/ 95656 w 503904"/>
                  <a:gd name="connsiteY143" fmla="*/ 939171 h 1003452"/>
                  <a:gd name="connsiteX144" fmla="*/ 101441 w 503904"/>
                  <a:gd name="connsiteY144" fmla="*/ 943420 h 1003452"/>
                  <a:gd name="connsiteX145" fmla="*/ 107182 w 503904"/>
                  <a:gd name="connsiteY145" fmla="*/ 943083 h 1003452"/>
                  <a:gd name="connsiteX146" fmla="*/ 112192 w 503904"/>
                  <a:gd name="connsiteY146" fmla="*/ 936358 h 1003452"/>
                  <a:gd name="connsiteX147" fmla="*/ 120263 w 503904"/>
                  <a:gd name="connsiteY147" fmla="*/ 931005 h 1003452"/>
                  <a:gd name="connsiteX148" fmla="*/ 130607 w 503904"/>
                  <a:gd name="connsiteY148" fmla="*/ 927151 h 1003452"/>
                  <a:gd name="connsiteX149" fmla="*/ 131623 w 503904"/>
                  <a:gd name="connsiteY149" fmla="*/ 933990 h 1003452"/>
                  <a:gd name="connsiteX150" fmla="*/ 131902 w 503904"/>
                  <a:gd name="connsiteY150" fmla="*/ 957694 h 1003452"/>
                  <a:gd name="connsiteX151" fmla="*/ 130010 w 503904"/>
                  <a:gd name="connsiteY151" fmla="*/ 975347 h 1003452"/>
                  <a:gd name="connsiteX152" fmla="*/ 126771 w 503904"/>
                  <a:gd name="connsiteY152" fmla="*/ 986187 h 1003452"/>
                  <a:gd name="connsiteX153" fmla="*/ 128740 w 503904"/>
                  <a:gd name="connsiteY153" fmla="*/ 1003452 h 1003452"/>
                  <a:gd name="connsiteX154" fmla="*/ 135090 w 503904"/>
                  <a:gd name="connsiteY154" fmla="*/ 994042 h 1003452"/>
                  <a:gd name="connsiteX155" fmla="*/ 144050 w 503904"/>
                  <a:gd name="connsiteY155" fmla="*/ 990581 h 1003452"/>
                  <a:gd name="connsiteX156" fmla="*/ 149993 w 503904"/>
                  <a:gd name="connsiteY156" fmla="*/ 996213 h 1003452"/>
                  <a:gd name="connsiteX157" fmla="*/ 151873 w 503904"/>
                  <a:gd name="connsiteY157" fmla="*/ 994550 h 1003452"/>
                  <a:gd name="connsiteX158" fmla="*/ 157975 w 503904"/>
                  <a:gd name="connsiteY158" fmla="*/ 978700 h 1003452"/>
                  <a:gd name="connsiteX159" fmla="*/ 162998 w 503904"/>
                  <a:gd name="connsiteY159" fmla="*/ 974922 h 1003452"/>
                  <a:gd name="connsiteX160" fmla="*/ 171113 w 503904"/>
                  <a:gd name="connsiteY160" fmla="*/ 977036 h 1003452"/>
                  <a:gd name="connsiteX161" fmla="*/ 176155 w 503904"/>
                  <a:gd name="connsiteY161" fmla="*/ 984472 h 1003452"/>
                  <a:gd name="connsiteX162" fmla="*/ 177946 w 503904"/>
                  <a:gd name="connsiteY162" fmla="*/ 994639 h 1003452"/>
                  <a:gd name="connsiteX163" fmla="*/ 181978 w 503904"/>
                  <a:gd name="connsiteY163" fmla="*/ 998861 h 1003452"/>
                  <a:gd name="connsiteX164" fmla="*/ 185839 w 503904"/>
                  <a:gd name="connsiteY164" fmla="*/ 998493 h 1003452"/>
                  <a:gd name="connsiteX165" fmla="*/ 182505 w 503904"/>
                  <a:gd name="connsiteY165" fmla="*/ 990581 h 1003452"/>
                  <a:gd name="connsiteX166" fmla="*/ 184995 w 503904"/>
                  <a:gd name="connsiteY166" fmla="*/ 987317 h 1003452"/>
                  <a:gd name="connsiteX167" fmla="*/ 189262 w 503904"/>
                  <a:gd name="connsiteY167" fmla="*/ 992130 h 1003452"/>
                  <a:gd name="connsiteX168" fmla="*/ 193967 w 503904"/>
                  <a:gd name="connsiteY168" fmla="*/ 981431 h 1003452"/>
                  <a:gd name="connsiteX169" fmla="*/ 197479 w 503904"/>
                  <a:gd name="connsiteY169" fmla="*/ 981234 h 1003452"/>
                  <a:gd name="connsiteX170" fmla="*/ 198793 w 503904"/>
                  <a:gd name="connsiteY170" fmla="*/ 966115 h 1003452"/>
                  <a:gd name="connsiteX171" fmla="*/ 200914 w 503904"/>
                  <a:gd name="connsiteY171" fmla="*/ 955866 h 1003452"/>
                  <a:gd name="connsiteX172" fmla="*/ 199841 w 503904"/>
                  <a:gd name="connsiteY172" fmla="*/ 951306 h 1003452"/>
                  <a:gd name="connsiteX173" fmla="*/ 202736 w 503904"/>
                  <a:gd name="connsiteY173" fmla="*/ 935850 h 1003452"/>
                  <a:gd name="connsiteX174" fmla="*/ 211201 w 503904"/>
                  <a:gd name="connsiteY174" fmla="*/ 929913 h 1003452"/>
                  <a:gd name="connsiteX175" fmla="*/ 214986 w 503904"/>
                  <a:gd name="connsiteY175" fmla="*/ 923296 h 1003452"/>
                  <a:gd name="connsiteX176" fmla="*/ 213665 w 503904"/>
                  <a:gd name="connsiteY176" fmla="*/ 909561 h 1003452"/>
                  <a:gd name="connsiteX177" fmla="*/ 206058 w 503904"/>
                  <a:gd name="connsiteY177" fmla="*/ 906183 h 1003452"/>
                  <a:gd name="connsiteX178" fmla="*/ 191884 w 503904"/>
                  <a:gd name="connsiteY178" fmla="*/ 894556 h 1003452"/>
                  <a:gd name="connsiteX179" fmla="*/ 182842 w 503904"/>
                  <a:gd name="connsiteY179" fmla="*/ 896950 h 1003452"/>
                  <a:gd name="connsiteX180" fmla="*/ 182302 w 503904"/>
                  <a:gd name="connsiteY180" fmla="*/ 894277 h 1003452"/>
                  <a:gd name="connsiteX181" fmla="*/ 193459 w 503904"/>
                  <a:gd name="connsiteY181" fmla="*/ 883666 h 1003452"/>
                  <a:gd name="connsiteX182" fmla="*/ 190036 w 503904"/>
                  <a:gd name="connsiteY182" fmla="*/ 877532 h 1003452"/>
                  <a:gd name="connsiteX183" fmla="*/ 194875 w 503904"/>
                  <a:gd name="connsiteY183" fmla="*/ 866699 h 1003452"/>
                  <a:gd name="connsiteX184" fmla="*/ 196609 w 503904"/>
                  <a:gd name="connsiteY184" fmla="*/ 853281 h 1003452"/>
                  <a:gd name="connsiteX185" fmla="*/ 206350 w 503904"/>
                  <a:gd name="connsiteY185" fmla="*/ 842956 h 1003452"/>
                  <a:gd name="connsiteX186" fmla="*/ 208140 w 503904"/>
                  <a:gd name="connsiteY186" fmla="*/ 833476 h 1003452"/>
                  <a:gd name="connsiteX187" fmla="*/ 204019 w 503904"/>
                  <a:gd name="connsiteY187" fmla="*/ 825316 h 1003452"/>
                  <a:gd name="connsiteX188" fmla="*/ 209569 w 503904"/>
                  <a:gd name="connsiteY188" fmla="*/ 825430 h 1003452"/>
                  <a:gd name="connsiteX189" fmla="*/ 211315 w 503904"/>
                  <a:gd name="connsiteY189" fmla="*/ 808692 h 1003452"/>
                  <a:gd name="connsiteX190" fmla="*/ 203086 w 503904"/>
                  <a:gd name="connsiteY190" fmla="*/ 802113 h 1003452"/>
                  <a:gd name="connsiteX191" fmla="*/ 196329 w 503904"/>
                  <a:gd name="connsiteY191" fmla="*/ 783717 h 1003452"/>
                  <a:gd name="connsiteX192" fmla="*/ 196240 w 503904"/>
                  <a:gd name="connsiteY192" fmla="*/ 776516 h 1003452"/>
                  <a:gd name="connsiteX193" fmla="*/ 200247 w 503904"/>
                  <a:gd name="connsiteY193" fmla="*/ 764483 h 1003452"/>
                  <a:gd name="connsiteX194" fmla="*/ 208858 w 503904"/>
                  <a:gd name="connsiteY194" fmla="*/ 768052 h 1003452"/>
                  <a:gd name="connsiteX195" fmla="*/ 215005 w 503904"/>
                  <a:gd name="connsiteY195" fmla="*/ 762121 h 1003452"/>
                  <a:gd name="connsiteX196" fmla="*/ 209334 w 503904"/>
                  <a:gd name="connsiteY196" fmla="*/ 759644 h 1003452"/>
                  <a:gd name="connsiteX197" fmla="*/ 208159 w 503904"/>
                  <a:gd name="connsiteY197" fmla="*/ 739686 h 1003452"/>
                  <a:gd name="connsiteX198" fmla="*/ 213341 w 503904"/>
                  <a:gd name="connsiteY198" fmla="*/ 731025 h 1003452"/>
                  <a:gd name="connsiteX199" fmla="*/ 214929 w 503904"/>
                  <a:gd name="connsiteY199" fmla="*/ 714070 h 1003452"/>
                  <a:gd name="connsiteX200" fmla="*/ 212846 w 503904"/>
                  <a:gd name="connsiteY200" fmla="*/ 707942 h 1003452"/>
                  <a:gd name="connsiteX201" fmla="*/ 214128 w 503904"/>
                  <a:gd name="connsiteY201" fmla="*/ 687172 h 1003452"/>
                  <a:gd name="connsiteX202" fmla="*/ 216738 w 503904"/>
                  <a:gd name="connsiteY202" fmla="*/ 678936 h 1003452"/>
                  <a:gd name="connsiteX203" fmla="*/ 212820 w 503904"/>
                  <a:gd name="connsiteY203" fmla="*/ 674694 h 1003452"/>
                  <a:gd name="connsiteX204" fmla="*/ 216548 w 503904"/>
                  <a:gd name="connsiteY204" fmla="*/ 667048 h 1003452"/>
                  <a:gd name="connsiteX205" fmla="*/ 221037 w 503904"/>
                  <a:gd name="connsiteY205" fmla="*/ 670674 h 1003452"/>
                  <a:gd name="connsiteX206" fmla="*/ 226136 w 503904"/>
                  <a:gd name="connsiteY206" fmla="*/ 664299 h 1003452"/>
                  <a:gd name="connsiteX207" fmla="*/ 223133 w 503904"/>
                  <a:gd name="connsiteY207" fmla="*/ 654406 h 1003452"/>
                  <a:gd name="connsiteX208" fmla="*/ 227546 w 503904"/>
                  <a:gd name="connsiteY208" fmla="*/ 643642 h 1003452"/>
                  <a:gd name="connsiteX209" fmla="*/ 226498 w 503904"/>
                  <a:gd name="connsiteY209" fmla="*/ 635971 h 1003452"/>
                  <a:gd name="connsiteX210" fmla="*/ 232861 w 503904"/>
                  <a:gd name="connsiteY210" fmla="*/ 630580 h 1003452"/>
                  <a:gd name="connsiteX211" fmla="*/ 246558 w 503904"/>
                  <a:gd name="connsiteY211" fmla="*/ 630047 h 1003452"/>
                  <a:gd name="connsiteX212" fmla="*/ 252603 w 503904"/>
                  <a:gd name="connsiteY212" fmla="*/ 627907 h 1003452"/>
                  <a:gd name="connsiteX213" fmla="*/ 260306 w 503904"/>
                  <a:gd name="connsiteY213" fmla="*/ 620268 h 1003452"/>
                  <a:gd name="connsiteX214" fmla="*/ 263862 w 503904"/>
                  <a:gd name="connsiteY214" fmla="*/ 614089 h 1003452"/>
                  <a:gd name="connsiteX215" fmla="*/ 262198 w 503904"/>
                  <a:gd name="connsiteY215" fmla="*/ 601586 h 1003452"/>
                  <a:gd name="connsiteX216" fmla="*/ 259607 w 503904"/>
                  <a:gd name="connsiteY216" fmla="*/ 596500 h 1003452"/>
                  <a:gd name="connsiteX217" fmla="*/ 253676 w 503904"/>
                  <a:gd name="connsiteY217" fmla="*/ 593299 h 1003452"/>
                  <a:gd name="connsiteX218" fmla="*/ 247967 w 503904"/>
                  <a:gd name="connsiteY218" fmla="*/ 596049 h 1003452"/>
                  <a:gd name="connsiteX219" fmla="*/ 242392 w 503904"/>
                  <a:gd name="connsiteY219" fmla="*/ 595516 h 1003452"/>
                  <a:gd name="connsiteX220" fmla="*/ 241484 w 503904"/>
                  <a:gd name="connsiteY220" fmla="*/ 589788 h 1003452"/>
                  <a:gd name="connsiteX221" fmla="*/ 244837 w 503904"/>
                  <a:gd name="connsiteY221" fmla="*/ 586638 h 1003452"/>
                  <a:gd name="connsiteX222" fmla="*/ 245300 w 503904"/>
                  <a:gd name="connsiteY222" fmla="*/ 572008 h 1003452"/>
                  <a:gd name="connsiteX223" fmla="*/ 250882 w 503904"/>
                  <a:gd name="connsiteY223" fmla="*/ 558864 h 1003452"/>
                  <a:gd name="connsiteX224" fmla="*/ 255994 w 503904"/>
                  <a:gd name="connsiteY224" fmla="*/ 555689 h 1003452"/>
                  <a:gd name="connsiteX225" fmla="*/ 257264 w 503904"/>
                  <a:gd name="connsiteY225" fmla="*/ 546646 h 1003452"/>
                  <a:gd name="connsiteX226" fmla="*/ 262852 w 503904"/>
                  <a:gd name="connsiteY226" fmla="*/ 543979 h 1003452"/>
                  <a:gd name="connsiteX227" fmla="*/ 272542 w 503904"/>
                  <a:gd name="connsiteY227" fmla="*/ 534352 h 1003452"/>
                  <a:gd name="connsiteX228" fmla="*/ 276517 w 503904"/>
                  <a:gd name="connsiteY228" fmla="*/ 525564 h 1003452"/>
                  <a:gd name="connsiteX229" fmla="*/ 282988 w 503904"/>
                  <a:gd name="connsiteY229" fmla="*/ 523316 h 1003452"/>
                  <a:gd name="connsiteX230" fmla="*/ 280073 w 503904"/>
                  <a:gd name="connsiteY230" fmla="*/ 519049 h 1003452"/>
                  <a:gd name="connsiteX231" fmla="*/ 271316 w 503904"/>
                  <a:gd name="connsiteY231" fmla="*/ 514077 h 1003452"/>
                  <a:gd name="connsiteX232" fmla="*/ 266363 w 503904"/>
                  <a:gd name="connsiteY232" fmla="*/ 505034 h 1003452"/>
                  <a:gd name="connsiteX233" fmla="*/ 271475 w 503904"/>
                  <a:gd name="connsiteY233" fmla="*/ 493890 h 1003452"/>
                  <a:gd name="connsiteX234" fmla="*/ 273082 w 503904"/>
                  <a:gd name="connsiteY234" fmla="*/ 480898 h 1003452"/>
                  <a:gd name="connsiteX235" fmla="*/ 278429 w 503904"/>
                  <a:gd name="connsiteY235" fmla="*/ 474440 h 1003452"/>
                  <a:gd name="connsiteX236" fmla="*/ 287922 w 503904"/>
                  <a:gd name="connsiteY236" fmla="*/ 473037 h 1003452"/>
                  <a:gd name="connsiteX237" fmla="*/ 301923 w 503904"/>
                  <a:gd name="connsiteY237" fmla="*/ 473005 h 1003452"/>
                  <a:gd name="connsiteX238" fmla="*/ 305156 w 503904"/>
                  <a:gd name="connsiteY238" fmla="*/ 469278 h 1003452"/>
                  <a:gd name="connsiteX239" fmla="*/ 306991 w 503904"/>
                  <a:gd name="connsiteY239" fmla="*/ 458051 h 1003452"/>
                  <a:gd name="connsiteX240" fmla="*/ 305289 w 503904"/>
                  <a:gd name="connsiteY240" fmla="*/ 454260 h 1003452"/>
                  <a:gd name="connsiteX241" fmla="*/ 303727 w 503904"/>
                  <a:gd name="connsiteY241" fmla="*/ 435769 h 1003452"/>
                  <a:gd name="connsiteX242" fmla="*/ 307372 w 503904"/>
                  <a:gd name="connsiteY242" fmla="*/ 418313 h 1003452"/>
                  <a:gd name="connsiteX243" fmla="*/ 321615 w 503904"/>
                  <a:gd name="connsiteY243" fmla="*/ 380098 h 1003452"/>
                  <a:gd name="connsiteX244" fmla="*/ 327908 w 503904"/>
                  <a:gd name="connsiteY244" fmla="*/ 381870 h 1003452"/>
                  <a:gd name="connsiteX245" fmla="*/ 337128 w 503904"/>
                  <a:gd name="connsiteY245" fmla="*/ 380746 h 1003452"/>
                  <a:gd name="connsiteX246" fmla="*/ 345523 w 503904"/>
                  <a:gd name="connsiteY246" fmla="*/ 384702 h 1003452"/>
                  <a:gd name="connsiteX247" fmla="*/ 349980 w 503904"/>
                  <a:gd name="connsiteY247" fmla="*/ 380155 h 1003452"/>
                  <a:gd name="connsiteX248" fmla="*/ 358235 w 503904"/>
                  <a:gd name="connsiteY248" fmla="*/ 393484 h 1003452"/>
                  <a:gd name="connsiteX249" fmla="*/ 363163 w 503904"/>
                  <a:gd name="connsiteY249" fmla="*/ 390398 h 1003452"/>
                  <a:gd name="connsiteX250" fmla="*/ 371361 w 503904"/>
                  <a:gd name="connsiteY250" fmla="*/ 376060 h 1003452"/>
                  <a:gd name="connsiteX251" fmla="*/ 375850 w 503904"/>
                  <a:gd name="connsiteY251" fmla="*/ 374599 h 1003452"/>
                  <a:gd name="connsiteX252" fmla="*/ 387185 w 503904"/>
                  <a:gd name="connsiteY252" fmla="*/ 380721 h 1003452"/>
                  <a:gd name="connsiteX253" fmla="*/ 394887 w 503904"/>
                  <a:gd name="connsiteY253" fmla="*/ 368319 h 1003452"/>
                  <a:gd name="connsiteX254" fmla="*/ 394278 w 503904"/>
                  <a:gd name="connsiteY254" fmla="*/ 361893 h 1003452"/>
                  <a:gd name="connsiteX255" fmla="*/ 403689 w 503904"/>
                  <a:gd name="connsiteY255" fmla="*/ 363722 h 1003452"/>
                  <a:gd name="connsiteX256" fmla="*/ 404457 w 503904"/>
                  <a:gd name="connsiteY256" fmla="*/ 368573 h 1003452"/>
                  <a:gd name="connsiteX257" fmla="*/ 415557 w 503904"/>
                  <a:gd name="connsiteY257" fmla="*/ 381108 h 1003452"/>
                  <a:gd name="connsiteX258" fmla="*/ 424091 w 503904"/>
                  <a:gd name="connsiteY258" fmla="*/ 380968 h 1003452"/>
                  <a:gd name="connsiteX259" fmla="*/ 426237 w 503904"/>
                  <a:gd name="connsiteY259" fmla="*/ 370281 h 1003452"/>
                  <a:gd name="connsiteX260" fmla="*/ 430460 w 503904"/>
                  <a:gd name="connsiteY260" fmla="*/ 370256 h 1003452"/>
                  <a:gd name="connsiteX261" fmla="*/ 435254 w 503904"/>
                  <a:gd name="connsiteY261" fmla="*/ 377546 h 1003452"/>
                  <a:gd name="connsiteX262" fmla="*/ 440785 w 503904"/>
                  <a:gd name="connsiteY262" fmla="*/ 378022 h 1003452"/>
                  <a:gd name="connsiteX263" fmla="*/ 443135 w 503904"/>
                  <a:gd name="connsiteY263" fmla="*/ 383889 h 1003452"/>
                  <a:gd name="connsiteX264" fmla="*/ 434448 w 503904"/>
                  <a:gd name="connsiteY264" fmla="*/ 390563 h 1003452"/>
                  <a:gd name="connsiteX265" fmla="*/ 434289 w 503904"/>
                  <a:gd name="connsiteY265" fmla="*/ 396176 h 1003452"/>
                  <a:gd name="connsiteX266" fmla="*/ 437483 w 503904"/>
                  <a:gd name="connsiteY266" fmla="*/ 397777 h 1003452"/>
                  <a:gd name="connsiteX267" fmla="*/ 437318 w 503904"/>
                  <a:gd name="connsiteY267" fmla="*/ 405352 h 1003452"/>
                  <a:gd name="connsiteX268" fmla="*/ 431540 w 503904"/>
                  <a:gd name="connsiteY268" fmla="*/ 408267 h 1003452"/>
                  <a:gd name="connsiteX269" fmla="*/ 430213 w 503904"/>
                  <a:gd name="connsiteY269" fmla="*/ 413207 h 1003452"/>
                  <a:gd name="connsiteX270" fmla="*/ 440354 w 503904"/>
                  <a:gd name="connsiteY270" fmla="*/ 418592 h 1003452"/>
                  <a:gd name="connsiteX271" fmla="*/ 437553 w 503904"/>
                  <a:gd name="connsiteY271" fmla="*/ 427907 h 1003452"/>
                  <a:gd name="connsiteX272" fmla="*/ 433241 w 503904"/>
                  <a:gd name="connsiteY272" fmla="*/ 432257 h 1003452"/>
                  <a:gd name="connsiteX273" fmla="*/ 437934 w 503904"/>
                  <a:gd name="connsiteY273" fmla="*/ 443821 h 1003452"/>
                  <a:gd name="connsiteX274" fmla="*/ 430632 w 503904"/>
                  <a:gd name="connsiteY274" fmla="*/ 447104 h 1003452"/>
                  <a:gd name="connsiteX275" fmla="*/ 429762 w 503904"/>
                  <a:gd name="connsiteY275" fmla="*/ 451117 h 1003452"/>
                  <a:gd name="connsiteX276" fmla="*/ 435820 w 503904"/>
                  <a:gd name="connsiteY276" fmla="*/ 458724 h 1003452"/>
                  <a:gd name="connsiteX277" fmla="*/ 443630 w 503904"/>
                  <a:gd name="connsiteY277" fmla="*/ 464109 h 1003452"/>
                  <a:gd name="connsiteX278" fmla="*/ 449542 w 503904"/>
                  <a:gd name="connsiteY278" fmla="*/ 458216 h 1003452"/>
                  <a:gd name="connsiteX279" fmla="*/ 455657 w 503904"/>
                  <a:gd name="connsiteY279" fmla="*/ 459200 h 1003452"/>
                  <a:gd name="connsiteX280" fmla="*/ 461023 w 503904"/>
                  <a:gd name="connsiteY280" fmla="*/ 460800 h 1003452"/>
                  <a:gd name="connsiteX281" fmla="*/ 469894 w 503904"/>
                  <a:gd name="connsiteY281" fmla="*/ 454933 h 1003452"/>
                  <a:gd name="connsiteX282" fmla="*/ 476663 w 503904"/>
                  <a:gd name="connsiteY282" fmla="*/ 443033 h 1003452"/>
                  <a:gd name="connsiteX283" fmla="*/ 475907 w 503904"/>
                  <a:gd name="connsiteY283" fmla="*/ 424764 h 1003452"/>
                  <a:gd name="connsiteX284" fmla="*/ 477406 w 503904"/>
                  <a:gd name="connsiteY284" fmla="*/ 414242 h 1003452"/>
                  <a:gd name="connsiteX285" fmla="*/ 487229 w 503904"/>
                  <a:gd name="connsiteY285" fmla="*/ 408070 h 1003452"/>
                  <a:gd name="connsiteX286" fmla="*/ 487121 w 503904"/>
                  <a:gd name="connsiteY286" fmla="*/ 401142 h 1003452"/>
                  <a:gd name="connsiteX287" fmla="*/ 480479 w 503904"/>
                  <a:gd name="connsiteY287" fmla="*/ 399542 h 1003452"/>
                  <a:gd name="connsiteX288" fmla="*/ 475031 w 503904"/>
                  <a:gd name="connsiteY288" fmla="*/ 375723 h 1003452"/>
                  <a:gd name="connsiteX289" fmla="*/ 470268 w 503904"/>
                  <a:gd name="connsiteY289" fmla="*/ 370592 h 1003452"/>
                  <a:gd name="connsiteX290" fmla="*/ 471056 w 503904"/>
                  <a:gd name="connsiteY290" fmla="*/ 364839 h 1003452"/>
                  <a:gd name="connsiteX291" fmla="*/ 462756 w 503904"/>
                  <a:gd name="connsiteY291" fmla="*/ 360159 h 1003452"/>
                  <a:gd name="connsiteX292" fmla="*/ 458648 w 503904"/>
                  <a:gd name="connsiteY292" fmla="*/ 355194 h 1003452"/>
                  <a:gd name="connsiteX293" fmla="*/ 458572 w 503904"/>
                  <a:gd name="connsiteY293" fmla="*/ 346386 h 1003452"/>
                  <a:gd name="connsiteX294" fmla="*/ 449904 w 503904"/>
                  <a:gd name="connsiteY294" fmla="*/ 341871 h 1003452"/>
                  <a:gd name="connsiteX295" fmla="*/ 452399 w 503904"/>
                  <a:gd name="connsiteY295" fmla="*/ 329870 h 1003452"/>
                  <a:gd name="connsiteX296" fmla="*/ 444703 w 503904"/>
                  <a:gd name="connsiteY296" fmla="*/ 322885 h 1003452"/>
                  <a:gd name="connsiteX297" fmla="*/ 438194 w 503904"/>
                  <a:gd name="connsiteY297" fmla="*/ 313207 h 1003452"/>
                  <a:gd name="connsiteX298" fmla="*/ 420656 w 503904"/>
                  <a:gd name="connsiteY298" fmla="*/ 305638 h 1003452"/>
                  <a:gd name="connsiteX299" fmla="*/ 419799 w 503904"/>
                  <a:gd name="connsiteY299" fmla="*/ 284442 h 1003452"/>
                  <a:gd name="connsiteX300" fmla="*/ 433172 w 503904"/>
                  <a:gd name="connsiteY300" fmla="*/ 271856 h 1003452"/>
                  <a:gd name="connsiteX301" fmla="*/ 451174 w 503904"/>
                  <a:gd name="connsiteY301" fmla="*/ 266617 h 1003452"/>
                  <a:gd name="connsiteX302" fmla="*/ 464166 w 503904"/>
                  <a:gd name="connsiteY302" fmla="*/ 269164 h 1003452"/>
                  <a:gd name="connsiteX303" fmla="*/ 473418 w 503904"/>
                  <a:gd name="connsiteY303" fmla="*/ 259410 h 1003452"/>
                  <a:gd name="connsiteX304" fmla="*/ 476828 w 503904"/>
                  <a:gd name="connsiteY304" fmla="*/ 252736 h 1003452"/>
                  <a:gd name="connsiteX305" fmla="*/ 487547 w 503904"/>
                  <a:gd name="connsiteY305" fmla="*/ 244526 h 1003452"/>
                  <a:gd name="connsiteX306" fmla="*/ 498208 w 503904"/>
                  <a:gd name="connsiteY306" fmla="*/ 247523 h 1003452"/>
                  <a:gd name="connsiteX307" fmla="*/ 503904 w 503904"/>
                  <a:gd name="connsiteY307" fmla="*/ 239509 h 1003452"/>
                  <a:gd name="connsiteX308" fmla="*/ 502825 w 503904"/>
                  <a:gd name="connsiteY308" fmla="*/ 225272 h 1003452"/>
                  <a:gd name="connsiteX309" fmla="*/ 493560 w 503904"/>
                  <a:gd name="connsiteY309" fmla="*/ 214960 h 1003452"/>
                  <a:gd name="connsiteX310" fmla="*/ 482797 w 503904"/>
                  <a:gd name="connsiteY310" fmla="*/ 213531 h 1003452"/>
                  <a:gd name="connsiteX311" fmla="*/ 479082 w 503904"/>
                  <a:gd name="connsiteY311" fmla="*/ 205518 h 1003452"/>
                  <a:gd name="connsiteX312" fmla="*/ 482232 w 503904"/>
                  <a:gd name="connsiteY312" fmla="*/ 189039 h 1003452"/>
                  <a:gd name="connsiteX313" fmla="*/ 487750 w 503904"/>
                  <a:gd name="connsiteY313" fmla="*/ 185763 h 1003452"/>
                  <a:gd name="connsiteX314" fmla="*/ 489280 w 503904"/>
                  <a:gd name="connsiteY314" fmla="*/ 180353 h 1003452"/>
                  <a:gd name="connsiteX315" fmla="*/ 472967 w 503904"/>
                  <a:gd name="connsiteY315" fmla="*/ 164243 h 1003452"/>
                  <a:gd name="connsiteX316" fmla="*/ 479406 w 503904"/>
                  <a:gd name="connsiteY316" fmla="*/ 148755 h 1003452"/>
                  <a:gd name="connsiteX317" fmla="*/ 475590 w 503904"/>
                  <a:gd name="connsiteY317" fmla="*/ 136627 h 1003452"/>
                  <a:gd name="connsiteX318" fmla="*/ 474872 w 503904"/>
                  <a:gd name="connsiteY318" fmla="*/ 128924 h 1003452"/>
                  <a:gd name="connsiteX319" fmla="*/ 468948 w 503904"/>
                  <a:gd name="connsiteY319" fmla="*/ 133096 h 1003452"/>
                  <a:gd name="connsiteX320" fmla="*/ 466306 w 503904"/>
                  <a:gd name="connsiteY320" fmla="*/ 129483 h 1003452"/>
                  <a:gd name="connsiteX321" fmla="*/ 456216 w 503904"/>
                  <a:gd name="connsiteY321" fmla="*/ 128251 h 1003452"/>
                  <a:gd name="connsiteX322" fmla="*/ 452774 w 503904"/>
                  <a:gd name="connsiteY322" fmla="*/ 121025 h 1003452"/>
                  <a:gd name="connsiteX323" fmla="*/ 442608 w 503904"/>
                  <a:gd name="connsiteY323" fmla="*/ 124473 h 1003452"/>
                  <a:gd name="connsiteX324" fmla="*/ 433591 w 503904"/>
                  <a:gd name="connsiteY324" fmla="*/ 117862 h 1003452"/>
                  <a:gd name="connsiteX325" fmla="*/ 428523 w 503904"/>
                  <a:gd name="connsiteY325" fmla="*/ 118313 h 1003452"/>
                  <a:gd name="connsiteX326" fmla="*/ 425418 w 503904"/>
                  <a:gd name="connsiteY326" fmla="*/ 126041 h 1003452"/>
                  <a:gd name="connsiteX327" fmla="*/ 418148 w 503904"/>
                  <a:gd name="connsiteY327" fmla="*/ 129623 h 1003452"/>
                  <a:gd name="connsiteX328" fmla="*/ 416052 w 503904"/>
                  <a:gd name="connsiteY328" fmla="*/ 149174 h 1003452"/>
                  <a:gd name="connsiteX329" fmla="*/ 413461 w 503904"/>
                  <a:gd name="connsiteY329" fmla="*/ 152394 h 1003452"/>
                  <a:gd name="connsiteX330" fmla="*/ 417468 w 503904"/>
                  <a:gd name="connsiteY330" fmla="*/ 157493 h 1003452"/>
                  <a:gd name="connsiteX331" fmla="*/ 415195 w 503904"/>
                  <a:gd name="connsiteY331" fmla="*/ 161049 h 1003452"/>
                  <a:gd name="connsiteX332" fmla="*/ 415906 w 503904"/>
                  <a:gd name="connsiteY332" fmla="*/ 168643 h 1003452"/>
                  <a:gd name="connsiteX333" fmla="*/ 409061 w 503904"/>
                  <a:gd name="connsiteY333" fmla="*/ 165811 h 1003452"/>
                  <a:gd name="connsiteX334" fmla="*/ 406178 w 503904"/>
                  <a:gd name="connsiteY334" fmla="*/ 172002 h 1003452"/>
                  <a:gd name="connsiteX335" fmla="*/ 401631 w 503904"/>
                  <a:gd name="connsiteY335" fmla="*/ 167551 h 1003452"/>
                  <a:gd name="connsiteX336" fmla="*/ 395719 w 503904"/>
                  <a:gd name="connsiteY336" fmla="*/ 156908 h 1003452"/>
                  <a:gd name="connsiteX337" fmla="*/ 389630 w 503904"/>
                  <a:gd name="connsiteY337" fmla="*/ 152006 h 1003452"/>
                  <a:gd name="connsiteX338" fmla="*/ 382619 w 503904"/>
                  <a:gd name="connsiteY338" fmla="*/ 150965 h 1003452"/>
                  <a:gd name="connsiteX339" fmla="*/ 367049 w 503904"/>
                  <a:gd name="connsiteY339" fmla="*/ 151219 h 1003452"/>
                  <a:gd name="connsiteX340" fmla="*/ 350806 w 503904"/>
                  <a:gd name="connsiteY340" fmla="*/ 148418 h 1003452"/>
                  <a:gd name="connsiteX341" fmla="*/ 341922 w 503904"/>
                  <a:gd name="connsiteY341" fmla="*/ 153740 h 1003452"/>
                  <a:gd name="connsiteX342" fmla="*/ 341547 w 503904"/>
                  <a:gd name="connsiteY342" fmla="*/ 169316 h 1003452"/>
                  <a:gd name="connsiteX343" fmla="*/ 339052 w 503904"/>
                  <a:gd name="connsiteY343" fmla="*/ 184391 h 1003452"/>
                  <a:gd name="connsiteX344" fmla="*/ 324999 w 503904"/>
                  <a:gd name="connsiteY344" fmla="*/ 174669 h 1003452"/>
                  <a:gd name="connsiteX345" fmla="*/ 321716 w 503904"/>
                  <a:gd name="connsiteY345" fmla="*/ 165481 h 1003452"/>
                  <a:gd name="connsiteX346" fmla="*/ 326219 w 503904"/>
                  <a:gd name="connsiteY346" fmla="*/ 157550 h 1003452"/>
                  <a:gd name="connsiteX347" fmla="*/ 325272 w 503904"/>
                  <a:gd name="connsiteY347" fmla="*/ 137998 h 1003452"/>
                  <a:gd name="connsiteX348" fmla="*/ 320713 w 503904"/>
                  <a:gd name="connsiteY348" fmla="*/ 132709 h 1003452"/>
                  <a:gd name="connsiteX349" fmla="*/ 314916 w 503904"/>
                  <a:gd name="connsiteY349" fmla="*/ 132734 h 1003452"/>
                  <a:gd name="connsiteX350" fmla="*/ 310680 w 503904"/>
                  <a:gd name="connsiteY350" fmla="*/ 127635 h 1003452"/>
                  <a:gd name="connsiteX351" fmla="*/ 304444 w 503904"/>
                  <a:gd name="connsiteY351" fmla="*/ 125647 h 1003452"/>
                  <a:gd name="connsiteX352" fmla="*/ 303060 w 503904"/>
                  <a:gd name="connsiteY352" fmla="*/ 117691 h 1003452"/>
                  <a:gd name="connsiteX353" fmla="*/ 311290 w 503904"/>
                  <a:gd name="connsiteY353" fmla="*/ 109715 h 1003452"/>
                  <a:gd name="connsiteX354" fmla="*/ 310998 w 503904"/>
                  <a:gd name="connsiteY354" fmla="*/ 99886 h 1003452"/>
                  <a:gd name="connsiteX355" fmla="*/ 313214 w 503904"/>
                  <a:gd name="connsiteY355" fmla="*/ 97866 h 1003452"/>
                  <a:gd name="connsiteX356" fmla="*/ 303479 w 503904"/>
                  <a:gd name="connsiteY356" fmla="*/ 93440 h 1003452"/>
                  <a:gd name="connsiteX357" fmla="*/ 300584 w 503904"/>
                  <a:gd name="connsiteY357" fmla="*/ 95434 h 1003452"/>
                  <a:gd name="connsiteX358" fmla="*/ 291535 w 503904"/>
                  <a:gd name="connsiteY358" fmla="*/ 88735 h 1003452"/>
                  <a:gd name="connsiteX359" fmla="*/ 281426 w 503904"/>
                  <a:gd name="connsiteY359" fmla="*/ 86836 h 1003452"/>
                  <a:gd name="connsiteX360" fmla="*/ 273679 w 503904"/>
                  <a:gd name="connsiteY360" fmla="*/ 83642 h 1003452"/>
                  <a:gd name="connsiteX361" fmla="*/ 275749 w 503904"/>
                  <a:gd name="connsiteY361" fmla="*/ 71520 h 1003452"/>
                  <a:gd name="connsiteX362" fmla="*/ 282988 w 503904"/>
                  <a:gd name="connsiteY362" fmla="*/ 53683 h 1003452"/>
                  <a:gd name="connsiteX363" fmla="*/ 288741 w 503904"/>
                  <a:gd name="connsiteY363" fmla="*/ 30645 h 100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</a:cxnLst>
                <a:rect l="l" t="t" r="r" b="b"/>
                <a:pathLst>
                  <a:path w="503904" h="1003452">
                    <a:moveTo>
                      <a:pt x="288741" y="30645"/>
                    </a:moveTo>
                    <a:lnTo>
                      <a:pt x="286074" y="23317"/>
                    </a:lnTo>
                    <a:lnTo>
                      <a:pt x="279229" y="24549"/>
                    </a:lnTo>
                    <a:lnTo>
                      <a:pt x="275704" y="22670"/>
                    </a:lnTo>
                    <a:lnTo>
                      <a:pt x="271475" y="14275"/>
                    </a:lnTo>
                    <a:lnTo>
                      <a:pt x="259925" y="2521"/>
                    </a:lnTo>
                    <a:lnTo>
                      <a:pt x="242011" y="0"/>
                    </a:lnTo>
                    <a:lnTo>
                      <a:pt x="236093" y="8115"/>
                    </a:lnTo>
                    <a:lnTo>
                      <a:pt x="239243" y="13519"/>
                    </a:lnTo>
                    <a:lnTo>
                      <a:pt x="234639" y="27540"/>
                    </a:lnTo>
                    <a:lnTo>
                      <a:pt x="235147" y="32607"/>
                    </a:lnTo>
                    <a:lnTo>
                      <a:pt x="229832" y="37224"/>
                    </a:lnTo>
                    <a:lnTo>
                      <a:pt x="227736" y="48813"/>
                    </a:lnTo>
                    <a:lnTo>
                      <a:pt x="223888" y="44253"/>
                    </a:lnTo>
                    <a:lnTo>
                      <a:pt x="217551" y="45485"/>
                    </a:lnTo>
                    <a:lnTo>
                      <a:pt x="209569" y="40672"/>
                    </a:lnTo>
                    <a:lnTo>
                      <a:pt x="203454" y="48006"/>
                    </a:lnTo>
                    <a:lnTo>
                      <a:pt x="202533" y="58052"/>
                    </a:lnTo>
                    <a:lnTo>
                      <a:pt x="198628" y="62281"/>
                    </a:lnTo>
                    <a:lnTo>
                      <a:pt x="191884" y="75101"/>
                    </a:lnTo>
                    <a:lnTo>
                      <a:pt x="194640" y="94729"/>
                    </a:lnTo>
                    <a:lnTo>
                      <a:pt x="193300" y="103188"/>
                    </a:lnTo>
                    <a:lnTo>
                      <a:pt x="188563" y="119875"/>
                    </a:lnTo>
                    <a:lnTo>
                      <a:pt x="188563" y="133071"/>
                    </a:lnTo>
                    <a:lnTo>
                      <a:pt x="190926" y="142449"/>
                    </a:lnTo>
                    <a:lnTo>
                      <a:pt x="186017" y="142786"/>
                    </a:lnTo>
                    <a:lnTo>
                      <a:pt x="181470" y="156712"/>
                    </a:lnTo>
                    <a:lnTo>
                      <a:pt x="185071" y="159709"/>
                    </a:lnTo>
                    <a:lnTo>
                      <a:pt x="174466" y="163798"/>
                    </a:lnTo>
                    <a:lnTo>
                      <a:pt x="170313" y="161779"/>
                    </a:lnTo>
                    <a:lnTo>
                      <a:pt x="167138" y="152425"/>
                    </a:lnTo>
                    <a:lnTo>
                      <a:pt x="161487" y="151917"/>
                    </a:lnTo>
                    <a:lnTo>
                      <a:pt x="158458" y="154889"/>
                    </a:lnTo>
                    <a:lnTo>
                      <a:pt x="147149" y="157886"/>
                    </a:lnTo>
                    <a:lnTo>
                      <a:pt x="143802" y="162509"/>
                    </a:lnTo>
                    <a:lnTo>
                      <a:pt x="140551" y="178340"/>
                    </a:lnTo>
                    <a:lnTo>
                      <a:pt x="134957" y="195485"/>
                    </a:lnTo>
                    <a:lnTo>
                      <a:pt x="134360" y="201174"/>
                    </a:lnTo>
                    <a:lnTo>
                      <a:pt x="127876" y="206946"/>
                    </a:lnTo>
                    <a:lnTo>
                      <a:pt x="125565" y="214509"/>
                    </a:lnTo>
                    <a:lnTo>
                      <a:pt x="128975" y="231578"/>
                    </a:lnTo>
                    <a:lnTo>
                      <a:pt x="128124" y="239395"/>
                    </a:lnTo>
                    <a:lnTo>
                      <a:pt x="124416" y="242538"/>
                    </a:lnTo>
                    <a:lnTo>
                      <a:pt x="120987" y="250889"/>
                    </a:lnTo>
                    <a:lnTo>
                      <a:pt x="113151" y="249600"/>
                    </a:lnTo>
                    <a:lnTo>
                      <a:pt x="105912" y="250806"/>
                    </a:lnTo>
                    <a:lnTo>
                      <a:pt x="100787" y="257702"/>
                    </a:lnTo>
                    <a:lnTo>
                      <a:pt x="94653" y="259436"/>
                    </a:lnTo>
                    <a:lnTo>
                      <a:pt x="89980" y="248983"/>
                    </a:lnTo>
                    <a:lnTo>
                      <a:pt x="84792" y="251200"/>
                    </a:lnTo>
                    <a:lnTo>
                      <a:pt x="83293" y="238582"/>
                    </a:lnTo>
                    <a:lnTo>
                      <a:pt x="86817" y="224796"/>
                    </a:lnTo>
                    <a:lnTo>
                      <a:pt x="85579" y="199517"/>
                    </a:lnTo>
                    <a:lnTo>
                      <a:pt x="79680" y="196272"/>
                    </a:lnTo>
                    <a:lnTo>
                      <a:pt x="78511" y="191027"/>
                    </a:lnTo>
                    <a:lnTo>
                      <a:pt x="72453" y="189179"/>
                    </a:lnTo>
                    <a:lnTo>
                      <a:pt x="72365" y="195739"/>
                    </a:lnTo>
                    <a:lnTo>
                      <a:pt x="67310" y="199885"/>
                    </a:lnTo>
                    <a:lnTo>
                      <a:pt x="67196" y="203581"/>
                    </a:lnTo>
                    <a:lnTo>
                      <a:pt x="70123" y="220085"/>
                    </a:lnTo>
                    <a:lnTo>
                      <a:pt x="66643" y="232080"/>
                    </a:lnTo>
                    <a:lnTo>
                      <a:pt x="60071" y="228803"/>
                    </a:lnTo>
                    <a:lnTo>
                      <a:pt x="59239" y="232448"/>
                    </a:lnTo>
                    <a:lnTo>
                      <a:pt x="64573" y="235750"/>
                    </a:lnTo>
                    <a:lnTo>
                      <a:pt x="60249" y="259099"/>
                    </a:lnTo>
                    <a:lnTo>
                      <a:pt x="55410" y="264287"/>
                    </a:lnTo>
                    <a:lnTo>
                      <a:pt x="55702" y="269869"/>
                    </a:lnTo>
                    <a:lnTo>
                      <a:pt x="53010" y="280994"/>
                    </a:lnTo>
                    <a:lnTo>
                      <a:pt x="44983" y="281610"/>
                    </a:lnTo>
                    <a:lnTo>
                      <a:pt x="41910" y="276314"/>
                    </a:lnTo>
                    <a:lnTo>
                      <a:pt x="38748" y="280518"/>
                    </a:lnTo>
                    <a:lnTo>
                      <a:pt x="40958" y="289573"/>
                    </a:lnTo>
                    <a:lnTo>
                      <a:pt x="35484" y="308445"/>
                    </a:lnTo>
                    <a:lnTo>
                      <a:pt x="41396" y="316744"/>
                    </a:lnTo>
                    <a:lnTo>
                      <a:pt x="33534" y="337579"/>
                    </a:lnTo>
                    <a:lnTo>
                      <a:pt x="26143" y="348710"/>
                    </a:lnTo>
                    <a:lnTo>
                      <a:pt x="26105" y="362090"/>
                    </a:lnTo>
                    <a:lnTo>
                      <a:pt x="19869" y="368573"/>
                    </a:lnTo>
                    <a:lnTo>
                      <a:pt x="14681" y="379317"/>
                    </a:lnTo>
                    <a:lnTo>
                      <a:pt x="5639" y="388715"/>
                    </a:lnTo>
                    <a:lnTo>
                      <a:pt x="7645" y="394716"/>
                    </a:lnTo>
                    <a:lnTo>
                      <a:pt x="13894" y="400831"/>
                    </a:lnTo>
                    <a:lnTo>
                      <a:pt x="15265" y="411270"/>
                    </a:lnTo>
                    <a:lnTo>
                      <a:pt x="12643" y="419100"/>
                    </a:lnTo>
                    <a:lnTo>
                      <a:pt x="3696" y="433940"/>
                    </a:lnTo>
                    <a:lnTo>
                      <a:pt x="171" y="449263"/>
                    </a:lnTo>
                    <a:lnTo>
                      <a:pt x="0" y="464280"/>
                    </a:lnTo>
                    <a:lnTo>
                      <a:pt x="2388" y="466439"/>
                    </a:lnTo>
                    <a:lnTo>
                      <a:pt x="16237" y="450723"/>
                    </a:lnTo>
                    <a:lnTo>
                      <a:pt x="20447" y="451231"/>
                    </a:lnTo>
                    <a:lnTo>
                      <a:pt x="20803" y="461162"/>
                    </a:lnTo>
                    <a:lnTo>
                      <a:pt x="23800" y="467646"/>
                    </a:lnTo>
                    <a:lnTo>
                      <a:pt x="29407" y="477641"/>
                    </a:lnTo>
                    <a:lnTo>
                      <a:pt x="31261" y="488950"/>
                    </a:lnTo>
                    <a:lnTo>
                      <a:pt x="40011" y="498018"/>
                    </a:lnTo>
                    <a:lnTo>
                      <a:pt x="48241" y="521208"/>
                    </a:lnTo>
                    <a:lnTo>
                      <a:pt x="52572" y="540918"/>
                    </a:lnTo>
                    <a:lnTo>
                      <a:pt x="50635" y="549764"/>
                    </a:lnTo>
                    <a:lnTo>
                      <a:pt x="48958" y="568554"/>
                    </a:lnTo>
                    <a:lnTo>
                      <a:pt x="44647" y="576415"/>
                    </a:lnTo>
                    <a:lnTo>
                      <a:pt x="49251" y="587908"/>
                    </a:lnTo>
                    <a:lnTo>
                      <a:pt x="45256" y="609365"/>
                    </a:lnTo>
                    <a:lnTo>
                      <a:pt x="45942" y="622853"/>
                    </a:lnTo>
                    <a:lnTo>
                      <a:pt x="38703" y="628498"/>
                    </a:lnTo>
                    <a:lnTo>
                      <a:pt x="39764" y="632911"/>
                    </a:lnTo>
                    <a:lnTo>
                      <a:pt x="37757" y="641394"/>
                    </a:lnTo>
                    <a:lnTo>
                      <a:pt x="37611" y="656933"/>
                    </a:lnTo>
                    <a:lnTo>
                      <a:pt x="36081" y="662584"/>
                    </a:lnTo>
                    <a:lnTo>
                      <a:pt x="37840" y="672668"/>
                    </a:lnTo>
                    <a:lnTo>
                      <a:pt x="44761" y="680936"/>
                    </a:lnTo>
                    <a:lnTo>
                      <a:pt x="48800" y="682339"/>
                    </a:lnTo>
                    <a:lnTo>
                      <a:pt x="58122" y="670478"/>
                    </a:lnTo>
                    <a:lnTo>
                      <a:pt x="63583" y="660108"/>
                    </a:lnTo>
                    <a:lnTo>
                      <a:pt x="67120" y="661124"/>
                    </a:lnTo>
                    <a:lnTo>
                      <a:pt x="75965" y="672560"/>
                    </a:lnTo>
                    <a:lnTo>
                      <a:pt x="83509" y="671297"/>
                    </a:lnTo>
                    <a:lnTo>
                      <a:pt x="93155" y="675907"/>
                    </a:lnTo>
                    <a:lnTo>
                      <a:pt x="97447" y="683012"/>
                    </a:lnTo>
                    <a:lnTo>
                      <a:pt x="89440" y="701815"/>
                    </a:lnTo>
                    <a:lnTo>
                      <a:pt x="87516" y="714356"/>
                    </a:lnTo>
                    <a:lnTo>
                      <a:pt x="80696" y="738162"/>
                    </a:lnTo>
                    <a:lnTo>
                      <a:pt x="75000" y="751688"/>
                    </a:lnTo>
                    <a:lnTo>
                      <a:pt x="67456" y="754977"/>
                    </a:lnTo>
                    <a:lnTo>
                      <a:pt x="66656" y="764623"/>
                    </a:lnTo>
                    <a:lnTo>
                      <a:pt x="62516" y="774440"/>
                    </a:lnTo>
                    <a:lnTo>
                      <a:pt x="62211" y="782060"/>
                    </a:lnTo>
                    <a:lnTo>
                      <a:pt x="59258" y="793839"/>
                    </a:lnTo>
                    <a:lnTo>
                      <a:pt x="59766" y="798455"/>
                    </a:lnTo>
                    <a:lnTo>
                      <a:pt x="55689" y="812768"/>
                    </a:lnTo>
                    <a:lnTo>
                      <a:pt x="54623" y="830580"/>
                    </a:lnTo>
                    <a:lnTo>
                      <a:pt x="58604" y="844810"/>
                    </a:lnTo>
                    <a:lnTo>
                      <a:pt x="58541" y="857695"/>
                    </a:lnTo>
                    <a:lnTo>
                      <a:pt x="56255" y="858006"/>
                    </a:lnTo>
                    <a:lnTo>
                      <a:pt x="61601" y="873316"/>
                    </a:lnTo>
                    <a:lnTo>
                      <a:pt x="65494" y="879812"/>
                    </a:lnTo>
                    <a:lnTo>
                      <a:pt x="64065" y="892956"/>
                    </a:lnTo>
                    <a:lnTo>
                      <a:pt x="66859" y="903338"/>
                    </a:lnTo>
                    <a:lnTo>
                      <a:pt x="62313" y="911530"/>
                    </a:lnTo>
                    <a:lnTo>
                      <a:pt x="65202" y="915048"/>
                    </a:lnTo>
                    <a:lnTo>
                      <a:pt x="63494" y="923550"/>
                    </a:lnTo>
                    <a:lnTo>
                      <a:pt x="67691" y="925716"/>
                    </a:lnTo>
                    <a:lnTo>
                      <a:pt x="71158" y="935596"/>
                    </a:lnTo>
                    <a:lnTo>
                      <a:pt x="75597" y="941534"/>
                    </a:lnTo>
                    <a:lnTo>
                      <a:pt x="95656" y="939171"/>
                    </a:lnTo>
                    <a:lnTo>
                      <a:pt x="101441" y="943420"/>
                    </a:lnTo>
                    <a:lnTo>
                      <a:pt x="107182" y="943083"/>
                    </a:lnTo>
                    <a:lnTo>
                      <a:pt x="112192" y="936358"/>
                    </a:lnTo>
                    <a:lnTo>
                      <a:pt x="120263" y="931005"/>
                    </a:lnTo>
                    <a:lnTo>
                      <a:pt x="130607" y="927151"/>
                    </a:lnTo>
                    <a:lnTo>
                      <a:pt x="131623" y="933990"/>
                    </a:lnTo>
                    <a:lnTo>
                      <a:pt x="131902" y="957694"/>
                    </a:lnTo>
                    <a:lnTo>
                      <a:pt x="130010" y="975347"/>
                    </a:lnTo>
                    <a:lnTo>
                      <a:pt x="126771" y="986187"/>
                    </a:lnTo>
                    <a:lnTo>
                      <a:pt x="128740" y="1003452"/>
                    </a:lnTo>
                    <a:lnTo>
                      <a:pt x="135090" y="994042"/>
                    </a:lnTo>
                    <a:lnTo>
                      <a:pt x="144050" y="990581"/>
                    </a:lnTo>
                    <a:lnTo>
                      <a:pt x="149993" y="996213"/>
                    </a:lnTo>
                    <a:lnTo>
                      <a:pt x="151873" y="994550"/>
                    </a:lnTo>
                    <a:lnTo>
                      <a:pt x="157975" y="978700"/>
                    </a:lnTo>
                    <a:lnTo>
                      <a:pt x="162998" y="974922"/>
                    </a:lnTo>
                    <a:lnTo>
                      <a:pt x="171113" y="977036"/>
                    </a:lnTo>
                    <a:lnTo>
                      <a:pt x="176155" y="984472"/>
                    </a:lnTo>
                    <a:lnTo>
                      <a:pt x="177946" y="994639"/>
                    </a:lnTo>
                    <a:lnTo>
                      <a:pt x="181978" y="998861"/>
                    </a:lnTo>
                    <a:lnTo>
                      <a:pt x="185839" y="998493"/>
                    </a:lnTo>
                    <a:lnTo>
                      <a:pt x="182505" y="990581"/>
                    </a:lnTo>
                    <a:lnTo>
                      <a:pt x="184995" y="987317"/>
                    </a:lnTo>
                    <a:lnTo>
                      <a:pt x="189262" y="992130"/>
                    </a:lnTo>
                    <a:lnTo>
                      <a:pt x="193967" y="981431"/>
                    </a:lnTo>
                    <a:lnTo>
                      <a:pt x="197479" y="981234"/>
                    </a:lnTo>
                    <a:lnTo>
                      <a:pt x="198793" y="966115"/>
                    </a:lnTo>
                    <a:lnTo>
                      <a:pt x="200914" y="955866"/>
                    </a:lnTo>
                    <a:lnTo>
                      <a:pt x="199841" y="951306"/>
                    </a:lnTo>
                    <a:lnTo>
                      <a:pt x="202736" y="935850"/>
                    </a:lnTo>
                    <a:lnTo>
                      <a:pt x="211201" y="929913"/>
                    </a:lnTo>
                    <a:lnTo>
                      <a:pt x="214986" y="923296"/>
                    </a:lnTo>
                    <a:lnTo>
                      <a:pt x="213665" y="909561"/>
                    </a:lnTo>
                    <a:lnTo>
                      <a:pt x="206058" y="906183"/>
                    </a:lnTo>
                    <a:lnTo>
                      <a:pt x="191884" y="894556"/>
                    </a:lnTo>
                    <a:lnTo>
                      <a:pt x="182842" y="896950"/>
                    </a:lnTo>
                    <a:lnTo>
                      <a:pt x="182302" y="894277"/>
                    </a:lnTo>
                    <a:lnTo>
                      <a:pt x="193459" y="883666"/>
                    </a:lnTo>
                    <a:lnTo>
                      <a:pt x="190036" y="877532"/>
                    </a:lnTo>
                    <a:lnTo>
                      <a:pt x="194875" y="866699"/>
                    </a:lnTo>
                    <a:lnTo>
                      <a:pt x="196609" y="853281"/>
                    </a:lnTo>
                    <a:lnTo>
                      <a:pt x="206350" y="842956"/>
                    </a:lnTo>
                    <a:lnTo>
                      <a:pt x="208140" y="833476"/>
                    </a:lnTo>
                    <a:lnTo>
                      <a:pt x="204019" y="825316"/>
                    </a:lnTo>
                    <a:lnTo>
                      <a:pt x="209569" y="825430"/>
                    </a:lnTo>
                    <a:lnTo>
                      <a:pt x="211315" y="808692"/>
                    </a:lnTo>
                    <a:lnTo>
                      <a:pt x="203086" y="802113"/>
                    </a:lnTo>
                    <a:lnTo>
                      <a:pt x="196329" y="783717"/>
                    </a:lnTo>
                    <a:lnTo>
                      <a:pt x="196240" y="776516"/>
                    </a:lnTo>
                    <a:lnTo>
                      <a:pt x="200247" y="764483"/>
                    </a:lnTo>
                    <a:lnTo>
                      <a:pt x="208858" y="768052"/>
                    </a:lnTo>
                    <a:lnTo>
                      <a:pt x="215005" y="762121"/>
                    </a:lnTo>
                    <a:lnTo>
                      <a:pt x="209334" y="759644"/>
                    </a:lnTo>
                    <a:lnTo>
                      <a:pt x="208159" y="739686"/>
                    </a:lnTo>
                    <a:lnTo>
                      <a:pt x="213341" y="731025"/>
                    </a:lnTo>
                    <a:lnTo>
                      <a:pt x="214929" y="714070"/>
                    </a:lnTo>
                    <a:lnTo>
                      <a:pt x="212846" y="707942"/>
                    </a:lnTo>
                    <a:lnTo>
                      <a:pt x="214128" y="687172"/>
                    </a:lnTo>
                    <a:lnTo>
                      <a:pt x="216738" y="678936"/>
                    </a:lnTo>
                    <a:lnTo>
                      <a:pt x="212820" y="674694"/>
                    </a:lnTo>
                    <a:lnTo>
                      <a:pt x="216548" y="667048"/>
                    </a:lnTo>
                    <a:lnTo>
                      <a:pt x="221037" y="670674"/>
                    </a:lnTo>
                    <a:lnTo>
                      <a:pt x="226136" y="664299"/>
                    </a:lnTo>
                    <a:lnTo>
                      <a:pt x="223133" y="654406"/>
                    </a:lnTo>
                    <a:lnTo>
                      <a:pt x="227546" y="643642"/>
                    </a:lnTo>
                    <a:lnTo>
                      <a:pt x="226498" y="635971"/>
                    </a:lnTo>
                    <a:lnTo>
                      <a:pt x="232861" y="630580"/>
                    </a:lnTo>
                    <a:lnTo>
                      <a:pt x="246558" y="630047"/>
                    </a:lnTo>
                    <a:lnTo>
                      <a:pt x="252603" y="627907"/>
                    </a:lnTo>
                    <a:lnTo>
                      <a:pt x="260306" y="620268"/>
                    </a:lnTo>
                    <a:lnTo>
                      <a:pt x="263862" y="614089"/>
                    </a:lnTo>
                    <a:lnTo>
                      <a:pt x="262198" y="601586"/>
                    </a:lnTo>
                    <a:lnTo>
                      <a:pt x="259607" y="596500"/>
                    </a:lnTo>
                    <a:lnTo>
                      <a:pt x="253676" y="593299"/>
                    </a:lnTo>
                    <a:lnTo>
                      <a:pt x="247967" y="596049"/>
                    </a:lnTo>
                    <a:lnTo>
                      <a:pt x="242392" y="595516"/>
                    </a:lnTo>
                    <a:lnTo>
                      <a:pt x="241484" y="589788"/>
                    </a:lnTo>
                    <a:lnTo>
                      <a:pt x="244837" y="586638"/>
                    </a:lnTo>
                    <a:lnTo>
                      <a:pt x="245300" y="572008"/>
                    </a:lnTo>
                    <a:lnTo>
                      <a:pt x="250882" y="558864"/>
                    </a:lnTo>
                    <a:lnTo>
                      <a:pt x="255994" y="555689"/>
                    </a:lnTo>
                    <a:lnTo>
                      <a:pt x="257264" y="546646"/>
                    </a:lnTo>
                    <a:lnTo>
                      <a:pt x="262852" y="543979"/>
                    </a:lnTo>
                    <a:lnTo>
                      <a:pt x="272542" y="534352"/>
                    </a:lnTo>
                    <a:lnTo>
                      <a:pt x="276517" y="525564"/>
                    </a:lnTo>
                    <a:lnTo>
                      <a:pt x="282988" y="523316"/>
                    </a:lnTo>
                    <a:lnTo>
                      <a:pt x="280073" y="519049"/>
                    </a:lnTo>
                    <a:lnTo>
                      <a:pt x="271316" y="514077"/>
                    </a:lnTo>
                    <a:lnTo>
                      <a:pt x="266363" y="505034"/>
                    </a:lnTo>
                    <a:lnTo>
                      <a:pt x="271475" y="493890"/>
                    </a:lnTo>
                    <a:lnTo>
                      <a:pt x="273082" y="480898"/>
                    </a:lnTo>
                    <a:lnTo>
                      <a:pt x="278429" y="474440"/>
                    </a:lnTo>
                    <a:lnTo>
                      <a:pt x="287922" y="473037"/>
                    </a:lnTo>
                    <a:lnTo>
                      <a:pt x="301923" y="473005"/>
                    </a:lnTo>
                    <a:lnTo>
                      <a:pt x="305156" y="469278"/>
                    </a:lnTo>
                    <a:lnTo>
                      <a:pt x="306991" y="458051"/>
                    </a:lnTo>
                    <a:lnTo>
                      <a:pt x="305289" y="454260"/>
                    </a:lnTo>
                    <a:lnTo>
                      <a:pt x="303727" y="435769"/>
                    </a:lnTo>
                    <a:lnTo>
                      <a:pt x="307372" y="418313"/>
                    </a:lnTo>
                    <a:lnTo>
                      <a:pt x="321615" y="380098"/>
                    </a:lnTo>
                    <a:lnTo>
                      <a:pt x="327908" y="381870"/>
                    </a:lnTo>
                    <a:lnTo>
                      <a:pt x="337128" y="380746"/>
                    </a:lnTo>
                    <a:lnTo>
                      <a:pt x="345523" y="384702"/>
                    </a:lnTo>
                    <a:lnTo>
                      <a:pt x="349980" y="380155"/>
                    </a:lnTo>
                    <a:lnTo>
                      <a:pt x="358235" y="393484"/>
                    </a:lnTo>
                    <a:lnTo>
                      <a:pt x="363163" y="390398"/>
                    </a:lnTo>
                    <a:lnTo>
                      <a:pt x="371361" y="376060"/>
                    </a:lnTo>
                    <a:lnTo>
                      <a:pt x="375850" y="374599"/>
                    </a:lnTo>
                    <a:lnTo>
                      <a:pt x="387185" y="380721"/>
                    </a:lnTo>
                    <a:lnTo>
                      <a:pt x="394887" y="368319"/>
                    </a:lnTo>
                    <a:lnTo>
                      <a:pt x="394278" y="361893"/>
                    </a:lnTo>
                    <a:lnTo>
                      <a:pt x="403689" y="363722"/>
                    </a:lnTo>
                    <a:lnTo>
                      <a:pt x="404457" y="368573"/>
                    </a:lnTo>
                    <a:lnTo>
                      <a:pt x="415557" y="381108"/>
                    </a:lnTo>
                    <a:lnTo>
                      <a:pt x="424091" y="380968"/>
                    </a:lnTo>
                    <a:lnTo>
                      <a:pt x="426237" y="370281"/>
                    </a:lnTo>
                    <a:lnTo>
                      <a:pt x="430460" y="370256"/>
                    </a:lnTo>
                    <a:lnTo>
                      <a:pt x="435254" y="377546"/>
                    </a:lnTo>
                    <a:lnTo>
                      <a:pt x="440785" y="378022"/>
                    </a:lnTo>
                    <a:lnTo>
                      <a:pt x="443135" y="383889"/>
                    </a:lnTo>
                    <a:lnTo>
                      <a:pt x="434448" y="390563"/>
                    </a:lnTo>
                    <a:lnTo>
                      <a:pt x="434289" y="396176"/>
                    </a:lnTo>
                    <a:lnTo>
                      <a:pt x="437483" y="397777"/>
                    </a:lnTo>
                    <a:lnTo>
                      <a:pt x="437318" y="405352"/>
                    </a:lnTo>
                    <a:lnTo>
                      <a:pt x="431540" y="408267"/>
                    </a:lnTo>
                    <a:lnTo>
                      <a:pt x="430213" y="413207"/>
                    </a:lnTo>
                    <a:lnTo>
                      <a:pt x="440354" y="418592"/>
                    </a:lnTo>
                    <a:lnTo>
                      <a:pt x="437553" y="427907"/>
                    </a:lnTo>
                    <a:lnTo>
                      <a:pt x="433241" y="432257"/>
                    </a:lnTo>
                    <a:lnTo>
                      <a:pt x="437934" y="443821"/>
                    </a:lnTo>
                    <a:lnTo>
                      <a:pt x="430632" y="447104"/>
                    </a:lnTo>
                    <a:lnTo>
                      <a:pt x="429762" y="451117"/>
                    </a:lnTo>
                    <a:lnTo>
                      <a:pt x="435820" y="458724"/>
                    </a:lnTo>
                    <a:lnTo>
                      <a:pt x="443630" y="464109"/>
                    </a:lnTo>
                    <a:lnTo>
                      <a:pt x="449542" y="458216"/>
                    </a:lnTo>
                    <a:lnTo>
                      <a:pt x="455657" y="459200"/>
                    </a:lnTo>
                    <a:lnTo>
                      <a:pt x="461023" y="460800"/>
                    </a:lnTo>
                    <a:lnTo>
                      <a:pt x="469894" y="454933"/>
                    </a:lnTo>
                    <a:lnTo>
                      <a:pt x="476663" y="443033"/>
                    </a:lnTo>
                    <a:lnTo>
                      <a:pt x="475907" y="424764"/>
                    </a:lnTo>
                    <a:lnTo>
                      <a:pt x="477406" y="414242"/>
                    </a:lnTo>
                    <a:lnTo>
                      <a:pt x="487229" y="408070"/>
                    </a:lnTo>
                    <a:lnTo>
                      <a:pt x="487121" y="401142"/>
                    </a:lnTo>
                    <a:lnTo>
                      <a:pt x="480479" y="399542"/>
                    </a:lnTo>
                    <a:lnTo>
                      <a:pt x="475031" y="375723"/>
                    </a:lnTo>
                    <a:lnTo>
                      <a:pt x="470268" y="370592"/>
                    </a:lnTo>
                    <a:lnTo>
                      <a:pt x="471056" y="364839"/>
                    </a:lnTo>
                    <a:lnTo>
                      <a:pt x="462756" y="360159"/>
                    </a:lnTo>
                    <a:lnTo>
                      <a:pt x="458648" y="355194"/>
                    </a:lnTo>
                    <a:lnTo>
                      <a:pt x="458572" y="346386"/>
                    </a:lnTo>
                    <a:lnTo>
                      <a:pt x="449904" y="341871"/>
                    </a:lnTo>
                    <a:lnTo>
                      <a:pt x="452399" y="329870"/>
                    </a:lnTo>
                    <a:lnTo>
                      <a:pt x="444703" y="322885"/>
                    </a:lnTo>
                    <a:lnTo>
                      <a:pt x="438194" y="313207"/>
                    </a:lnTo>
                    <a:lnTo>
                      <a:pt x="420656" y="305638"/>
                    </a:lnTo>
                    <a:lnTo>
                      <a:pt x="419799" y="284442"/>
                    </a:lnTo>
                    <a:lnTo>
                      <a:pt x="433172" y="271856"/>
                    </a:lnTo>
                    <a:lnTo>
                      <a:pt x="451174" y="266617"/>
                    </a:lnTo>
                    <a:lnTo>
                      <a:pt x="464166" y="269164"/>
                    </a:lnTo>
                    <a:lnTo>
                      <a:pt x="473418" y="259410"/>
                    </a:lnTo>
                    <a:lnTo>
                      <a:pt x="476828" y="252736"/>
                    </a:lnTo>
                    <a:lnTo>
                      <a:pt x="487547" y="244526"/>
                    </a:lnTo>
                    <a:lnTo>
                      <a:pt x="498208" y="247523"/>
                    </a:lnTo>
                    <a:lnTo>
                      <a:pt x="503904" y="239509"/>
                    </a:lnTo>
                    <a:lnTo>
                      <a:pt x="502825" y="225272"/>
                    </a:lnTo>
                    <a:lnTo>
                      <a:pt x="493560" y="214960"/>
                    </a:lnTo>
                    <a:lnTo>
                      <a:pt x="482797" y="213531"/>
                    </a:lnTo>
                    <a:lnTo>
                      <a:pt x="479082" y="205518"/>
                    </a:lnTo>
                    <a:lnTo>
                      <a:pt x="482232" y="189039"/>
                    </a:lnTo>
                    <a:lnTo>
                      <a:pt x="487750" y="185763"/>
                    </a:lnTo>
                    <a:lnTo>
                      <a:pt x="489280" y="180353"/>
                    </a:lnTo>
                    <a:lnTo>
                      <a:pt x="472967" y="164243"/>
                    </a:lnTo>
                    <a:lnTo>
                      <a:pt x="479406" y="148755"/>
                    </a:lnTo>
                    <a:lnTo>
                      <a:pt x="475590" y="136627"/>
                    </a:lnTo>
                    <a:lnTo>
                      <a:pt x="474872" y="128924"/>
                    </a:lnTo>
                    <a:lnTo>
                      <a:pt x="468948" y="133096"/>
                    </a:lnTo>
                    <a:lnTo>
                      <a:pt x="466306" y="129483"/>
                    </a:lnTo>
                    <a:lnTo>
                      <a:pt x="456216" y="128251"/>
                    </a:lnTo>
                    <a:lnTo>
                      <a:pt x="452774" y="121025"/>
                    </a:lnTo>
                    <a:lnTo>
                      <a:pt x="442608" y="124473"/>
                    </a:lnTo>
                    <a:lnTo>
                      <a:pt x="433591" y="117862"/>
                    </a:lnTo>
                    <a:lnTo>
                      <a:pt x="428523" y="118313"/>
                    </a:lnTo>
                    <a:lnTo>
                      <a:pt x="425418" y="126041"/>
                    </a:lnTo>
                    <a:lnTo>
                      <a:pt x="418148" y="129623"/>
                    </a:lnTo>
                    <a:lnTo>
                      <a:pt x="416052" y="149174"/>
                    </a:lnTo>
                    <a:lnTo>
                      <a:pt x="413461" y="152394"/>
                    </a:lnTo>
                    <a:lnTo>
                      <a:pt x="417468" y="157493"/>
                    </a:lnTo>
                    <a:lnTo>
                      <a:pt x="415195" y="161049"/>
                    </a:lnTo>
                    <a:lnTo>
                      <a:pt x="415906" y="168643"/>
                    </a:lnTo>
                    <a:lnTo>
                      <a:pt x="409061" y="165811"/>
                    </a:lnTo>
                    <a:lnTo>
                      <a:pt x="406178" y="172002"/>
                    </a:lnTo>
                    <a:lnTo>
                      <a:pt x="401631" y="167551"/>
                    </a:lnTo>
                    <a:lnTo>
                      <a:pt x="395719" y="156908"/>
                    </a:lnTo>
                    <a:lnTo>
                      <a:pt x="389630" y="152006"/>
                    </a:lnTo>
                    <a:lnTo>
                      <a:pt x="382619" y="150965"/>
                    </a:lnTo>
                    <a:lnTo>
                      <a:pt x="367049" y="151219"/>
                    </a:lnTo>
                    <a:lnTo>
                      <a:pt x="350806" y="148418"/>
                    </a:lnTo>
                    <a:lnTo>
                      <a:pt x="341922" y="153740"/>
                    </a:lnTo>
                    <a:lnTo>
                      <a:pt x="341547" y="169316"/>
                    </a:lnTo>
                    <a:lnTo>
                      <a:pt x="339052" y="184391"/>
                    </a:lnTo>
                    <a:lnTo>
                      <a:pt x="324999" y="174669"/>
                    </a:lnTo>
                    <a:lnTo>
                      <a:pt x="321716" y="165481"/>
                    </a:lnTo>
                    <a:lnTo>
                      <a:pt x="326219" y="157550"/>
                    </a:lnTo>
                    <a:lnTo>
                      <a:pt x="325272" y="137998"/>
                    </a:lnTo>
                    <a:lnTo>
                      <a:pt x="320713" y="132709"/>
                    </a:lnTo>
                    <a:lnTo>
                      <a:pt x="314916" y="132734"/>
                    </a:lnTo>
                    <a:lnTo>
                      <a:pt x="310680" y="127635"/>
                    </a:lnTo>
                    <a:lnTo>
                      <a:pt x="304444" y="125647"/>
                    </a:lnTo>
                    <a:lnTo>
                      <a:pt x="303060" y="117691"/>
                    </a:lnTo>
                    <a:lnTo>
                      <a:pt x="311290" y="109715"/>
                    </a:lnTo>
                    <a:lnTo>
                      <a:pt x="310998" y="99886"/>
                    </a:lnTo>
                    <a:lnTo>
                      <a:pt x="313214" y="97866"/>
                    </a:lnTo>
                    <a:lnTo>
                      <a:pt x="303479" y="93440"/>
                    </a:lnTo>
                    <a:lnTo>
                      <a:pt x="300584" y="95434"/>
                    </a:lnTo>
                    <a:lnTo>
                      <a:pt x="291535" y="88735"/>
                    </a:lnTo>
                    <a:lnTo>
                      <a:pt x="281426" y="86836"/>
                    </a:lnTo>
                    <a:lnTo>
                      <a:pt x="273679" y="83642"/>
                    </a:lnTo>
                    <a:lnTo>
                      <a:pt x="275749" y="71520"/>
                    </a:lnTo>
                    <a:lnTo>
                      <a:pt x="282988" y="53683"/>
                    </a:lnTo>
                    <a:lnTo>
                      <a:pt x="288741" y="30645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99D25DF5-FCB0-7429-09AF-E8CFA55E97F4}"/>
                  </a:ext>
                </a:extLst>
              </p:cNvPr>
              <p:cNvSpPr/>
              <p:nvPr/>
            </p:nvSpPr>
            <p:spPr>
              <a:xfrm>
                <a:off x="10359120" y="3671948"/>
                <a:ext cx="1450929" cy="1924061"/>
              </a:xfrm>
              <a:custGeom>
                <a:avLst/>
                <a:gdLst>
                  <a:gd name="connsiteX0" fmla="*/ 15176 w 491464"/>
                  <a:gd name="connsiteY0" fmla="*/ 619341 h 651725"/>
                  <a:gd name="connsiteX1" fmla="*/ 17272 w 491464"/>
                  <a:gd name="connsiteY1" fmla="*/ 622408 h 651725"/>
                  <a:gd name="connsiteX2" fmla="*/ 23552 w 491464"/>
                  <a:gd name="connsiteY2" fmla="*/ 623310 h 651725"/>
                  <a:gd name="connsiteX3" fmla="*/ 27705 w 491464"/>
                  <a:gd name="connsiteY3" fmla="*/ 615791 h 651725"/>
                  <a:gd name="connsiteX4" fmla="*/ 32614 w 491464"/>
                  <a:gd name="connsiteY4" fmla="*/ 611880 h 651725"/>
                  <a:gd name="connsiteX5" fmla="*/ 35554 w 491464"/>
                  <a:gd name="connsiteY5" fmla="*/ 615963 h 651725"/>
                  <a:gd name="connsiteX6" fmla="*/ 35789 w 491464"/>
                  <a:gd name="connsiteY6" fmla="*/ 626154 h 651725"/>
                  <a:gd name="connsiteX7" fmla="*/ 43275 w 491464"/>
                  <a:gd name="connsiteY7" fmla="*/ 626916 h 651725"/>
                  <a:gd name="connsiteX8" fmla="*/ 49905 w 491464"/>
                  <a:gd name="connsiteY8" fmla="*/ 625196 h 651725"/>
                  <a:gd name="connsiteX9" fmla="*/ 51930 w 491464"/>
                  <a:gd name="connsiteY9" fmla="*/ 634321 h 651725"/>
                  <a:gd name="connsiteX10" fmla="*/ 56064 w 491464"/>
                  <a:gd name="connsiteY10" fmla="*/ 637083 h 651725"/>
                  <a:gd name="connsiteX11" fmla="*/ 63322 w 491464"/>
                  <a:gd name="connsiteY11" fmla="*/ 637248 h 651725"/>
                  <a:gd name="connsiteX12" fmla="*/ 71101 w 491464"/>
                  <a:gd name="connsiteY12" fmla="*/ 640823 h 651725"/>
                  <a:gd name="connsiteX13" fmla="*/ 77622 w 491464"/>
                  <a:gd name="connsiteY13" fmla="*/ 639839 h 651725"/>
                  <a:gd name="connsiteX14" fmla="*/ 80816 w 491464"/>
                  <a:gd name="connsiteY14" fmla="*/ 632263 h 651725"/>
                  <a:gd name="connsiteX15" fmla="*/ 71768 w 491464"/>
                  <a:gd name="connsiteY15" fmla="*/ 624014 h 651725"/>
                  <a:gd name="connsiteX16" fmla="*/ 74231 w 491464"/>
                  <a:gd name="connsiteY16" fmla="*/ 617201 h 651725"/>
                  <a:gd name="connsiteX17" fmla="*/ 70720 w 491464"/>
                  <a:gd name="connsiteY17" fmla="*/ 616807 h 651725"/>
                  <a:gd name="connsiteX18" fmla="*/ 71393 w 491464"/>
                  <a:gd name="connsiteY18" fmla="*/ 608952 h 651725"/>
                  <a:gd name="connsiteX19" fmla="*/ 80816 w 491464"/>
                  <a:gd name="connsiteY19" fmla="*/ 598507 h 651725"/>
                  <a:gd name="connsiteX20" fmla="*/ 86963 w 491464"/>
                  <a:gd name="connsiteY20" fmla="*/ 596056 h 651725"/>
                  <a:gd name="connsiteX21" fmla="*/ 93428 w 491464"/>
                  <a:gd name="connsiteY21" fmla="*/ 589159 h 651725"/>
                  <a:gd name="connsiteX22" fmla="*/ 96025 w 491464"/>
                  <a:gd name="connsiteY22" fmla="*/ 582346 h 651725"/>
                  <a:gd name="connsiteX23" fmla="*/ 93154 w 491464"/>
                  <a:gd name="connsiteY23" fmla="*/ 562642 h 651725"/>
                  <a:gd name="connsiteX24" fmla="*/ 88754 w 491464"/>
                  <a:gd name="connsiteY24" fmla="*/ 547948 h 651725"/>
                  <a:gd name="connsiteX25" fmla="*/ 84004 w 491464"/>
                  <a:gd name="connsiteY25" fmla="*/ 545078 h 651725"/>
                  <a:gd name="connsiteX26" fmla="*/ 84341 w 491464"/>
                  <a:gd name="connsiteY26" fmla="*/ 541534 h 651725"/>
                  <a:gd name="connsiteX27" fmla="*/ 92964 w 491464"/>
                  <a:gd name="connsiteY27" fmla="*/ 533737 h 651725"/>
                  <a:gd name="connsiteX28" fmla="*/ 93123 w 491464"/>
                  <a:gd name="connsiteY28" fmla="*/ 511562 h 651725"/>
                  <a:gd name="connsiteX29" fmla="*/ 96298 w 491464"/>
                  <a:gd name="connsiteY29" fmla="*/ 511111 h 651725"/>
                  <a:gd name="connsiteX30" fmla="*/ 111201 w 491464"/>
                  <a:gd name="connsiteY30" fmla="*/ 516179 h 651725"/>
                  <a:gd name="connsiteX31" fmla="*/ 114916 w 491464"/>
                  <a:gd name="connsiteY31" fmla="*/ 512744 h 651725"/>
                  <a:gd name="connsiteX32" fmla="*/ 113767 w 491464"/>
                  <a:gd name="connsiteY32" fmla="*/ 498278 h 651725"/>
                  <a:gd name="connsiteX33" fmla="*/ 116580 w 491464"/>
                  <a:gd name="connsiteY33" fmla="*/ 491274 h 651725"/>
                  <a:gd name="connsiteX34" fmla="*/ 113182 w 491464"/>
                  <a:gd name="connsiteY34" fmla="*/ 485477 h 651725"/>
                  <a:gd name="connsiteX35" fmla="*/ 107124 w 491464"/>
                  <a:gd name="connsiteY35" fmla="*/ 484550 h 651725"/>
                  <a:gd name="connsiteX36" fmla="*/ 102317 w 491464"/>
                  <a:gd name="connsiteY36" fmla="*/ 477831 h 651725"/>
                  <a:gd name="connsiteX37" fmla="*/ 106597 w 491464"/>
                  <a:gd name="connsiteY37" fmla="*/ 469951 h 651725"/>
                  <a:gd name="connsiteX38" fmla="*/ 113970 w 491464"/>
                  <a:gd name="connsiteY38" fmla="*/ 467417 h 651725"/>
                  <a:gd name="connsiteX39" fmla="*/ 112947 w 491464"/>
                  <a:gd name="connsiteY39" fmla="*/ 451104 h 651725"/>
                  <a:gd name="connsiteX40" fmla="*/ 114846 w 491464"/>
                  <a:gd name="connsiteY40" fmla="*/ 447618 h 651725"/>
                  <a:gd name="connsiteX41" fmla="*/ 120974 w 491464"/>
                  <a:gd name="connsiteY41" fmla="*/ 447338 h 651725"/>
                  <a:gd name="connsiteX42" fmla="*/ 127286 w 491464"/>
                  <a:gd name="connsiteY42" fmla="*/ 452793 h 651725"/>
                  <a:gd name="connsiteX43" fmla="*/ 137509 w 491464"/>
                  <a:gd name="connsiteY43" fmla="*/ 467957 h 651725"/>
                  <a:gd name="connsiteX44" fmla="*/ 142735 w 491464"/>
                  <a:gd name="connsiteY44" fmla="*/ 469925 h 651725"/>
                  <a:gd name="connsiteX45" fmla="*/ 149073 w 491464"/>
                  <a:gd name="connsiteY45" fmla="*/ 460388 h 651725"/>
                  <a:gd name="connsiteX46" fmla="*/ 155035 w 491464"/>
                  <a:gd name="connsiteY46" fmla="*/ 463569 h 651725"/>
                  <a:gd name="connsiteX47" fmla="*/ 155118 w 491464"/>
                  <a:gd name="connsiteY47" fmla="*/ 470008 h 651725"/>
                  <a:gd name="connsiteX48" fmla="*/ 159734 w 491464"/>
                  <a:gd name="connsiteY48" fmla="*/ 470230 h 651725"/>
                  <a:gd name="connsiteX49" fmla="*/ 165405 w 491464"/>
                  <a:gd name="connsiteY49" fmla="*/ 478669 h 651725"/>
                  <a:gd name="connsiteX50" fmla="*/ 171869 w 491464"/>
                  <a:gd name="connsiteY50" fmla="*/ 483006 h 651725"/>
                  <a:gd name="connsiteX51" fmla="*/ 179356 w 491464"/>
                  <a:gd name="connsiteY51" fmla="*/ 491725 h 651725"/>
                  <a:gd name="connsiteX52" fmla="*/ 178092 w 491464"/>
                  <a:gd name="connsiteY52" fmla="*/ 497637 h 651725"/>
                  <a:gd name="connsiteX53" fmla="*/ 186703 w 491464"/>
                  <a:gd name="connsiteY53" fmla="*/ 497777 h 651725"/>
                  <a:gd name="connsiteX54" fmla="*/ 193446 w 491464"/>
                  <a:gd name="connsiteY54" fmla="*/ 501205 h 651725"/>
                  <a:gd name="connsiteX55" fmla="*/ 196507 w 491464"/>
                  <a:gd name="connsiteY55" fmla="*/ 508972 h 651725"/>
                  <a:gd name="connsiteX56" fmla="*/ 204095 w 491464"/>
                  <a:gd name="connsiteY56" fmla="*/ 516376 h 651725"/>
                  <a:gd name="connsiteX57" fmla="*/ 215354 w 491464"/>
                  <a:gd name="connsiteY57" fmla="*/ 515023 h 651725"/>
                  <a:gd name="connsiteX58" fmla="*/ 223075 w 491464"/>
                  <a:gd name="connsiteY58" fmla="*/ 524199 h 651725"/>
                  <a:gd name="connsiteX59" fmla="*/ 234042 w 491464"/>
                  <a:gd name="connsiteY59" fmla="*/ 531260 h 651725"/>
                  <a:gd name="connsiteX60" fmla="*/ 244805 w 491464"/>
                  <a:gd name="connsiteY60" fmla="*/ 543782 h 651725"/>
                  <a:gd name="connsiteX61" fmla="*/ 251073 w 491464"/>
                  <a:gd name="connsiteY61" fmla="*/ 554171 h 651725"/>
                  <a:gd name="connsiteX62" fmla="*/ 265538 w 491464"/>
                  <a:gd name="connsiteY62" fmla="*/ 561969 h 651725"/>
                  <a:gd name="connsiteX63" fmla="*/ 276638 w 491464"/>
                  <a:gd name="connsiteY63" fmla="*/ 558533 h 651725"/>
                  <a:gd name="connsiteX64" fmla="*/ 278822 w 491464"/>
                  <a:gd name="connsiteY64" fmla="*/ 561969 h 651725"/>
                  <a:gd name="connsiteX65" fmla="*/ 276809 w 491464"/>
                  <a:gd name="connsiteY65" fmla="*/ 567455 h 651725"/>
                  <a:gd name="connsiteX66" fmla="*/ 284677 w 491464"/>
                  <a:gd name="connsiteY66" fmla="*/ 569703 h 651725"/>
                  <a:gd name="connsiteX67" fmla="*/ 287985 w 491464"/>
                  <a:gd name="connsiteY67" fmla="*/ 575139 h 651725"/>
                  <a:gd name="connsiteX68" fmla="*/ 298221 w 491464"/>
                  <a:gd name="connsiteY68" fmla="*/ 572973 h 651725"/>
                  <a:gd name="connsiteX69" fmla="*/ 307296 w 491464"/>
                  <a:gd name="connsiteY69" fmla="*/ 575393 h 651725"/>
                  <a:gd name="connsiteX70" fmla="*/ 315982 w 491464"/>
                  <a:gd name="connsiteY70" fmla="*/ 575310 h 651725"/>
                  <a:gd name="connsiteX71" fmla="*/ 314585 w 491464"/>
                  <a:gd name="connsiteY71" fmla="*/ 580174 h 651725"/>
                  <a:gd name="connsiteX72" fmla="*/ 303295 w 491464"/>
                  <a:gd name="connsiteY72" fmla="*/ 585749 h 651725"/>
                  <a:gd name="connsiteX73" fmla="*/ 298882 w 491464"/>
                  <a:gd name="connsiteY73" fmla="*/ 591833 h 651725"/>
                  <a:gd name="connsiteX74" fmla="*/ 299650 w 491464"/>
                  <a:gd name="connsiteY74" fmla="*/ 596392 h 651725"/>
                  <a:gd name="connsiteX75" fmla="*/ 309715 w 491464"/>
                  <a:gd name="connsiteY75" fmla="*/ 602647 h 651725"/>
                  <a:gd name="connsiteX76" fmla="*/ 310515 w 491464"/>
                  <a:gd name="connsiteY76" fmla="*/ 610445 h 651725"/>
                  <a:gd name="connsiteX77" fmla="*/ 299231 w 491464"/>
                  <a:gd name="connsiteY77" fmla="*/ 624745 h 651725"/>
                  <a:gd name="connsiteX78" fmla="*/ 283045 w 491464"/>
                  <a:gd name="connsiteY78" fmla="*/ 627221 h 651725"/>
                  <a:gd name="connsiteX79" fmla="*/ 280727 w 491464"/>
                  <a:gd name="connsiteY79" fmla="*/ 635895 h 651725"/>
                  <a:gd name="connsiteX80" fmla="*/ 292278 w 491464"/>
                  <a:gd name="connsiteY80" fmla="*/ 640404 h 651725"/>
                  <a:gd name="connsiteX81" fmla="*/ 301892 w 491464"/>
                  <a:gd name="connsiteY81" fmla="*/ 651726 h 651725"/>
                  <a:gd name="connsiteX82" fmla="*/ 316738 w 491464"/>
                  <a:gd name="connsiteY82" fmla="*/ 643725 h 651725"/>
                  <a:gd name="connsiteX83" fmla="*/ 328536 w 491464"/>
                  <a:gd name="connsiteY83" fmla="*/ 633387 h 651725"/>
                  <a:gd name="connsiteX84" fmla="*/ 331654 w 491464"/>
                  <a:gd name="connsiteY84" fmla="*/ 622154 h 651725"/>
                  <a:gd name="connsiteX85" fmla="*/ 338093 w 491464"/>
                  <a:gd name="connsiteY85" fmla="*/ 622548 h 651725"/>
                  <a:gd name="connsiteX86" fmla="*/ 344735 w 491464"/>
                  <a:gd name="connsiteY86" fmla="*/ 630657 h 651725"/>
                  <a:gd name="connsiteX87" fmla="*/ 347053 w 491464"/>
                  <a:gd name="connsiteY87" fmla="*/ 625227 h 651725"/>
                  <a:gd name="connsiteX88" fmla="*/ 355314 w 491464"/>
                  <a:gd name="connsiteY88" fmla="*/ 621538 h 651725"/>
                  <a:gd name="connsiteX89" fmla="*/ 360509 w 491464"/>
                  <a:gd name="connsiteY89" fmla="*/ 615087 h 651725"/>
                  <a:gd name="connsiteX90" fmla="*/ 367316 w 491464"/>
                  <a:gd name="connsiteY90" fmla="*/ 595719 h 651725"/>
                  <a:gd name="connsiteX91" fmla="*/ 366801 w 491464"/>
                  <a:gd name="connsiteY91" fmla="*/ 583863 h 651725"/>
                  <a:gd name="connsiteX92" fmla="*/ 368344 w 491464"/>
                  <a:gd name="connsiteY92" fmla="*/ 579501 h 651725"/>
                  <a:gd name="connsiteX93" fmla="*/ 387198 w 491464"/>
                  <a:gd name="connsiteY93" fmla="*/ 578517 h 651725"/>
                  <a:gd name="connsiteX94" fmla="*/ 391262 w 491464"/>
                  <a:gd name="connsiteY94" fmla="*/ 576409 h 651725"/>
                  <a:gd name="connsiteX95" fmla="*/ 394176 w 491464"/>
                  <a:gd name="connsiteY95" fmla="*/ 569989 h 651725"/>
                  <a:gd name="connsiteX96" fmla="*/ 405873 w 491464"/>
                  <a:gd name="connsiteY96" fmla="*/ 563855 h 651725"/>
                  <a:gd name="connsiteX97" fmla="*/ 410953 w 491464"/>
                  <a:gd name="connsiteY97" fmla="*/ 553777 h 651725"/>
                  <a:gd name="connsiteX98" fmla="*/ 418897 w 491464"/>
                  <a:gd name="connsiteY98" fmla="*/ 549580 h 651725"/>
                  <a:gd name="connsiteX99" fmla="*/ 424517 w 491464"/>
                  <a:gd name="connsiteY99" fmla="*/ 539845 h 651725"/>
                  <a:gd name="connsiteX100" fmla="*/ 440658 w 491464"/>
                  <a:gd name="connsiteY100" fmla="*/ 525799 h 651725"/>
                  <a:gd name="connsiteX101" fmla="*/ 447326 w 491464"/>
                  <a:gd name="connsiteY101" fmla="*/ 518033 h 651725"/>
                  <a:gd name="connsiteX102" fmla="*/ 452952 w 491464"/>
                  <a:gd name="connsiteY102" fmla="*/ 507708 h 651725"/>
                  <a:gd name="connsiteX103" fmla="*/ 454247 w 491464"/>
                  <a:gd name="connsiteY103" fmla="*/ 501599 h 651725"/>
                  <a:gd name="connsiteX104" fmla="*/ 451771 w 491464"/>
                  <a:gd name="connsiteY104" fmla="*/ 492963 h 651725"/>
                  <a:gd name="connsiteX105" fmla="*/ 442563 w 491464"/>
                  <a:gd name="connsiteY105" fmla="*/ 488690 h 651725"/>
                  <a:gd name="connsiteX106" fmla="*/ 442258 w 491464"/>
                  <a:gd name="connsiteY106" fmla="*/ 485311 h 651725"/>
                  <a:gd name="connsiteX107" fmla="*/ 447472 w 491464"/>
                  <a:gd name="connsiteY107" fmla="*/ 477799 h 651725"/>
                  <a:gd name="connsiteX108" fmla="*/ 450183 w 491464"/>
                  <a:gd name="connsiteY108" fmla="*/ 467957 h 651725"/>
                  <a:gd name="connsiteX109" fmla="*/ 459562 w 491464"/>
                  <a:gd name="connsiteY109" fmla="*/ 460045 h 651725"/>
                  <a:gd name="connsiteX110" fmla="*/ 462026 w 491464"/>
                  <a:gd name="connsiteY110" fmla="*/ 454927 h 651725"/>
                  <a:gd name="connsiteX111" fmla="*/ 462509 w 491464"/>
                  <a:gd name="connsiteY111" fmla="*/ 446494 h 651725"/>
                  <a:gd name="connsiteX112" fmla="*/ 455485 w 491464"/>
                  <a:gd name="connsiteY112" fmla="*/ 438810 h 651725"/>
                  <a:gd name="connsiteX113" fmla="*/ 459842 w 491464"/>
                  <a:gd name="connsiteY113" fmla="*/ 424047 h 651725"/>
                  <a:gd name="connsiteX114" fmla="*/ 462655 w 491464"/>
                  <a:gd name="connsiteY114" fmla="*/ 420586 h 651725"/>
                  <a:gd name="connsiteX115" fmla="*/ 470186 w 491464"/>
                  <a:gd name="connsiteY115" fmla="*/ 399358 h 651725"/>
                  <a:gd name="connsiteX116" fmla="*/ 476377 w 491464"/>
                  <a:gd name="connsiteY116" fmla="*/ 390697 h 651725"/>
                  <a:gd name="connsiteX117" fmla="*/ 479927 w 491464"/>
                  <a:gd name="connsiteY117" fmla="*/ 377482 h 651725"/>
                  <a:gd name="connsiteX118" fmla="*/ 488055 w 491464"/>
                  <a:gd name="connsiteY118" fmla="*/ 360134 h 651725"/>
                  <a:gd name="connsiteX119" fmla="*/ 480352 w 491464"/>
                  <a:gd name="connsiteY119" fmla="*/ 346640 h 651725"/>
                  <a:gd name="connsiteX120" fmla="*/ 488423 w 491464"/>
                  <a:gd name="connsiteY120" fmla="*/ 327723 h 651725"/>
                  <a:gd name="connsiteX121" fmla="*/ 491465 w 491464"/>
                  <a:gd name="connsiteY121" fmla="*/ 313392 h 651725"/>
                  <a:gd name="connsiteX122" fmla="*/ 483889 w 491464"/>
                  <a:gd name="connsiteY122" fmla="*/ 304794 h 651725"/>
                  <a:gd name="connsiteX123" fmla="*/ 476650 w 491464"/>
                  <a:gd name="connsiteY123" fmla="*/ 285064 h 651725"/>
                  <a:gd name="connsiteX124" fmla="*/ 485724 w 491464"/>
                  <a:gd name="connsiteY124" fmla="*/ 271101 h 651725"/>
                  <a:gd name="connsiteX125" fmla="*/ 485286 w 491464"/>
                  <a:gd name="connsiteY125" fmla="*/ 253543 h 651725"/>
                  <a:gd name="connsiteX126" fmla="*/ 483572 w 491464"/>
                  <a:gd name="connsiteY126" fmla="*/ 245758 h 651725"/>
                  <a:gd name="connsiteX127" fmla="*/ 474262 w 491464"/>
                  <a:gd name="connsiteY127" fmla="*/ 231350 h 651725"/>
                  <a:gd name="connsiteX128" fmla="*/ 473577 w 491464"/>
                  <a:gd name="connsiteY128" fmla="*/ 216490 h 651725"/>
                  <a:gd name="connsiteX129" fmla="*/ 477450 w 491464"/>
                  <a:gd name="connsiteY129" fmla="*/ 195961 h 651725"/>
                  <a:gd name="connsiteX130" fmla="*/ 479495 w 491464"/>
                  <a:gd name="connsiteY130" fmla="*/ 172599 h 651725"/>
                  <a:gd name="connsiteX131" fmla="*/ 476929 w 491464"/>
                  <a:gd name="connsiteY131" fmla="*/ 164510 h 651725"/>
                  <a:gd name="connsiteX132" fmla="*/ 470446 w 491464"/>
                  <a:gd name="connsiteY132" fmla="*/ 157156 h 651725"/>
                  <a:gd name="connsiteX133" fmla="*/ 460381 w 491464"/>
                  <a:gd name="connsiteY133" fmla="*/ 151905 h 651725"/>
                  <a:gd name="connsiteX134" fmla="*/ 448132 w 491464"/>
                  <a:gd name="connsiteY134" fmla="*/ 152406 h 651725"/>
                  <a:gd name="connsiteX135" fmla="*/ 434829 w 491464"/>
                  <a:gd name="connsiteY135" fmla="*/ 161366 h 651725"/>
                  <a:gd name="connsiteX136" fmla="*/ 427603 w 491464"/>
                  <a:gd name="connsiteY136" fmla="*/ 161112 h 651725"/>
                  <a:gd name="connsiteX137" fmla="*/ 425069 w 491464"/>
                  <a:gd name="connsiteY137" fmla="*/ 158109 h 651725"/>
                  <a:gd name="connsiteX138" fmla="*/ 423018 w 491464"/>
                  <a:gd name="connsiteY138" fmla="*/ 145612 h 651725"/>
                  <a:gd name="connsiteX139" fmla="*/ 419392 w 491464"/>
                  <a:gd name="connsiteY139" fmla="*/ 143986 h 651725"/>
                  <a:gd name="connsiteX140" fmla="*/ 409905 w 491464"/>
                  <a:gd name="connsiteY140" fmla="*/ 145752 h 651725"/>
                  <a:gd name="connsiteX141" fmla="*/ 405098 w 491464"/>
                  <a:gd name="connsiteY141" fmla="*/ 154572 h 651725"/>
                  <a:gd name="connsiteX142" fmla="*/ 401282 w 491464"/>
                  <a:gd name="connsiteY142" fmla="*/ 172263 h 651725"/>
                  <a:gd name="connsiteX143" fmla="*/ 399567 w 491464"/>
                  <a:gd name="connsiteY143" fmla="*/ 198349 h 651725"/>
                  <a:gd name="connsiteX144" fmla="*/ 390677 w 491464"/>
                  <a:gd name="connsiteY144" fmla="*/ 198768 h 651725"/>
                  <a:gd name="connsiteX145" fmla="*/ 387140 w 491464"/>
                  <a:gd name="connsiteY145" fmla="*/ 192278 h 651725"/>
                  <a:gd name="connsiteX146" fmla="*/ 381794 w 491464"/>
                  <a:gd name="connsiteY146" fmla="*/ 189954 h 651725"/>
                  <a:gd name="connsiteX147" fmla="*/ 376784 w 491464"/>
                  <a:gd name="connsiteY147" fmla="*/ 180486 h 651725"/>
                  <a:gd name="connsiteX148" fmla="*/ 372034 w 491464"/>
                  <a:gd name="connsiteY148" fmla="*/ 176809 h 651725"/>
                  <a:gd name="connsiteX149" fmla="*/ 365957 w 491464"/>
                  <a:gd name="connsiteY149" fmla="*/ 180600 h 651725"/>
                  <a:gd name="connsiteX150" fmla="*/ 362871 w 491464"/>
                  <a:gd name="connsiteY150" fmla="*/ 199530 h 651725"/>
                  <a:gd name="connsiteX151" fmla="*/ 355778 w 491464"/>
                  <a:gd name="connsiteY151" fmla="*/ 214890 h 651725"/>
                  <a:gd name="connsiteX152" fmla="*/ 347123 w 491464"/>
                  <a:gd name="connsiteY152" fmla="*/ 214833 h 651725"/>
                  <a:gd name="connsiteX153" fmla="*/ 348361 w 491464"/>
                  <a:gd name="connsiteY153" fmla="*/ 221183 h 651725"/>
                  <a:gd name="connsiteX154" fmla="*/ 333972 w 491464"/>
                  <a:gd name="connsiteY154" fmla="*/ 218510 h 651725"/>
                  <a:gd name="connsiteX155" fmla="*/ 323526 w 491464"/>
                  <a:gd name="connsiteY155" fmla="*/ 219189 h 651725"/>
                  <a:gd name="connsiteX156" fmla="*/ 322853 w 491464"/>
                  <a:gd name="connsiteY156" fmla="*/ 214948 h 651725"/>
                  <a:gd name="connsiteX157" fmla="*/ 317697 w 491464"/>
                  <a:gd name="connsiteY157" fmla="*/ 210369 h 651725"/>
                  <a:gd name="connsiteX158" fmla="*/ 311874 w 491464"/>
                  <a:gd name="connsiteY158" fmla="*/ 211633 h 651725"/>
                  <a:gd name="connsiteX159" fmla="*/ 314554 w 491464"/>
                  <a:gd name="connsiteY159" fmla="*/ 204921 h 651725"/>
                  <a:gd name="connsiteX160" fmla="*/ 307384 w 491464"/>
                  <a:gd name="connsiteY160" fmla="*/ 192843 h 651725"/>
                  <a:gd name="connsiteX161" fmla="*/ 307937 w 491464"/>
                  <a:gd name="connsiteY161" fmla="*/ 181077 h 651725"/>
                  <a:gd name="connsiteX162" fmla="*/ 294176 w 491464"/>
                  <a:gd name="connsiteY162" fmla="*/ 174339 h 651725"/>
                  <a:gd name="connsiteX163" fmla="*/ 288887 w 491464"/>
                  <a:gd name="connsiteY163" fmla="*/ 155861 h 651725"/>
                  <a:gd name="connsiteX164" fmla="*/ 280772 w 491464"/>
                  <a:gd name="connsiteY164" fmla="*/ 150755 h 651725"/>
                  <a:gd name="connsiteX165" fmla="*/ 275088 w 491464"/>
                  <a:gd name="connsiteY165" fmla="*/ 142608 h 651725"/>
                  <a:gd name="connsiteX166" fmla="*/ 278352 w 491464"/>
                  <a:gd name="connsiteY166" fmla="*/ 131915 h 651725"/>
                  <a:gd name="connsiteX167" fmla="*/ 278968 w 491464"/>
                  <a:gd name="connsiteY167" fmla="*/ 110725 h 651725"/>
                  <a:gd name="connsiteX168" fmla="*/ 271958 w 491464"/>
                  <a:gd name="connsiteY168" fmla="*/ 101962 h 651725"/>
                  <a:gd name="connsiteX169" fmla="*/ 273355 w 491464"/>
                  <a:gd name="connsiteY169" fmla="*/ 97307 h 651725"/>
                  <a:gd name="connsiteX170" fmla="*/ 267240 w 491464"/>
                  <a:gd name="connsiteY170" fmla="*/ 96323 h 651725"/>
                  <a:gd name="connsiteX171" fmla="*/ 261328 w 491464"/>
                  <a:gd name="connsiteY171" fmla="*/ 102216 h 651725"/>
                  <a:gd name="connsiteX172" fmla="*/ 253517 w 491464"/>
                  <a:gd name="connsiteY172" fmla="*/ 96831 h 651725"/>
                  <a:gd name="connsiteX173" fmla="*/ 247460 w 491464"/>
                  <a:gd name="connsiteY173" fmla="*/ 89224 h 651725"/>
                  <a:gd name="connsiteX174" fmla="*/ 248329 w 491464"/>
                  <a:gd name="connsiteY174" fmla="*/ 85211 h 651725"/>
                  <a:gd name="connsiteX175" fmla="*/ 255632 w 491464"/>
                  <a:gd name="connsiteY175" fmla="*/ 81928 h 651725"/>
                  <a:gd name="connsiteX176" fmla="*/ 250939 w 491464"/>
                  <a:gd name="connsiteY176" fmla="*/ 70364 h 651725"/>
                  <a:gd name="connsiteX177" fmla="*/ 255251 w 491464"/>
                  <a:gd name="connsiteY177" fmla="*/ 66015 h 651725"/>
                  <a:gd name="connsiteX178" fmla="*/ 258051 w 491464"/>
                  <a:gd name="connsiteY178" fmla="*/ 56699 h 651725"/>
                  <a:gd name="connsiteX179" fmla="*/ 247910 w 491464"/>
                  <a:gd name="connsiteY179" fmla="*/ 51314 h 651725"/>
                  <a:gd name="connsiteX180" fmla="*/ 249238 w 491464"/>
                  <a:gd name="connsiteY180" fmla="*/ 46374 h 651725"/>
                  <a:gd name="connsiteX181" fmla="*/ 255016 w 491464"/>
                  <a:gd name="connsiteY181" fmla="*/ 43459 h 651725"/>
                  <a:gd name="connsiteX182" fmla="*/ 255181 w 491464"/>
                  <a:gd name="connsiteY182" fmla="*/ 35884 h 651725"/>
                  <a:gd name="connsiteX183" fmla="*/ 251987 w 491464"/>
                  <a:gd name="connsiteY183" fmla="*/ 34284 h 651725"/>
                  <a:gd name="connsiteX184" fmla="*/ 252146 w 491464"/>
                  <a:gd name="connsiteY184" fmla="*/ 28670 h 651725"/>
                  <a:gd name="connsiteX185" fmla="*/ 260833 w 491464"/>
                  <a:gd name="connsiteY185" fmla="*/ 21996 h 651725"/>
                  <a:gd name="connsiteX186" fmla="*/ 258483 w 491464"/>
                  <a:gd name="connsiteY186" fmla="*/ 16129 h 651725"/>
                  <a:gd name="connsiteX187" fmla="*/ 252952 w 491464"/>
                  <a:gd name="connsiteY187" fmla="*/ 15653 h 651725"/>
                  <a:gd name="connsiteX188" fmla="*/ 248158 w 491464"/>
                  <a:gd name="connsiteY188" fmla="*/ 8363 h 651725"/>
                  <a:gd name="connsiteX189" fmla="*/ 243935 w 491464"/>
                  <a:gd name="connsiteY189" fmla="*/ 8388 h 651725"/>
                  <a:gd name="connsiteX190" fmla="*/ 241789 w 491464"/>
                  <a:gd name="connsiteY190" fmla="*/ 19075 h 651725"/>
                  <a:gd name="connsiteX191" fmla="*/ 233255 w 491464"/>
                  <a:gd name="connsiteY191" fmla="*/ 19215 h 651725"/>
                  <a:gd name="connsiteX192" fmla="*/ 222155 w 491464"/>
                  <a:gd name="connsiteY192" fmla="*/ 6680 h 651725"/>
                  <a:gd name="connsiteX193" fmla="*/ 221386 w 491464"/>
                  <a:gd name="connsiteY193" fmla="*/ 1829 h 651725"/>
                  <a:gd name="connsiteX194" fmla="*/ 211976 w 491464"/>
                  <a:gd name="connsiteY194" fmla="*/ 0 h 651725"/>
                  <a:gd name="connsiteX195" fmla="*/ 212585 w 491464"/>
                  <a:gd name="connsiteY195" fmla="*/ 6426 h 651725"/>
                  <a:gd name="connsiteX196" fmla="*/ 204883 w 491464"/>
                  <a:gd name="connsiteY196" fmla="*/ 18828 h 651725"/>
                  <a:gd name="connsiteX197" fmla="*/ 193548 w 491464"/>
                  <a:gd name="connsiteY197" fmla="*/ 12706 h 651725"/>
                  <a:gd name="connsiteX198" fmla="*/ 189059 w 491464"/>
                  <a:gd name="connsiteY198" fmla="*/ 14167 h 651725"/>
                  <a:gd name="connsiteX199" fmla="*/ 180861 w 491464"/>
                  <a:gd name="connsiteY199" fmla="*/ 28505 h 651725"/>
                  <a:gd name="connsiteX200" fmla="*/ 175933 w 491464"/>
                  <a:gd name="connsiteY200" fmla="*/ 31591 h 651725"/>
                  <a:gd name="connsiteX201" fmla="*/ 167678 w 491464"/>
                  <a:gd name="connsiteY201" fmla="*/ 18263 h 651725"/>
                  <a:gd name="connsiteX202" fmla="*/ 163220 w 491464"/>
                  <a:gd name="connsiteY202" fmla="*/ 22809 h 651725"/>
                  <a:gd name="connsiteX203" fmla="*/ 154826 w 491464"/>
                  <a:gd name="connsiteY203" fmla="*/ 18853 h 651725"/>
                  <a:gd name="connsiteX204" fmla="*/ 145605 w 491464"/>
                  <a:gd name="connsiteY204" fmla="*/ 19977 h 651725"/>
                  <a:gd name="connsiteX205" fmla="*/ 139313 w 491464"/>
                  <a:gd name="connsiteY205" fmla="*/ 18205 h 651725"/>
                  <a:gd name="connsiteX206" fmla="*/ 125070 w 491464"/>
                  <a:gd name="connsiteY206" fmla="*/ 56420 h 651725"/>
                  <a:gd name="connsiteX207" fmla="*/ 121425 w 491464"/>
                  <a:gd name="connsiteY207" fmla="*/ 73876 h 651725"/>
                  <a:gd name="connsiteX208" fmla="*/ 122987 w 491464"/>
                  <a:gd name="connsiteY208" fmla="*/ 92367 h 651725"/>
                  <a:gd name="connsiteX209" fmla="*/ 124689 w 491464"/>
                  <a:gd name="connsiteY209" fmla="*/ 96158 h 651725"/>
                  <a:gd name="connsiteX210" fmla="*/ 122853 w 491464"/>
                  <a:gd name="connsiteY210" fmla="*/ 107385 h 651725"/>
                  <a:gd name="connsiteX211" fmla="*/ 119621 w 491464"/>
                  <a:gd name="connsiteY211" fmla="*/ 111112 h 651725"/>
                  <a:gd name="connsiteX212" fmla="*/ 105620 w 491464"/>
                  <a:gd name="connsiteY212" fmla="*/ 111144 h 651725"/>
                  <a:gd name="connsiteX213" fmla="*/ 96126 w 491464"/>
                  <a:gd name="connsiteY213" fmla="*/ 112547 h 651725"/>
                  <a:gd name="connsiteX214" fmla="*/ 90780 w 491464"/>
                  <a:gd name="connsiteY214" fmla="*/ 119005 h 651725"/>
                  <a:gd name="connsiteX215" fmla="*/ 89173 w 491464"/>
                  <a:gd name="connsiteY215" fmla="*/ 131997 h 651725"/>
                  <a:gd name="connsiteX216" fmla="*/ 84061 w 491464"/>
                  <a:gd name="connsiteY216" fmla="*/ 143142 h 651725"/>
                  <a:gd name="connsiteX217" fmla="*/ 89014 w 491464"/>
                  <a:gd name="connsiteY217" fmla="*/ 152184 h 651725"/>
                  <a:gd name="connsiteX218" fmla="*/ 97771 w 491464"/>
                  <a:gd name="connsiteY218" fmla="*/ 157156 h 651725"/>
                  <a:gd name="connsiteX219" fmla="*/ 100686 w 491464"/>
                  <a:gd name="connsiteY219" fmla="*/ 161423 h 651725"/>
                  <a:gd name="connsiteX220" fmla="*/ 94215 w 491464"/>
                  <a:gd name="connsiteY220" fmla="*/ 163671 h 651725"/>
                  <a:gd name="connsiteX221" fmla="*/ 90240 w 491464"/>
                  <a:gd name="connsiteY221" fmla="*/ 172460 h 651725"/>
                  <a:gd name="connsiteX222" fmla="*/ 80550 w 491464"/>
                  <a:gd name="connsiteY222" fmla="*/ 182086 h 651725"/>
                  <a:gd name="connsiteX223" fmla="*/ 74962 w 491464"/>
                  <a:gd name="connsiteY223" fmla="*/ 184753 h 651725"/>
                  <a:gd name="connsiteX224" fmla="*/ 73692 w 491464"/>
                  <a:gd name="connsiteY224" fmla="*/ 193796 h 651725"/>
                  <a:gd name="connsiteX225" fmla="*/ 68580 w 491464"/>
                  <a:gd name="connsiteY225" fmla="*/ 196971 h 651725"/>
                  <a:gd name="connsiteX226" fmla="*/ 62998 w 491464"/>
                  <a:gd name="connsiteY226" fmla="*/ 210115 h 651725"/>
                  <a:gd name="connsiteX227" fmla="*/ 62535 w 491464"/>
                  <a:gd name="connsiteY227" fmla="*/ 224746 h 651725"/>
                  <a:gd name="connsiteX228" fmla="*/ 59182 w 491464"/>
                  <a:gd name="connsiteY228" fmla="*/ 227895 h 651725"/>
                  <a:gd name="connsiteX229" fmla="*/ 60090 w 491464"/>
                  <a:gd name="connsiteY229" fmla="*/ 233623 h 651725"/>
                  <a:gd name="connsiteX230" fmla="*/ 65665 w 491464"/>
                  <a:gd name="connsiteY230" fmla="*/ 234156 h 651725"/>
                  <a:gd name="connsiteX231" fmla="*/ 71374 w 491464"/>
                  <a:gd name="connsiteY231" fmla="*/ 231407 h 651725"/>
                  <a:gd name="connsiteX232" fmla="*/ 77305 w 491464"/>
                  <a:gd name="connsiteY232" fmla="*/ 234607 h 651725"/>
                  <a:gd name="connsiteX233" fmla="*/ 79896 w 491464"/>
                  <a:gd name="connsiteY233" fmla="*/ 239694 h 651725"/>
                  <a:gd name="connsiteX234" fmla="*/ 81559 w 491464"/>
                  <a:gd name="connsiteY234" fmla="*/ 252197 h 651725"/>
                  <a:gd name="connsiteX235" fmla="*/ 78003 w 491464"/>
                  <a:gd name="connsiteY235" fmla="*/ 258375 h 651725"/>
                  <a:gd name="connsiteX236" fmla="*/ 70301 w 491464"/>
                  <a:gd name="connsiteY236" fmla="*/ 266014 h 651725"/>
                  <a:gd name="connsiteX237" fmla="*/ 64256 w 491464"/>
                  <a:gd name="connsiteY237" fmla="*/ 268154 h 651725"/>
                  <a:gd name="connsiteX238" fmla="*/ 50559 w 491464"/>
                  <a:gd name="connsiteY238" fmla="*/ 268687 h 651725"/>
                  <a:gd name="connsiteX239" fmla="*/ 44196 w 491464"/>
                  <a:gd name="connsiteY239" fmla="*/ 274079 h 651725"/>
                  <a:gd name="connsiteX240" fmla="*/ 45244 w 491464"/>
                  <a:gd name="connsiteY240" fmla="*/ 281749 h 651725"/>
                  <a:gd name="connsiteX241" fmla="*/ 40830 w 491464"/>
                  <a:gd name="connsiteY241" fmla="*/ 292513 h 651725"/>
                  <a:gd name="connsiteX242" fmla="*/ 43834 w 491464"/>
                  <a:gd name="connsiteY242" fmla="*/ 302406 h 651725"/>
                  <a:gd name="connsiteX243" fmla="*/ 38735 w 491464"/>
                  <a:gd name="connsiteY243" fmla="*/ 308782 h 651725"/>
                  <a:gd name="connsiteX244" fmla="*/ 34245 w 491464"/>
                  <a:gd name="connsiteY244" fmla="*/ 305156 h 651725"/>
                  <a:gd name="connsiteX245" fmla="*/ 30518 w 491464"/>
                  <a:gd name="connsiteY245" fmla="*/ 312801 h 651725"/>
                  <a:gd name="connsiteX246" fmla="*/ 34436 w 491464"/>
                  <a:gd name="connsiteY246" fmla="*/ 317043 h 651725"/>
                  <a:gd name="connsiteX247" fmla="*/ 31826 w 491464"/>
                  <a:gd name="connsiteY247" fmla="*/ 325279 h 651725"/>
                  <a:gd name="connsiteX248" fmla="*/ 30543 w 491464"/>
                  <a:gd name="connsiteY248" fmla="*/ 346050 h 651725"/>
                  <a:gd name="connsiteX249" fmla="*/ 32626 w 491464"/>
                  <a:gd name="connsiteY249" fmla="*/ 352177 h 651725"/>
                  <a:gd name="connsiteX250" fmla="*/ 31039 w 491464"/>
                  <a:gd name="connsiteY250" fmla="*/ 369132 h 651725"/>
                  <a:gd name="connsiteX251" fmla="*/ 25857 w 491464"/>
                  <a:gd name="connsiteY251" fmla="*/ 377793 h 651725"/>
                  <a:gd name="connsiteX252" fmla="*/ 27032 w 491464"/>
                  <a:gd name="connsiteY252" fmla="*/ 397751 h 651725"/>
                  <a:gd name="connsiteX253" fmla="*/ 32702 w 491464"/>
                  <a:gd name="connsiteY253" fmla="*/ 400228 h 651725"/>
                  <a:gd name="connsiteX254" fmla="*/ 26556 w 491464"/>
                  <a:gd name="connsiteY254" fmla="*/ 406159 h 651725"/>
                  <a:gd name="connsiteX255" fmla="*/ 17945 w 491464"/>
                  <a:gd name="connsiteY255" fmla="*/ 402590 h 651725"/>
                  <a:gd name="connsiteX256" fmla="*/ 13938 w 491464"/>
                  <a:gd name="connsiteY256" fmla="*/ 414623 h 651725"/>
                  <a:gd name="connsiteX257" fmla="*/ 14027 w 491464"/>
                  <a:gd name="connsiteY257" fmla="*/ 421824 h 651725"/>
                  <a:gd name="connsiteX258" fmla="*/ 20784 w 491464"/>
                  <a:gd name="connsiteY258" fmla="*/ 440220 h 651725"/>
                  <a:gd name="connsiteX259" fmla="*/ 29013 w 491464"/>
                  <a:gd name="connsiteY259" fmla="*/ 446799 h 651725"/>
                  <a:gd name="connsiteX260" fmla="*/ 27267 w 491464"/>
                  <a:gd name="connsiteY260" fmla="*/ 463537 h 651725"/>
                  <a:gd name="connsiteX261" fmla="*/ 21717 w 491464"/>
                  <a:gd name="connsiteY261" fmla="*/ 463423 h 651725"/>
                  <a:gd name="connsiteX262" fmla="*/ 25838 w 491464"/>
                  <a:gd name="connsiteY262" fmla="*/ 471583 h 651725"/>
                  <a:gd name="connsiteX263" fmla="*/ 24047 w 491464"/>
                  <a:gd name="connsiteY263" fmla="*/ 481063 h 651725"/>
                  <a:gd name="connsiteX264" fmla="*/ 14306 w 491464"/>
                  <a:gd name="connsiteY264" fmla="*/ 491388 h 651725"/>
                  <a:gd name="connsiteX265" fmla="*/ 12573 w 491464"/>
                  <a:gd name="connsiteY265" fmla="*/ 504806 h 651725"/>
                  <a:gd name="connsiteX266" fmla="*/ 7734 w 491464"/>
                  <a:gd name="connsiteY266" fmla="*/ 515639 h 651725"/>
                  <a:gd name="connsiteX267" fmla="*/ 11157 w 491464"/>
                  <a:gd name="connsiteY267" fmla="*/ 521773 h 651725"/>
                  <a:gd name="connsiteX268" fmla="*/ 0 w 491464"/>
                  <a:gd name="connsiteY268" fmla="*/ 532384 h 651725"/>
                  <a:gd name="connsiteX269" fmla="*/ 540 w 491464"/>
                  <a:gd name="connsiteY269" fmla="*/ 535057 h 651725"/>
                  <a:gd name="connsiteX270" fmla="*/ 9582 w 491464"/>
                  <a:gd name="connsiteY270" fmla="*/ 532663 h 651725"/>
                  <a:gd name="connsiteX271" fmla="*/ 23755 w 491464"/>
                  <a:gd name="connsiteY271" fmla="*/ 544290 h 651725"/>
                  <a:gd name="connsiteX272" fmla="*/ 31363 w 491464"/>
                  <a:gd name="connsiteY272" fmla="*/ 547669 h 651725"/>
                  <a:gd name="connsiteX273" fmla="*/ 32683 w 491464"/>
                  <a:gd name="connsiteY273" fmla="*/ 561404 h 651725"/>
                  <a:gd name="connsiteX274" fmla="*/ 28899 w 491464"/>
                  <a:gd name="connsiteY274" fmla="*/ 568020 h 651725"/>
                  <a:gd name="connsiteX275" fmla="*/ 20434 w 491464"/>
                  <a:gd name="connsiteY275" fmla="*/ 573957 h 651725"/>
                  <a:gd name="connsiteX276" fmla="*/ 17539 w 491464"/>
                  <a:gd name="connsiteY276" fmla="*/ 589413 h 651725"/>
                  <a:gd name="connsiteX277" fmla="*/ 18612 w 491464"/>
                  <a:gd name="connsiteY277" fmla="*/ 593973 h 651725"/>
                  <a:gd name="connsiteX278" fmla="*/ 16491 w 491464"/>
                  <a:gd name="connsiteY278" fmla="*/ 604222 h 651725"/>
                  <a:gd name="connsiteX279" fmla="*/ 15176 w 491464"/>
                  <a:gd name="connsiteY279" fmla="*/ 619341 h 65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491464" h="651725">
                    <a:moveTo>
                      <a:pt x="15176" y="619341"/>
                    </a:moveTo>
                    <a:lnTo>
                      <a:pt x="17272" y="622408"/>
                    </a:lnTo>
                    <a:lnTo>
                      <a:pt x="23552" y="623310"/>
                    </a:lnTo>
                    <a:lnTo>
                      <a:pt x="27705" y="615791"/>
                    </a:lnTo>
                    <a:lnTo>
                      <a:pt x="32614" y="611880"/>
                    </a:lnTo>
                    <a:lnTo>
                      <a:pt x="35554" y="615963"/>
                    </a:lnTo>
                    <a:lnTo>
                      <a:pt x="35789" y="626154"/>
                    </a:lnTo>
                    <a:lnTo>
                      <a:pt x="43275" y="626916"/>
                    </a:lnTo>
                    <a:lnTo>
                      <a:pt x="49905" y="625196"/>
                    </a:lnTo>
                    <a:lnTo>
                      <a:pt x="51930" y="634321"/>
                    </a:lnTo>
                    <a:lnTo>
                      <a:pt x="56064" y="637083"/>
                    </a:lnTo>
                    <a:lnTo>
                      <a:pt x="63322" y="637248"/>
                    </a:lnTo>
                    <a:lnTo>
                      <a:pt x="71101" y="640823"/>
                    </a:lnTo>
                    <a:lnTo>
                      <a:pt x="77622" y="639839"/>
                    </a:lnTo>
                    <a:lnTo>
                      <a:pt x="80816" y="632263"/>
                    </a:lnTo>
                    <a:lnTo>
                      <a:pt x="71768" y="624014"/>
                    </a:lnTo>
                    <a:lnTo>
                      <a:pt x="74231" y="617201"/>
                    </a:lnTo>
                    <a:lnTo>
                      <a:pt x="70720" y="616807"/>
                    </a:lnTo>
                    <a:lnTo>
                      <a:pt x="71393" y="608952"/>
                    </a:lnTo>
                    <a:lnTo>
                      <a:pt x="80816" y="598507"/>
                    </a:lnTo>
                    <a:lnTo>
                      <a:pt x="86963" y="596056"/>
                    </a:lnTo>
                    <a:lnTo>
                      <a:pt x="93428" y="589159"/>
                    </a:lnTo>
                    <a:lnTo>
                      <a:pt x="96025" y="582346"/>
                    </a:lnTo>
                    <a:lnTo>
                      <a:pt x="93154" y="562642"/>
                    </a:lnTo>
                    <a:lnTo>
                      <a:pt x="88754" y="547948"/>
                    </a:lnTo>
                    <a:lnTo>
                      <a:pt x="84004" y="545078"/>
                    </a:lnTo>
                    <a:lnTo>
                      <a:pt x="84341" y="541534"/>
                    </a:lnTo>
                    <a:lnTo>
                      <a:pt x="92964" y="533737"/>
                    </a:lnTo>
                    <a:lnTo>
                      <a:pt x="93123" y="511562"/>
                    </a:lnTo>
                    <a:lnTo>
                      <a:pt x="96298" y="511111"/>
                    </a:lnTo>
                    <a:lnTo>
                      <a:pt x="111201" y="516179"/>
                    </a:lnTo>
                    <a:lnTo>
                      <a:pt x="114916" y="512744"/>
                    </a:lnTo>
                    <a:lnTo>
                      <a:pt x="113767" y="498278"/>
                    </a:lnTo>
                    <a:lnTo>
                      <a:pt x="116580" y="491274"/>
                    </a:lnTo>
                    <a:lnTo>
                      <a:pt x="113182" y="485477"/>
                    </a:lnTo>
                    <a:lnTo>
                      <a:pt x="107124" y="484550"/>
                    </a:lnTo>
                    <a:lnTo>
                      <a:pt x="102317" y="477831"/>
                    </a:lnTo>
                    <a:lnTo>
                      <a:pt x="106597" y="469951"/>
                    </a:lnTo>
                    <a:lnTo>
                      <a:pt x="113970" y="467417"/>
                    </a:lnTo>
                    <a:lnTo>
                      <a:pt x="112947" y="451104"/>
                    </a:lnTo>
                    <a:lnTo>
                      <a:pt x="114846" y="447618"/>
                    </a:lnTo>
                    <a:lnTo>
                      <a:pt x="120974" y="447338"/>
                    </a:lnTo>
                    <a:lnTo>
                      <a:pt x="127286" y="452793"/>
                    </a:lnTo>
                    <a:lnTo>
                      <a:pt x="137509" y="467957"/>
                    </a:lnTo>
                    <a:lnTo>
                      <a:pt x="142735" y="469925"/>
                    </a:lnTo>
                    <a:lnTo>
                      <a:pt x="149073" y="460388"/>
                    </a:lnTo>
                    <a:lnTo>
                      <a:pt x="155035" y="463569"/>
                    </a:lnTo>
                    <a:lnTo>
                      <a:pt x="155118" y="470008"/>
                    </a:lnTo>
                    <a:lnTo>
                      <a:pt x="159734" y="470230"/>
                    </a:lnTo>
                    <a:lnTo>
                      <a:pt x="165405" y="478669"/>
                    </a:lnTo>
                    <a:lnTo>
                      <a:pt x="171869" y="483006"/>
                    </a:lnTo>
                    <a:lnTo>
                      <a:pt x="179356" y="491725"/>
                    </a:lnTo>
                    <a:lnTo>
                      <a:pt x="178092" y="497637"/>
                    </a:lnTo>
                    <a:lnTo>
                      <a:pt x="186703" y="497777"/>
                    </a:lnTo>
                    <a:lnTo>
                      <a:pt x="193446" y="501205"/>
                    </a:lnTo>
                    <a:lnTo>
                      <a:pt x="196507" y="508972"/>
                    </a:lnTo>
                    <a:lnTo>
                      <a:pt x="204095" y="516376"/>
                    </a:lnTo>
                    <a:lnTo>
                      <a:pt x="215354" y="515023"/>
                    </a:lnTo>
                    <a:lnTo>
                      <a:pt x="223075" y="524199"/>
                    </a:lnTo>
                    <a:lnTo>
                      <a:pt x="234042" y="531260"/>
                    </a:lnTo>
                    <a:lnTo>
                      <a:pt x="244805" y="543782"/>
                    </a:lnTo>
                    <a:lnTo>
                      <a:pt x="251073" y="554171"/>
                    </a:lnTo>
                    <a:lnTo>
                      <a:pt x="265538" y="561969"/>
                    </a:lnTo>
                    <a:lnTo>
                      <a:pt x="276638" y="558533"/>
                    </a:lnTo>
                    <a:lnTo>
                      <a:pt x="278822" y="561969"/>
                    </a:lnTo>
                    <a:lnTo>
                      <a:pt x="276809" y="567455"/>
                    </a:lnTo>
                    <a:lnTo>
                      <a:pt x="284677" y="569703"/>
                    </a:lnTo>
                    <a:lnTo>
                      <a:pt x="287985" y="575139"/>
                    </a:lnTo>
                    <a:lnTo>
                      <a:pt x="298221" y="572973"/>
                    </a:lnTo>
                    <a:lnTo>
                      <a:pt x="307296" y="575393"/>
                    </a:lnTo>
                    <a:lnTo>
                      <a:pt x="315982" y="575310"/>
                    </a:lnTo>
                    <a:lnTo>
                      <a:pt x="314585" y="580174"/>
                    </a:lnTo>
                    <a:lnTo>
                      <a:pt x="303295" y="585749"/>
                    </a:lnTo>
                    <a:lnTo>
                      <a:pt x="298882" y="591833"/>
                    </a:lnTo>
                    <a:lnTo>
                      <a:pt x="299650" y="596392"/>
                    </a:lnTo>
                    <a:lnTo>
                      <a:pt x="309715" y="602647"/>
                    </a:lnTo>
                    <a:lnTo>
                      <a:pt x="310515" y="610445"/>
                    </a:lnTo>
                    <a:lnTo>
                      <a:pt x="299231" y="624745"/>
                    </a:lnTo>
                    <a:lnTo>
                      <a:pt x="283045" y="627221"/>
                    </a:lnTo>
                    <a:lnTo>
                      <a:pt x="280727" y="635895"/>
                    </a:lnTo>
                    <a:lnTo>
                      <a:pt x="292278" y="640404"/>
                    </a:lnTo>
                    <a:lnTo>
                      <a:pt x="301892" y="651726"/>
                    </a:lnTo>
                    <a:lnTo>
                      <a:pt x="316738" y="643725"/>
                    </a:lnTo>
                    <a:lnTo>
                      <a:pt x="328536" y="633387"/>
                    </a:lnTo>
                    <a:lnTo>
                      <a:pt x="331654" y="622154"/>
                    </a:lnTo>
                    <a:lnTo>
                      <a:pt x="338093" y="622548"/>
                    </a:lnTo>
                    <a:lnTo>
                      <a:pt x="344735" y="630657"/>
                    </a:lnTo>
                    <a:lnTo>
                      <a:pt x="347053" y="625227"/>
                    </a:lnTo>
                    <a:lnTo>
                      <a:pt x="355314" y="621538"/>
                    </a:lnTo>
                    <a:lnTo>
                      <a:pt x="360509" y="615087"/>
                    </a:lnTo>
                    <a:lnTo>
                      <a:pt x="367316" y="595719"/>
                    </a:lnTo>
                    <a:lnTo>
                      <a:pt x="366801" y="583863"/>
                    </a:lnTo>
                    <a:lnTo>
                      <a:pt x="368344" y="579501"/>
                    </a:lnTo>
                    <a:lnTo>
                      <a:pt x="387198" y="578517"/>
                    </a:lnTo>
                    <a:lnTo>
                      <a:pt x="391262" y="576409"/>
                    </a:lnTo>
                    <a:lnTo>
                      <a:pt x="394176" y="569989"/>
                    </a:lnTo>
                    <a:lnTo>
                      <a:pt x="405873" y="563855"/>
                    </a:lnTo>
                    <a:lnTo>
                      <a:pt x="410953" y="553777"/>
                    </a:lnTo>
                    <a:lnTo>
                      <a:pt x="418897" y="549580"/>
                    </a:lnTo>
                    <a:lnTo>
                      <a:pt x="424517" y="539845"/>
                    </a:lnTo>
                    <a:lnTo>
                      <a:pt x="440658" y="525799"/>
                    </a:lnTo>
                    <a:lnTo>
                      <a:pt x="447326" y="518033"/>
                    </a:lnTo>
                    <a:lnTo>
                      <a:pt x="452952" y="507708"/>
                    </a:lnTo>
                    <a:lnTo>
                      <a:pt x="454247" y="501599"/>
                    </a:lnTo>
                    <a:lnTo>
                      <a:pt x="451771" y="492963"/>
                    </a:lnTo>
                    <a:lnTo>
                      <a:pt x="442563" y="488690"/>
                    </a:lnTo>
                    <a:lnTo>
                      <a:pt x="442258" y="485311"/>
                    </a:lnTo>
                    <a:lnTo>
                      <a:pt x="447472" y="477799"/>
                    </a:lnTo>
                    <a:lnTo>
                      <a:pt x="450183" y="467957"/>
                    </a:lnTo>
                    <a:lnTo>
                      <a:pt x="459562" y="460045"/>
                    </a:lnTo>
                    <a:lnTo>
                      <a:pt x="462026" y="454927"/>
                    </a:lnTo>
                    <a:lnTo>
                      <a:pt x="462509" y="446494"/>
                    </a:lnTo>
                    <a:lnTo>
                      <a:pt x="455485" y="438810"/>
                    </a:lnTo>
                    <a:lnTo>
                      <a:pt x="459842" y="424047"/>
                    </a:lnTo>
                    <a:lnTo>
                      <a:pt x="462655" y="420586"/>
                    </a:lnTo>
                    <a:lnTo>
                      <a:pt x="470186" y="399358"/>
                    </a:lnTo>
                    <a:lnTo>
                      <a:pt x="476377" y="390697"/>
                    </a:lnTo>
                    <a:lnTo>
                      <a:pt x="479927" y="377482"/>
                    </a:lnTo>
                    <a:lnTo>
                      <a:pt x="488055" y="360134"/>
                    </a:lnTo>
                    <a:lnTo>
                      <a:pt x="480352" y="346640"/>
                    </a:lnTo>
                    <a:lnTo>
                      <a:pt x="488423" y="327723"/>
                    </a:lnTo>
                    <a:lnTo>
                      <a:pt x="491465" y="313392"/>
                    </a:lnTo>
                    <a:lnTo>
                      <a:pt x="483889" y="304794"/>
                    </a:lnTo>
                    <a:lnTo>
                      <a:pt x="476650" y="285064"/>
                    </a:lnTo>
                    <a:lnTo>
                      <a:pt x="485724" y="271101"/>
                    </a:lnTo>
                    <a:lnTo>
                      <a:pt x="485286" y="253543"/>
                    </a:lnTo>
                    <a:lnTo>
                      <a:pt x="483572" y="245758"/>
                    </a:lnTo>
                    <a:lnTo>
                      <a:pt x="474262" y="231350"/>
                    </a:lnTo>
                    <a:lnTo>
                      <a:pt x="473577" y="216490"/>
                    </a:lnTo>
                    <a:lnTo>
                      <a:pt x="477450" y="195961"/>
                    </a:lnTo>
                    <a:lnTo>
                      <a:pt x="479495" y="172599"/>
                    </a:lnTo>
                    <a:lnTo>
                      <a:pt x="476929" y="164510"/>
                    </a:lnTo>
                    <a:lnTo>
                      <a:pt x="470446" y="157156"/>
                    </a:lnTo>
                    <a:lnTo>
                      <a:pt x="460381" y="151905"/>
                    </a:lnTo>
                    <a:lnTo>
                      <a:pt x="448132" y="152406"/>
                    </a:lnTo>
                    <a:lnTo>
                      <a:pt x="434829" y="161366"/>
                    </a:lnTo>
                    <a:lnTo>
                      <a:pt x="427603" y="161112"/>
                    </a:lnTo>
                    <a:lnTo>
                      <a:pt x="425069" y="158109"/>
                    </a:lnTo>
                    <a:lnTo>
                      <a:pt x="423018" y="145612"/>
                    </a:lnTo>
                    <a:lnTo>
                      <a:pt x="419392" y="143986"/>
                    </a:lnTo>
                    <a:lnTo>
                      <a:pt x="409905" y="145752"/>
                    </a:lnTo>
                    <a:lnTo>
                      <a:pt x="405098" y="154572"/>
                    </a:lnTo>
                    <a:lnTo>
                      <a:pt x="401282" y="172263"/>
                    </a:lnTo>
                    <a:lnTo>
                      <a:pt x="399567" y="198349"/>
                    </a:lnTo>
                    <a:lnTo>
                      <a:pt x="390677" y="198768"/>
                    </a:lnTo>
                    <a:lnTo>
                      <a:pt x="387140" y="192278"/>
                    </a:lnTo>
                    <a:lnTo>
                      <a:pt x="381794" y="189954"/>
                    </a:lnTo>
                    <a:lnTo>
                      <a:pt x="376784" y="180486"/>
                    </a:lnTo>
                    <a:lnTo>
                      <a:pt x="372034" y="176809"/>
                    </a:lnTo>
                    <a:lnTo>
                      <a:pt x="365957" y="180600"/>
                    </a:lnTo>
                    <a:lnTo>
                      <a:pt x="362871" y="199530"/>
                    </a:lnTo>
                    <a:lnTo>
                      <a:pt x="355778" y="214890"/>
                    </a:lnTo>
                    <a:lnTo>
                      <a:pt x="347123" y="214833"/>
                    </a:lnTo>
                    <a:lnTo>
                      <a:pt x="348361" y="221183"/>
                    </a:lnTo>
                    <a:lnTo>
                      <a:pt x="333972" y="218510"/>
                    </a:lnTo>
                    <a:lnTo>
                      <a:pt x="323526" y="219189"/>
                    </a:lnTo>
                    <a:lnTo>
                      <a:pt x="322853" y="214948"/>
                    </a:lnTo>
                    <a:lnTo>
                      <a:pt x="317697" y="210369"/>
                    </a:lnTo>
                    <a:lnTo>
                      <a:pt x="311874" y="211633"/>
                    </a:lnTo>
                    <a:lnTo>
                      <a:pt x="314554" y="204921"/>
                    </a:lnTo>
                    <a:lnTo>
                      <a:pt x="307384" y="192843"/>
                    </a:lnTo>
                    <a:lnTo>
                      <a:pt x="307937" y="181077"/>
                    </a:lnTo>
                    <a:lnTo>
                      <a:pt x="294176" y="174339"/>
                    </a:lnTo>
                    <a:lnTo>
                      <a:pt x="288887" y="155861"/>
                    </a:lnTo>
                    <a:lnTo>
                      <a:pt x="280772" y="150755"/>
                    </a:lnTo>
                    <a:lnTo>
                      <a:pt x="275088" y="142608"/>
                    </a:lnTo>
                    <a:lnTo>
                      <a:pt x="278352" y="131915"/>
                    </a:lnTo>
                    <a:lnTo>
                      <a:pt x="278968" y="110725"/>
                    </a:lnTo>
                    <a:lnTo>
                      <a:pt x="271958" y="101962"/>
                    </a:lnTo>
                    <a:lnTo>
                      <a:pt x="273355" y="97307"/>
                    </a:lnTo>
                    <a:lnTo>
                      <a:pt x="267240" y="96323"/>
                    </a:lnTo>
                    <a:lnTo>
                      <a:pt x="261328" y="102216"/>
                    </a:lnTo>
                    <a:lnTo>
                      <a:pt x="253517" y="96831"/>
                    </a:lnTo>
                    <a:lnTo>
                      <a:pt x="247460" y="89224"/>
                    </a:lnTo>
                    <a:lnTo>
                      <a:pt x="248329" y="85211"/>
                    </a:lnTo>
                    <a:lnTo>
                      <a:pt x="255632" y="81928"/>
                    </a:lnTo>
                    <a:lnTo>
                      <a:pt x="250939" y="70364"/>
                    </a:lnTo>
                    <a:lnTo>
                      <a:pt x="255251" y="66015"/>
                    </a:lnTo>
                    <a:lnTo>
                      <a:pt x="258051" y="56699"/>
                    </a:lnTo>
                    <a:lnTo>
                      <a:pt x="247910" y="51314"/>
                    </a:lnTo>
                    <a:lnTo>
                      <a:pt x="249238" y="46374"/>
                    </a:lnTo>
                    <a:lnTo>
                      <a:pt x="255016" y="43459"/>
                    </a:lnTo>
                    <a:lnTo>
                      <a:pt x="255181" y="35884"/>
                    </a:lnTo>
                    <a:lnTo>
                      <a:pt x="251987" y="34284"/>
                    </a:lnTo>
                    <a:lnTo>
                      <a:pt x="252146" y="28670"/>
                    </a:lnTo>
                    <a:lnTo>
                      <a:pt x="260833" y="21996"/>
                    </a:lnTo>
                    <a:lnTo>
                      <a:pt x="258483" y="16129"/>
                    </a:lnTo>
                    <a:lnTo>
                      <a:pt x="252952" y="15653"/>
                    </a:lnTo>
                    <a:lnTo>
                      <a:pt x="248158" y="8363"/>
                    </a:lnTo>
                    <a:lnTo>
                      <a:pt x="243935" y="8388"/>
                    </a:lnTo>
                    <a:lnTo>
                      <a:pt x="241789" y="19075"/>
                    </a:lnTo>
                    <a:lnTo>
                      <a:pt x="233255" y="19215"/>
                    </a:lnTo>
                    <a:lnTo>
                      <a:pt x="222155" y="6680"/>
                    </a:lnTo>
                    <a:lnTo>
                      <a:pt x="221386" y="1829"/>
                    </a:lnTo>
                    <a:lnTo>
                      <a:pt x="211976" y="0"/>
                    </a:lnTo>
                    <a:lnTo>
                      <a:pt x="212585" y="6426"/>
                    </a:lnTo>
                    <a:lnTo>
                      <a:pt x="204883" y="18828"/>
                    </a:lnTo>
                    <a:lnTo>
                      <a:pt x="193548" y="12706"/>
                    </a:lnTo>
                    <a:lnTo>
                      <a:pt x="189059" y="14167"/>
                    </a:lnTo>
                    <a:lnTo>
                      <a:pt x="180861" y="28505"/>
                    </a:lnTo>
                    <a:lnTo>
                      <a:pt x="175933" y="31591"/>
                    </a:lnTo>
                    <a:lnTo>
                      <a:pt x="167678" y="18263"/>
                    </a:lnTo>
                    <a:lnTo>
                      <a:pt x="163220" y="22809"/>
                    </a:lnTo>
                    <a:lnTo>
                      <a:pt x="154826" y="18853"/>
                    </a:lnTo>
                    <a:lnTo>
                      <a:pt x="145605" y="19977"/>
                    </a:lnTo>
                    <a:lnTo>
                      <a:pt x="139313" y="18205"/>
                    </a:lnTo>
                    <a:lnTo>
                      <a:pt x="125070" y="56420"/>
                    </a:lnTo>
                    <a:lnTo>
                      <a:pt x="121425" y="73876"/>
                    </a:lnTo>
                    <a:lnTo>
                      <a:pt x="122987" y="92367"/>
                    </a:lnTo>
                    <a:lnTo>
                      <a:pt x="124689" y="96158"/>
                    </a:lnTo>
                    <a:lnTo>
                      <a:pt x="122853" y="107385"/>
                    </a:lnTo>
                    <a:lnTo>
                      <a:pt x="119621" y="111112"/>
                    </a:lnTo>
                    <a:lnTo>
                      <a:pt x="105620" y="111144"/>
                    </a:lnTo>
                    <a:lnTo>
                      <a:pt x="96126" y="112547"/>
                    </a:lnTo>
                    <a:lnTo>
                      <a:pt x="90780" y="119005"/>
                    </a:lnTo>
                    <a:lnTo>
                      <a:pt x="89173" y="131997"/>
                    </a:lnTo>
                    <a:lnTo>
                      <a:pt x="84061" y="143142"/>
                    </a:lnTo>
                    <a:lnTo>
                      <a:pt x="89014" y="152184"/>
                    </a:lnTo>
                    <a:lnTo>
                      <a:pt x="97771" y="157156"/>
                    </a:lnTo>
                    <a:lnTo>
                      <a:pt x="100686" y="161423"/>
                    </a:lnTo>
                    <a:lnTo>
                      <a:pt x="94215" y="163671"/>
                    </a:lnTo>
                    <a:lnTo>
                      <a:pt x="90240" y="172460"/>
                    </a:lnTo>
                    <a:lnTo>
                      <a:pt x="80550" y="182086"/>
                    </a:lnTo>
                    <a:lnTo>
                      <a:pt x="74962" y="184753"/>
                    </a:lnTo>
                    <a:lnTo>
                      <a:pt x="73692" y="193796"/>
                    </a:lnTo>
                    <a:lnTo>
                      <a:pt x="68580" y="196971"/>
                    </a:lnTo>
                    <a:lnTo>
                      <a:pt x="62998" y="210115"/>
                    </a:lnTo>
                    <a:lnTo>
                      <a:pt x="62535" y="224746"/>
                    </a:lnTo>
                    <a:lnTo>
                      <a:pt x="59182" y="227895"/>
                    </a:lnTo>
                    <a:lnTo>
                      <a:pt x="60090" y="233623"/>
                    </a:lnTo>
                    <a:lnTo>
                      <a:pt x="65665" y="234156"/>
                    </a:lnTo>
                    <a:lnTo>
                      <a:pt x="71374" y="231407"/>
                    </a:lnTo>
                    <a:lnTo>
                      <a:pt x="77305" y="234607"/>
                    </a:lnTo>
                    <a:lnTo>
                      <a:pt x="79896" y="239694"/>
                    </a:lnTo>
                    <a:lnTo>
                      <a:pt x="81559" y="252197"/>
                    </a:lnTo>
                    <a:lnTo>
                      <a:pt x="78003" y="258375"/>
                    </a:lnTo>
                    <a:lnTo>
                      <a:pt x="70301" y="266014"/>
                    </a:lnTo>
                    <a:lnTo>
                      <a:pt x="64256" y="268154"/>
                    </a:lnTo>
                    <a:lnTo>
                      <a:pt x="50559" y="268687"/>
                    </a:lnTo>
                    <a:lnTo>
                      <a:pt x="44196" y="274079"/>
                    </a:lnTo>
                    <a:lnTo>
                      <a:pt x="45244" y="281749"/>
                    </a:lnTo>
                    <a:lnTo>
                      <a:pt x="40830" y="292513"/>
                    </a:lnTo>
                    <a:lnTo>
                      <a:pt x="43834" y="302406"/>
                    </a:lnTo>
                    <a:lnTo>
                      <a:pt x="38735" y="308782"/>
                    </a:lnTo>
                    <a:lnTo>
                      <a:pt x="34245" y="305156"/>
                    </a:lnTo>
                    <a:lnTo>
                      <a:pt x="30518" y="312801"/>
                    </a:lnTo>
                    <a:lnTo>
                      <a:pt x="34436" y="317043"/>
                    </a:lnTo>
                    <a:lnTo>
                      <a:pt x="31826" y="325279"/>
                    </a:lnTo>
                    <a:lnTo>
                      <a:pt x="30543" y="346050"/>
                    </a:lnTo>
                    <a:lnTo>
                      <a:pt x="32626" y="352177"/>
                    </a:lnTo>
                    <a:lnTo>
                      <a:pt x="31039" y="369132"/>
                    </a:lnTo>
                    <a:lnTo>
                      <a:pt x="25857" y="377793"/>
                    </a:lnTo>
                    <a:lnTo>
                      <a:pt x="27032" y="397751"/>
                    </a:lnTo>
                    <a:lnTo>
                      <a:pt x="32702" y="400228"/>
                    </a:lnTo>
                    <a:lnTo>
                      <a:pt x="26556" y="406159"/>
                    </a:lnTo>
                    <a:lnTo>
                      <a:pt x="17945" y="402590"/>
                    </a:lnTo>
                    <a:lnTo>
                      <a:pt x="13938" y="414623"/>
                    </a:lnTo>
                    <a:lnTo>
                      <a:pt x="14027" y="421824"/>
                    </a:lnTo>
                    <a:lnTo>
                      <a:pt x="20784" y="440220"/>
                    </a:lnTo>
                    <a:lnTo>
                      <a:pt x="29013" y="446799"/>
                    </a:lnTo>
                    <a:lnTo>
                      <a:pt x="27267" y="463537"/>
                    </a:lnTo>
                    <a:lnTo>
                      <a:pt x="21717" y="463423"/>
                    </a:lnTo>
                    <a:lnTo>
                      <a:pt x="25838" y="471583"/>
                    </a:lnTo>
                    <a:lnTo>
                      <a:pt x="24047" y="481063"/>
                    </a:lnTo>
                    <a:lnTo>
                      <a:pt x="14306" y="491388"/>
                    </a:lnTo>
                    <a:lnTo>
                      <a:pt x="12573" y="504806"/>
                    </a:lnTo>
                    <a:lnTo>
                      <a:pt x="7734" y="515639"/>
                    </a:lnTo>
                    <a:lnTo>
                      <a:pt x="11157" y="521773"/>
                    </a:lnTo>
                    <a:lnTo>
                      <a:pt x="0" y="532384"/>
                    </a:lnTo>
                    <a:lnTo>
                      <a:pt x="540" y="535057"/>
                    </a:lnTo>
                    <a:lnTo>
                      <a:pt x="9582" y="532663"/>
                    </a:lnTo>
                    <a:lnTo>
                      <a:pt x="23755" y="544290"/>
                    </a:lnTo>
                    <a:lnTo>
                      <a:pt x="31363" y="547669"/>
                    </a:lnTo>
                    <a:lnTo>
                      <a:pt x="32683" y="561404"/>
                    </a:lnTo>
                    <a:lnTo>
                      <a:pt x="28899" y="568020"/>
                    </a:lnTo>
                    <a:lnTo>
                      <a:pt x="20434" y="573957"/>
                    </a:lnTo>
                    <a:lnTo>
                      <a:pt x="17539" y="589413"/>
                    </a:lnTo>
                    <a:lnTo>
                      <a:pt x="18612" y="593973"/>
                    </a:lnTo>
                    <a:lnTo>
                      <a:pt x="16491" y="604222"/>
                    </a:lnTo>
                    <a:lnTo>
                      <a:pt x="15176" y="619341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4763BBB-75FB-643D-CC77-D0480C514DC3}"/>
                  </a:ext>
                </a:extLst>
              </p:cNvPr>
              <p:cNvSpPr/>
              <p:nvPr/>
            </p:nvSpPr>
            <p:spPr>
              <a:xfrm>
                <a:off x="9612507" y="1955132"/>
                <a:ext cx="1193291" cy="1414335"/>
              </a:xfrm>
              <a:custGeom>
                <a:avLst/>
                <a:gdLst>
                  <a:gd name="connsiteX0" fmla="*/ 47708 w 404196"/>
                  <a:gd name="connsiteY0" fmla="*/ 256915 h 479069"/>
                  <a:gd name="connsiteX1" fmla="*/ 69806 w 404196"/>
                  <a:gd name="connsiteY1" fmla="*/ 261957 h 479069"/>
                  <a:gd name="connsiteX2" fmla="*/ 70809 w 404196"/>
                  <a:gd name="connsiteY2" fmla="*/ 272116 h 479069"/>
                  <a:gd name="connsiteX3" fmla="*/ 83121 w 404196"/>
                  <a:gd name="connsiteY3" fmla="*/ 279590 h 479069"/>
                  <a:gd name="connsiteX4" fmla="*/ 91364 w 404196"/>
                  <a:gd name="connsiteY4" fmla="*/ 287820 h 479069"/>
                  <a:gd name="connsiteX5" fmla="*/ 97771 w 404196"/>
                  <a:gd name="connsiteY5" fmla="*/ 288042 h 479069"/>
                  <a:gd name="connsiteX6" fmla="*/ 104997 w 404196"/>
                  <a:gd name="connsiteY6" fmla="*/ 283680 h 479069"/>
                  <a:gd name="connsiteX7" fmla="*/ 115183 w 404196"/>
                  <a:gd name="connsiteY7" fmla="*/ 283788 h 479069"/>
                  <a:gd name="connsiteX8" fmla="*/ 121412 w 404196"/>
                  <a:gd name="connsiteY8" fmla="*/ 294570 h 479069"/>
                  <a:gd name="connsiteX9" fmla="*/ 121412 w 404196"/>
                  <a:gd name="connsiteY9" fmla="*/ 317754 h 479069"/>
                  <a:gd name="connsiteX10" fmla="*/ 120396 w 404196"/>
                  <a:gd name="connsiteY10" fmla="*/ 329736 h 479069"/>
                  <a:gd name="connsiteX11" fmla="*/ 117583 w 404196"/>
                  <a:gd name="connsiteY11" fmla="*/ 337858 h 479069"/>
                  <a:gd name="connsiteX12" fmla="*/ 109817 w 404196"/>
                  <a:gd name="connsiteY12" fmla="*/ 345059 h 479069"/>
                  <a:gd name="connsiteX13" fmla="*/ 99085 w 404196"/>
                  <a:gd name="connsiteY13" fmla="*/ 347072 h 479069"/>
                  <a:gd name="connsiteX14" fmla="*/ 95485 w 404196"/>
                  <a:gd name="connsiteY14" fmla="*/ 338366 h 479069"/>
                  <a:gd name="connsiteX15" fmla="*/ 91396 w 404196"/>
                  <a:gd name="connsiteY15" fmla="*/ 337045 h 479069"/>
                  <a:gd name="connsiteX16" fmla="*/ 89732 w 404196"/>
                  <a:gd name="connsiteY16" fmla="*/ 343402 h 479069"/>
                  <a:gd name="connsiteX17" fmla="*/ 94202 w 404196"/>
                  <a:gd name="connsiteY17" fmla="*/ 352425 h 479069"/>
                  <a:gd name="connsiteX18" fmla="*/ 101879 w 404196"/>
                  <a:gd name="connsiteY18" fmla="*/ 362115 h 479069"/>
                  <a:gd name="connsiteX19" fmla="*/ 112630 w 404196"/>
                  <a:gd name="connsiteY19" fmla="*/ 373291 h 479069"/>
                  <a:gd name="connsiteX20" fmla="*/ 112852 w 404196"/>
                  <a:gd name="connsiteY20" fmla="*/ 391446 h 479069"/>
                  <a:gd name="connsiteX21" fmla="*/ 117265 w 404196"/>
                  <a:gd name="connsiteY21" fmla="*/ 402622 h 479069"/>
                  <a:gd name="connsiteX22" fmla="*/ 122053 w 404196"/>
                  <a:gd name="connsiteY22" fmla="*/ 407886 h 479069"/>
                  <a:gd name="connsiteX23" fmla="*/ 129089 w 404196"/>
                  <a:gd name="connsiteY23" fmla="*/ 411613 h 479069"/>
                  <a:gd name="connsiteX24" fmla="*/ 131191 w 404196"/>
                  <a:gd name="connsiteY24" fmla="*/ 417189 h 479069"/>
                  <a:gd name="connsiteX25" fmla="*/ 137789 w 404196"/>
                  <a:gd name="connsiteY25" fmla="*/ 423215 h 479069"/>
                  <a:gd name="connsiteX26" fmla="*/ 137903 w 404196"/>
                  <a:gd name="connsiteY26" fmla="*/ 419519 h 479069"/>
                  <a:gd name="connsiteX27" fmla="*/ 142958 w 404196"/>
                  <a:gd name="connsiteY27" fmla="*/ 415373 h 479069"/>
                  <a:gd name="connsiteX28" fmla="*/ 143046 w 404196"/>
                  <a:gd name="connsiteY28" fmla="*/ 408813 h 479069"/>
                  <a:gd name="connsiteX29" fmla="*/ 149104 w 404196"/>
                  <a:gd name="connsiteY29" fmla="*/ 410661 h 479069"/>
                  <a:gd name="connsiteX30" fmla="*/ 150273 w 404196"/>
                  <a:gd name="connsiteY30" fmla="*/ 415906 h 479069"/>
                  <a:gd name="connsiteX31" fmla="*/ 156172 w 404196"/>
                  <a:gd name="connsiteY31" fmla="*/ 419151 h 479069"/>
                  <a:gd name="connsiteX32" fmla="*/ 157410 w 404196"/>
                  <a:gd name="connsiteY32" fmla="*/ 444430 h 479069"/>
                  <a:gd name="connsiteX33" fmla="*/ 153886 w 404196"/>
                  <a:gd name="connsiteY33" fmla="*/ 458216 h 479069"/>
                  <a:gd name="connsiteX34" fmla="*/ 155385 w 404196"/>
                  <a:gd name="connsiteY34" fmla="*/ 470833 h 479069"/>
                  <a:gd name="connsiteX35" fmla="*/ 160572 w 404196"/>
                  <a:gd name="connsiteY35" fmla="*/ 468617 h 479069"/>
                  <a:gd name="connsiteX36" fmla="*/ 165246 w 404196"/>
                  <a:gd name="connsiteY36" fmla="*/ 479069 h 479069"/>
                  <a:gd name="connsiteX37" fmla="*/ 171380 w 404196"/>
                  <a:gd name="connsiteY37" fmla="*/ 477336 h 479069"/>
                  <a:gd name="connsiteX38" fmla="*/ 176505 w 404196"/>
                  <a:gd name="connsiteY38" fmla="*/ 470440 h 479069"/>
                  <a:gd name="connsiteX39" fmla="*/ 183744 w 404196"/>
                  <a:gd name="connsiteY39" fmla="*/ 469233 h 479069"/>
                  <a:gd name="connsiteX40" fmla="*/ 191579 w 404196"/>
                  <a:gd name="connsiteY40" fmla="*/ 470522 h 479069"/>
                  <a:gd name="connsiteX41" fmla="*/ 195008 w 404196"/>
                  <a:gd name="connsiteY41" fmla="*/ 462172 h 479069"/>
                  <a:gd name="connsiteX42" fmla="*/ 198717 w 404196"/>
                  <a:gd name="connsiteY42" fmla="*/ 459029 h 479069"/>
                  <a:gd name="connsiteX43" fmla="*/ 199568 w 404196"/>
                  <a:gd name="connsiteY43" fmla="*/ 451212 h 479069"/>
                  <a:gd name="connsiteX44" fmla="*/ 196158 w 404196"/>
                  <a:gd name="connsiteY44" fmla="*/ 434143 h 479069"/>
                  <a:gd name="connsiteX45" fmla="*/ 198469 w 404196"/>
                  <a:gd name="connsiteY45" fmla="*/ 426580 h 479069"/>
                  <a:gd name="connsiteX46" fmla="*/ 204953 w 404196"/>
                  <a:gd name="connsiteY46" fmla="*/ 420808 h 479069"/>
                  <a:gd name="connsiteX47" fmla="*/ 205549 w 404196"/>
                  <a:gd name="connsiteY47" fmla="*/ 415119 h 479069"/>
                  <a:gd name="connsiteX48" fmla="*/ 211144 w 404196"/>
                  <a:gd name="connsiteY48" fmla="*/ 397973 h 479069"/>
                  <a:gd name="connsiteX49" fmla="*/ 214395 w 404196"/>
                  <a:gd name="connsiteY49" fmla="*/ 382143 h 479069"/>
                  <a:gd name="connsiteX50" fmla="*/ 217741 w 404196"/>
                  <a:gd name="connsiteY50" fmla="*/ 377520 h 479069"/>
                  <a:gd name="connsiteX51" fmla="*/ 229051 w 404196"/>
                  <a:gd name="connsiteY51" fmla="*/ 374523 h 479069"/>
                  <a:gd name="connsiteX52" fmla="*/ 232080 w 404196"/>
                  <a:gd name="connsiteY52" fmla="*/ 371551 h 479069"/>
                  <a:gd name="connsiteX53" fmla="*/ 237731 w 404196"/>
                  <a:gd name="connsiteY53" fmla="*/ 372059 h 479069"/>
                  <a:gd name="connsiteX54" fmla="*/ 240906 w 404196"/>
                  <a:gd name="connsiteY54" fmla="*/ 381413 h 479069"/>
                  <a:gd name="connsiteX55" fmla="*/ 245059 w 404196"/>
                  <a:gd name="connsiteY55" fmla="*/ 383432 h 479069"/>
                  <a:gd name="connsiteX56" fmla="*/ 255664 w 404196"/>
                  <a:gd name="connsiteY56" fmla="*/ 379343 h 479069"/>
                  <a:gd name="connsiteX57" fmla="*/ 252063 w 404196"/>
                  <a:gd name="connsiteY57" fmla="*/ 376345 h 479069"/>
                  <a:gd name="connsiteX58" fmla="*/ 256610 w 404196"/>
                  <a:gd name="connsiteY58" fmla="*/ 362420 h 479069"/>
                  <a:gd name="connsiteX59" fmla="*/ 261518 w 404196"/>
                  <a:gd name="connsiteY59" fmla="*/ 362083 h 479069"/>
                  <a:gd name="connsiteX60" fmla="*/ 259156 w 404196"/>
                  <a:gd name="connsiteY60" fmla="*/ 352704 h 479069"/>
                  <a:gd name="connsiteX61" fmla="*/ 259156 w 404196"/>
                  <a:gd name="connsiteY61" fmla="*/ 339509 h 479069"/>
                  <a:gd name="connsiteX62" fmla="*/ 263893 w 404196"/>
                  <a:gd name="connsiteY62" fmla="*/ 322821 h 479069"/>
                  <a:gd name="connsiteX63" fmla="*/ 265233 w 404196"/>
                  <a:gd name="connsiteY63" fmla="*/ 314363 h 479069"/>
                  <a:gd name="connsiteX64" fmla="*/ 262477 w 404196"/>
                  <a:gd name="connsiteY64" fmla="*/ 294735 h 479069"/>
                  <a:gd name="connsiteX65" fmla="*/ 269221 w 404196"/>
                  <a:gd name="connsiteY65" fmla="*/ 281914 h 479069"/>
                  <a:gd name="connsiteX66" fmla="*/ 273126 w 404196"/>
                  <a:gd name="connsiteY66" fmla="*/ 277685 h 479069"/>
                  <a:gd name="connsiteX67" fmla="*/ 274047 w 404196"/>
                  <a:gd name="connsiteY67" fmla="*/ 267640 h 479069"/>
                  <a:gd name="connsiteX68" fmla="*/ 280162 w 404196"/>
                  <a:gd name="connsiteY68" fmla="*/ 260306 h 479069"/>
                  <a:gd name="connsiteX69" fmla="*/ 288144 w 404196"/>
                  <a:gd name="connsiteY69" fmla="*/ 265119 h 479069"/>
                  <a:gd name="connsiteX70" fmla="*/ 294481 w 404196"/>
                  <a:gd name="connsiteY70" fmla="*/ 263887 h 479069"/>
                  <a:gd name="connsiteX71" fmla="*/ 298329 w 404196"/>
                  <a:gd name="connsiteY71" fmla="*/ 268446 h 479069"/>
                  <a:gd name="connsiteX72" fmla="*/ 300425 w 404196"/>
                  <a:gd name="connsiteY72" fmla="*/ 256857 h 479069"/>
                  <a:gd name="connsiteX73" fmla="*/ 305740 w 404196"/>
                  <a:gd name="connsiteY73" fmla="*/ 252241 h 479069"/>
                  <a:gd name="connsiteX74" fmla="*/ 305232 w 404196"/>
                  <a:gd name="connsiteY74" fmla="*/ 247174 h 479069"/>
                  <a:gd name="connsiteX75" fmla="*/ 309836 w 404196"/>
                  <a:gd name="connsiteY75" fmla="*/ 233153 h 479069"/>
                  <a:gd name="connsiteX76" fmla="*/ 306686 w 404196"/>
                  <a:gd name="connsiteY76" fmla="*/ 227749 h 479069"/>
                  <a:gd name="connsiteX77" fmla="*/ 312604 w 404196"/>
                  <a:gd name="connsiteY77" fmla="*/ 219634 h 479069"/>
                  <a:gd name="connsiteX78" fmla="*/ 330518 w 404196"/>
                  <a:gd name="connsiteY78" fmla="*/ 222155 h 479069"/>
                  <a:gd name="connsiteX79" fmla="*/ 342068 w 404196"/>
                  <a:gd name="connsiteY79" fmla="*/ 233909 h 479069"/>
                  <a:gd name="connsiteX80" fmla="*/ 346297 w 404196"/>
                  <a:gd name="connsiteY80" fmla="*/ 242303 h 479069"/>
                  <a:gd name="connsiteX81" fmla="*/ 349821 w 404196"/>
                  <a:gd name="connsiteY81" fmla="*/ 244183 h 479069"/>
                  <a:gd name="connsiteX82" fmla="*/ 356667 w 404196"/>
                  <a:gd name="connsiteY82" fmla="*/ 242951 h 479069"/>
                  <a:gd name="connsiteX83" fmla="*/ 359334 w 404196"/>
                  <a:gd name="connsiteY83" fmla="*/ 250279 h 479069"/>
                  <a:gd name="connsiteX84" fmla="*/ 366338 w 404196"/>
                  <a:gd name="connsiteY84" fmla="*/ 249917 h 479069"/>
                  <a:gd name="connsiteX85" fmla="*/ 371513 w 404196"/>
                  <a:gd name="connsiteY85" fmla="*/ 245942 h 479069"/>
                  <a:gd name="connsiteX86" fmla="*/ 380092 w 404196"/>
                  <a:gd name="connsiteY86" fmla="*/ 245720 h 479069"/>
                  <a:gd name="connsiteX87" fmla="*/ 379070 w 404196"/>
                  <a:gd name="connsiteY87" fmla="*/ 239503 h 479069"/>
                  <a:gd name="connsiteX88" fmla="*/ 373742 w 404196"/>
                  <a:gd name="connsiteY88" fmla="*/ 229235 h 479069"/>
                  <a:gd name="connsiteX89" fmla="*/ 376523 w 404196"/>
                  <a:gd name="connsiteY89" fmla="*/ 216389 h 479069"/>
                  <a:gd name="connsiteX90" fmla="*/ 382346 w 404196"/>
                  <a:gd name="connsiteY90" fmla="*/ 216275 h 479069"/>
                  <a:gd name="connsiteX91" fmla="*/ 388131 w 404196"/>
                  <a:gd name="connsiteY91" fmla="*/ 210795 h 479069"/>
                  <a:gd name="connsiteX92" fmla="*/ 392024 w 404196"/>
                  <a:gd name="connsiteY92" fmla="*/ 193307 h 479069"/>
                  <a:gd name="connsiteX93" fmla="*/ 388874 w 404196"/>
                  <a:gd name="connsiteY93" fmla="*/ 185439 h 479069"/>
                  <a:gd name="connsiteX94" fmla="*/ 389617 w 404196"/>
                  <a:gd name="connsiteY94" fmla="*/ 181134 h 479069"/>
                  <a:gd name="connsiteX95" fmla="*/ 396577 w 404196"/>
                  <a:gd name="connsiteY95" fmla="*/ 181077 h 479069"/>
                  <a:gd name="connsiteX96" fmla="*/ 400615 w 404196"/>
                  <a:gd name="connsiteY96" fmla="*/ 177413 h 479069"/>
                  <a:gd name="connsiteX97" fmla="*/ 404197 w 404196"/>
                  <a:gd name="connsiteY97" fmla="*/ 166529 h 479069"/>
                  <a:gd name="connsiteX98" fmla="*/ 402990 w 404196"/>
                  <a:gd name="connsiteY98" fmla="*/ 162331 h 479069"/>
                  <a:gd name="connsiteX99" fmla="*/ 396932 w 404196"/>
                  <a:gd name="connsiteY99" fmla="*/ 159842 h 479069"/>
                  <a:gd name="connsiteX100" fmla="*/ 390125 w 404196"/>
                  <a:gd name="connsiteY100" fmla="*/ 159982 h 479069"/>
                  <a:gd name="connsiteX101" fmla="*/ 379654 w 404196"/>
                  <a:gd name="connsiteY101" fmla="*/ 162973 h 479069"/>
                  <a:gd name="connsiteX102" fmla="*/ 371177 w 404196"/>
                  <a:gd name="connsiteY102" fmla="*/ 152063 h 479069"/>
                  <a:gd name="connsiteX103" fmla="*/ 369532 w 404196"/>
                  <a:gd name="connsiteY103" fmla="*/ 142697 h 479069"/>
                  <a:gd name="connsiteX104" fmla="*/ 357645 w 404196"/>
                  <a:gd name="connsiteY104" fmla="*/ 142862 h 479069"/>
                  <a:gd name="connsiteX105" fmla="*/ 347110 w 404196"/>
                  <a:gd name="connsiteY105" fmla="*/ 142221 h 479069"/>
                  <a:gd name="connsiteX106" fmla="*/ 338893 w 404196"/>
                  <a:gd name="connsiteY106" fmla="*/ 143980 h 479069"/>
                  <a:gd name="connsiteX107" fmla="*/ 328498 w 404196"/>
                  <a:gd name="connsiteY107" fmla="*/ 130892 h 479069"/>
                  <a:gd name="connsiteX108" fmla="*/ 330232 w 404196"/>
                  <a:gd name="connsiteY108" fmla="*/ 118923 h 479069"/>
                  <a:gd name="connsiteX109" fmla="*/ 326282 w 404196"/>
                  <a:gd name="connsiteY109" fmla="*/ 113074 h 479069"/>
                  <a:gd name="connsiteX110" fmla="*/ 322174 w 404196"/>
                  <a:gd name="connsiteY110" fmla="*/ 113132 h 479069"/>
                  <a:gd name="connsiteX111" fmla="*/ 317500 w 404196"/>
                  <a:gd name="connsiteY111" fmla="*/ 99739 h 479069"/>
                  <a:gd name="connsiteX112" fmla="*/ 317894 w 404196"/>
                  <a:gd name="connsiteY112" fmla="*/ 86817 h 479069"/>
                  <a:gd name="connsiteX113" fmla="*/ 313519 w 404196"/>
                  <a:gd name="connsiteY113" fmla="*/ 77540 h 479069"/>
                  <a:gd name="connsiteX114" fmla="*/ 308159 w 404196"/>
                  <a:gd name="connsiteY114" fmla="*/ 73736 h 479069"/>
                  <a:gd name="connsiteX115" fmla="*/ 300165 w 404196"/>
                  <a:gd name="connsiteY115" fmla="*/ 73844 h 479069"/>
                  <a:gd name="connsiteX116" fmla="*/ 307257 w 404196"/>
                  <a:gd name="connsiteY116" fmla="*/ 65037 h 479069"/>
                  <a:gd name="connsiteX117" fmla="*/ 307721 w 404196"/>
                  <a:gd name="connsiteY117" fmla="*/ 58890 h 479069"/>
                  <a:gd name="connsiteX118" fmla="*/ 303441 w 404196"/>
                  <a:gd name="connsiteY118" fmla="*/ 56375 h 479069"/>
                  <a:gd name="connsiteX119" fmla="*/ 293853 w 404196"/>
                  <a:gd name="connsiteY119" fmla="*/ 57156 h 479069"/>
                  <a:gd name="connsiteX120" fmla="*/ 291160 w 404196"/>
                  <a:gd name="connsiteY120" fmla="*/ 54273 h 479069"/>
                  <a:gd name="connsiteX121" fmla="*/ 291878 w 404196"/>
                  <a:gd name="connsiteY121" fmla="*/ 46196 h 479069"/>
                  <a:gd name="connsiteX122" fmla="*/ 282537 w 404196"/>
                  <a:gd name="connsiteY122" fmla="*/ 41643 h 479069"/>
                  <a:gd name="connsiteX123" fmla="*/ 271367 w 404196"/>
                  <a:gd name="connsiteY123" fmla="*/ 51873 h 479069"/>
                  <a:gd name="connsiteX124" fmla="*/ 273139 w 404196"/>
                  <a:gd name="connsiteY124" fmla="*/ 62300 h 479069"/>
                  <a:gd name="connsiteX125" fmla="*/ 271907 w 404196"/>
                  <a:gd name="connsiteY125" fmla="*/ 69425 h 479069"/>
                  <a:gd name="connsiteX126" fmla="*/ 260788 w 404196"/>
                  <a:gd name="connsiteY126" fmla="*/ 75692 h 479069"/>
                  <a:gd name="connsiteX127" fmla="*/ 254292 w 404196"/>
                  <a:gd name="connsiteY127" fmla="*/ 85896 h 479069"/>
                  <a:gd name="connsiteX128" fmla="*/ 247853 w 404196"/>
                  <a:gd name="connsiteY128" fmla="*/ 88024 h 479069"/>
                  <a:gd name="connsiteX129" fmla="*/ 249047 w 404196"/>
                  <a:gd name="connsiteY129" fmla="*/ 75946 h 479069"/>
                  <a:gd name="connsiteX130" fmla="*/ 245726 w 404196"/>
                  <a:gd name="connsiteY130" fmla="*/ 75578 h 479069"/>
                  <a:gd name="connsiteX131" fmla="*/ 239592 w 404196"/>
                  <a:gd name="connsiteY131" fmla="*/ 60509 h 479069"/>
                  <a:gd name="connsiteX132" fmla="*/ 230696 w 404196"/>
                  <a:gd name="connsiteY132" fmla="*/ 50000 h 479069"/>
                  <a:gd name="connsiteX133" fmla="*/ 228683 w 404196"/>
                  <a:gd name="connsiteY133" fmla="*/ 38087 h 479069"/>
                  <a:gd name="connsiteX134" fmla="*/ 222714 w 404196"/>
                  <a:gd name="connsiteY134" fmla="*/ 28727 h 479069"/>
                  <a:gd name="connsiteX135" fmla="*/ 217659 w 404196"/>
                  <a:gd name="connsiteY135" fmla="*/ 28251 h 479069"/>
                  <a:gd name="connsiteX136" fmla="*/ 210649 w 404196"/>
                  <a:gd name="connsiteY136" fmla="*/ 22212 h 479069"/>
                  <a:gd name="connsiteX137" fmla="*/ 202800 w 404196"/>
                  <a:gd name="connsiteY137" fmla="*/ 11703 h 479069"/>
                  <a:gd name="connsiteX138" fmla="*/ 196145 w 404196"/>
                  <a:gd name="connsiteY138" fmla="*/ 12795 h 479069"/>
                  <a:gd name="connsiteX139" fmla="*/ 193040 w 404196"/>
                  <a:gd name="connsiteY139" fmla="*/ 20898 h 479069"/>
                  <a:gd name="connsiteX140" fmla="*/ 189078 w 404196"/>
                  <a:gd name="connsiteY140" fmla="*/ 23863 h 479069"/>
                  <a:gd name="connsiteX141" fmla="*/ 173577 w 404196"/>
                  <a:gd name="connsiteY141" fmla="*/ 23190 h 479069"/>
                  <a:gd name="connsiteX142" fmla="*/ 161868 w 404196"/>
                  <a:gd name="connsiteY142" fmla="*/ 26632 h 479069"/>
                  <a:gd name="connsiteX143" fmla="*/ 154032 w 404196"/>
                  <a:gd name="connsiteY143" fmla="*/ 19672 h 479069"/>
                  <a:gd name="connsiteX144" fmla="*/ 144736 w 404196"/>
                  <a:gd name="connsiteY144" fmla="*/ 2457 h 479069"/>
                  <a:gd name="connsiteX145" fmla="*/ 138824 w 404196"/>
                  <a:gd name="connsiteY145" fmla="*/ 0 h 479069"/>
                  <a:gd name="connsiteX146" fmla="*/ 129527 w 404196"/>
                  <a:gd name="connsiteY146" fmla="*/ 5334 h 479069"/>
                  <a:gd name="connsiteX147" fmla="*/ 127343 w 404196"/>
                  <a:gd name="connsiteY147" fmla="*/ 8465 h 479069"/>
                  <a:gd name="connsiteX148" fmla="*/ 100438 w 404196"/>
                  <a:gd name="connsiteY148" fmla="*/ 22803 h 479069"/>
                  <a:gd name="connsiteX149" fmla="*/ 93986 w 404196"/>
                  <a:gd name="connsiteY149" fmla="*/ 30099 h 479069"/>
                  <a:gd name="connsiteX150" fmla="*/ 92951 w 404196"/>
                  <a:gd name="connsiteY150" fmla="*/ 38005 h 479069"/>
                  <a:gd name="connsiteX151" fmla="*/ 89281 w 404196"/>
                  <a:gd name="connsiteY151" fmla="*/ 44044 h 479069"/>
                  <a:gd name="connsiteX152" fmla="*/ 70764 w 404196"/>
                  <a:gd name="connsiteY152" fmla="*/ 60065 h 479069"/>
                  <a:gd name="connsiteX153" fmla="*/ 71133 w 404196"/>
                  <a:gd name="connsiteY153" fmla="*/ 64427 h 479069"/>
                  <a:gd name="connsiteX154" fmla="*/ 77260 w 404196"/>
                  <a:gd name="connsiteY154" fmla="*/ 75438 h 479069"/>
                  <a:gd name="connsiteX155" fmla="*/ 70269 w 404196"/>
                  <a:gd name="connsiteY155" fmla="*/ 73793 h 479069"/>
                  <a:gd name="connsiteX156" fmla="*/ 66758 w 404196"/>
                  <a:gd name="connsiteY156" fmla="*/ 69202 h 479069"/>
                  <a:gd name="connsiteX157" fmla="*/ 59258 w 404196"/>
                  <a:gd name="connsiteY157" fmla="*/ 72307 h 479069"/>
                  <a:gd name="connsiteX158" fmla="*/ 53346 w 404196"/>
                  <a:gd name="connsiteY158" fmla="*/ 88551 h 479069"/>
                  <a:gd name="connsiteX159" fmla="*/ 45841 w 404196"/>
                  <a:gd name="connsiteY159" fmla="*/ 95599 h 479069"/>
                  <a:gd name="connsiteX160" fmla="*/ 32410 w 404196"/>
                  <a:gd name="connsiteY160" fmla="*/ 105581 h 479069"/>
                  <a:gd name="connsiteX161" fmla="*/ 21781 w 404196"/>
                  <a:gd name="connsiteY161" fmla="*/ 111150 h 479069"/>
                  <a:gd name="connsiteX162" fmla="*/ 3118 w 404196"/>
                  <a:gd name="connsiteY162" fmla="*/ 111512 h 479069"/>
                  <a:gd name="connsiteX163" fmla="*/ 0 w 404196"/>
                  <a:gd name="connsiteY163" fmla="*/ 118364 h 479069"/>
                  <a:gd name="connsiteX164" fmla="*/ 10839 w 404196"/>
                  <a:gd name="connsiteY164" fmla="*/ 144628 h 479069"/>
                  <a:gd name="connsiteX165" fmla="*/ 14681 w 404196"/>
                  <a:gd name="connsiteY165" fmla="*/ 147339 h 479069"/>
                  <a:gd name="connsiteX166" fmla="*/ 28289 w 404196"/>
                  <a:gd name="connsiteY166" fmla="*/ 146945 h 479069"/>
                  <a:gd name="connsiteX167" fmla="*/ 31712 w 404196"/>
                  <a:gd name="connsiteY167" fmla="*/ 152959 h 479069"/>
                  <a:gd name="connsiteX168" fmla="*/ 35122 w 404196"/>
                  <a:gd name="connsiteY168" fmla="*/ 165691 h 479069"/>
                  <a:gd name="connsiteX169" fmla="*/ 34627 w 404196"/>
                  <a:gd name="connsiteY169" fmla="*/ 188379 h 479069"/>
                  <a:gd name="connsiteX170" fmla="*/ 32220 w 404196"/>
                  <a:gd name="connsiteY170" fmla="*/ 216249 h 479069"/>
                  <a:gd name="connsiteX171" fmla="*/ 25622 w 404196"/>
                  <a:gd name="connsiteY171" fmla="*/ 239732 h 479069"/>
                  <a:gd name="connsiteX172" fmla="*/ 28073 w 404196"/>
                  <a:gd name="connsiteY172" fmla="*/ 244323 h 479069"/>
                  <a:gd name="connsiteX173" fmla="*/ 43802 w 404196"/>
                  <a:gd name="connsiteY173" fmla="*/ 252266 h 479069"/>
                  <a:gd name="connsiteX174" fmla="*/ 47708 w 404196"/>
                  <a:gd name="connsiteY174" fmla="*/ 256915 h 47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404196" h="479069">
                    <a:moveTo>
                      <a:pt x="47708" y="256915"/>
                    </a:moveTo>
                    <a:lnTo>
                      <a:pt x="69806" y="261957"/>
                    </a:lnTo>
                    <a:lnTo>
                      <a:pt x="70809" y="272116"/>
                    </a:lnTo>
                    <a:lnTo>
                      <a:pt x="83121" y="279590"/>
                    </a:lnTo>
                    <a:lnTo>
                      <a:pt x="91364" y="287820"/>
                    </a:lnTo>
                    <a:lnTo>
                      <a:pt x="97771" y="288042"/>
                    </a:lnTo>
                    <a:lnTo>
                      <a:pt x="104997" y="283680"/>
                    </a:lnTo>
                    <a:lnTo>
                      <a:pt x="115183" y="283788"/>
                    </a:lnTo>
                    <a:lnTo>
                      <a:pt x="121412" y="294570"/>
                    </a:lnTo>
                    <a:lnTo>
                      <a:pt x="121412" y="317754"/>
                    </a:lnTo>
                    <a:lnTo>
                      <a:pt x="120396" y="329736"/>
                    </a:lnTo>
                    <a:lnTo>
                      <a:pt x="117583" y="337858"/>
                    </a:lnTo>
                    <a:lnTo>
                      <a:pt x="109817" y="345059"/>
                    </a:lnTo>
                    <a:lnTo>
                      <a:pt x="99085" y="347072"/>
                    </a:lnTo>
                    <a:lnTo>
                      <a:pt x="95485" y="338366"/>
                    </a:lnTo>
                    <a:lnTo>
                      <a:pt x="91396" y="337045"/>
                    </a:lnTo>
                    <a:lnTo>
                      <a:pt x="89732" y="343402"/>
                    </a:lnTo>
                    <a:lnTo>
                      <a:pt x="94202" y="352425"/>
                    </a:lnTo>
                    <a:lnTo>
                      <a:pt x="101879" y="362115"/>
                    </a:lnTo>
                    <a:lnTo>
                      <a:pt x="112630" y="373291"/>
                    </a:lnTo>
                    <a:lnTo>
                      <a:pt x="112852" y="391446"/>
                    </a:lnTo>
                    <a:lnTo>
                      <a:pt x="117265" y="402622"/>
                    </a:lnTo>
                    <a:lnTo>
                      <a:pt x="122053" y="407886"/>
                    </a:lnTo>
                    <a:lnTo>
                      <a:pt x="129089" y="411613"/>
                    </a:lnTo>
                    <a:lnTo>
                      <a:pt x="131191" y="417189"/>
                    </a:lnTo>
                    <a:lnTo>
                      <a:pt x="137789" y="423215"/>
                    </a:lnTo>
                    <a:lnTo>
                      <a:pt x="137903" y="419519"/>
                    </a:lnTo>
                    <a:lnTo>
                      <a:pt x="142958" y="415373"/>
                    </a:lnTo>
                    <a:lnTo>
                      <a:pt x="143046" y="408813"/>
                    </a:lnTo>
                    <a:lnTo>
                      <a:pt x="149104" y="410661"/>
                    </a:lnTo>
                    <a:lnTo>
                      <a:pt x="150273" y="415906"/>
                    </a:lnTo>
                    <a:lnTo>
                      <a:pt x="156172" y="419151"/>
                    </a:lnTo>
                    <a:lnTo>
                      <a:pt x="157410" y="444430"/>
                    </a:lnTo>
                    <a:lnTo>
                      <a:pt x="153886" y="458216"/>
                    </a:lnTo>
                    <a:lnTo>
                      <a:pt x="155385" y="470833"/>
                    </a:lnTo>
                    <a:lnTo>
                      <a:pt x="160572" y="468617"/>
                    </a:lnTo>
                    <a:lnTo>
                      <a:pt x="165246" y="479069"/>
                    </a:lnTo>
                    <a:lnTo>
                      <a:pt x="171380" y="477336"/>
                    </a:lnTo>
                    <a:lnTo>
                      <a:pt x="176505" y="470440"/>
                    </a:lnTo>
                    <a:lnTo>
                      <a:pt x="183744" y="469233"/>
                    </a:lnTo>
                    <a:lnTo>
                      <a:pt x="191579" y="470522"/>
                    </a:lnTo>
                    <a:lnTo>
                      <a:pt x="195008" y="462172"/>
                    </a:lnTo>
                    <a:lnTo>
                      <a:pt x="198717" y="459029"/>
                    </a:lnTo>
                    <a:lnTo>
                      <a:pt x="199568" y="451212"/>
                    </a:lnTo>
                    <a:lnTo>
                      <a:pt x="196158" y="434143"/>
                    </a:lnTo>
                    <a:lnTo>
                      <a:pt x="198469" y="426580"/>
                    </a:lnTo>
                    <a:lnTo>
                      <a:pt x="204953" y="420808"/>
                    </a:lnTo>
                    <a:lnTo>
                      <a:pt x="205549" y="415119"/>
                    </a:lnTo>
                    <a:lnTo>
                      <a:pt x="211144" y="397973"/>
                    </a:lnTo>
                    <a:lnTo>
                      <a:pt x="214395" y="382143"/>
                    </a:lnTo>
                    <a:lnTo>
                      <a:pt x="217741" y="377520"/>
                    </a:lnTo>
                    <a:lnTo>
                      <a:pt x="229051" y="374523"/>
                    </a:lnTo>
                    <a:lnTo>
                      <a:pt x="232080" y="371551"/>
                    </a:lnTo>
                    <a:lnTo>
                      <a:pt x="237731" y="372059"/>
                    </a:lnTo>
                    <a:lnTo>
                      <a:pt x="240906" y="381413"/>
                    </a:lnTo>
                    <a:lnTo>
                      <a:pt x="245059" y="383432"/>
                    </a:lnTo>
                    <a:lnTo>
                      <a:pt x="255664" y="379343"/>
                    </a:lnTo>
                    <a:lnTo>
                      <a:pt x="252063" y="376345"/>
                    </a:lnTo>
                    <a:lnTo>
                      <a:pt x="256610" y="362420"/>
                    </a:lnTo>
                    <a:lnTo>
                      <a:pt x="261518" y="362083"/>
                    </a:lnTo>
                    <a:lnTo>
                      <a:pt x="259156" y="352704"/>
                    </a:lnTo>
                    <a:lnTo>
                      <a:pt x="259156" y="339509"/>
                    </a:lnTo>
                    <a:lnTo>
                      <a:pt x="263893" y="322821"/>
                    </a:lnTo>
                    <a:lnTo>
                      <a:pt x="265233" y="314363"/>
                    </a:lnTo>
                    <a:lnTo>
                      <a:pt x="262477" y="294735"/>
                    </a:lnTo>
                    <a:lnTo>
                      <a:pt x="269221" y="281914"/>
                    </a:lnTo>
                    <a:lnTo>
                      <a:pt x="273126" y="277685"/>
                    </a:lnTo>
                    <a:lnTo>
                      <a:pt x="274047" y="267640"/>
                    </a:lnTo>
                    <a:lnTo>
                      <a:pt x="280162" y="260306"/>
                    </a:lnTo>
                    <a:lnTo>
                      <a:pt x="288144" y="265119"/>
                    </a:lnTo>
                    <a:lnTo>
                      <a:pt x="294481" y="263887"/>
                    </a:lnTo>
                    <a:lnTo>
                      <a:pt x="298329" y="268446"/>
                    </a:lnTo>
                    <a:lnTo>
                      <a:pt x="300425" y="256857"/>
                    </a:lnTo>
                    <a:lnTo>
                      <a:pt x="305740" y="252241"/>
                    </a:lnTo>
                    <a:lnTo>
                      <a:pt x="305232" y="247174"/>
                    </a:lnTo>
                    <a:lnTo>
                      <a:pt x="309836" y="233153"/>
                    </a:lnTo>
                    <a:lnTo>
                      <a:pt x="306686" y="227749"/>
                    </a:lnTo>
                    <a:lnTo>
                      <a:pt x="312604" y="219634"/>
                    </a:lnTo>
                    <a:lnTo>
                      <a:pt x="330518" y="222155"/>
                    </a:lnTo>
                    <a:lnTo>
                      <a:pt x="342068" y="233909"/>
                    </a:lnTo>
                    <a:lnTo>
                      <a:pt x="346297" y="242303"/>
                    </a:lnTo>
                    <a:lnTo>
                      <a:pt x="349821" y="244183"/>
                    </a:lnTo>
                    <a:lnTo>
                      <a:pt x="356667" y="242951"/>
                    </a:lnTo>
                    <a:lnTo>
                      <a:pt x="359334" y="250279"/>
                    </a:lnTo>
                    <a:lnTo>
                      <a:pt x="366338" y="249917"/>
                    </a:lnTo>
                    <a:lnTo>
                      <a:pt x="371513" y="245942"/>
                    </a:lnTo>
                    <a:lnTo>
                      <a:pt x="380092" y="245720"/>
                    </a:lnTo>
                    <a:lnTo>
                      <a:pt x="379070" y="239503"/>
                    </a:lnTo>
                    <a:lnTo>
                      <a:pt x="373742" y="229235"/>
                    </a:lnTo>
                    <a:lnTo>
                      <a:pt x="376523" y="216389"/>
                    </a:lnTo>
                    <a:lnTo>
                      <a:pt x="382346" y="216275"/>
                    </a:lnTo>
                    <a:lnTo>
                      <a:pt x="388131" y="210795"/>
                    </a:lnTo>
                    <a:lnTo>
                      <a:pt x="392024" y="193307"/>
                    </a:lnTo>
                    <a:lnTo>
                      <a:pt x="388874" y="185439"/>
                    </a:lnTo>
                    <a:lnTo>
                      <a:pt x="389617" y="181134"/>
                    </a:lnTo>
                    <a:lnTo>
                      <a:pt x="396577" y="181077"/>
                    </a:lnTo>
                    <a:lnTo>
                      <a:pt x="400615" y="177413"/>
                    </a:lnTo>
                    <a:lnTo>
                      <a:pt x="404197" y="166529"/>
                    </a:lnTo>
                    <a:lnTo>
                      <a:pt x="402990" y="162331"/>
                    </a:lnTo>
                    <a:lnTo>
                      <a:pt x="396932" y="159842"/>
                    </a:lnTo>
                    <a:lnTo>
                      <a:pt x="390125" y="159982"/>
                    </a:lnTo>
                    <a:lnTo>
                      <a:pt x="379654" y="162973"/>
                    </a:lnTo>
                    <a:lnTo>
                      <a:pt x="371177" y="152063"/>
                    </a:lnTo>
                    <a:lnTo>
                      <a:pt x="369532" y="142697"/>
                    </a:lnTo>
                    <a:lnTo>
                      <a:pt x="357645" y="142862"/>
                    </a:lnTo>
                    <a:lnTo>
                      <a:pt x="347110" y="142221"/>
                    </a:lnTo>
                    <a:lnTo>
                      <a:pt x="338893" y="143980"/>
                    </a:lnTo>
                    <a:lnTo>
                      <a:pt x="328498" y="130892"/>
                    </a:lnTo>
                    <a:lnTo>
                      <a:pt x="330232" y="118923"/>
                    </a:lnTo>
                    <a:lnTo>
                      <a:pt x="326282" y="113074"/>
                    </a:lnTo>
                    <a:lnTo>
                      <a:pt x="322174" y="113132"/>
                    </a:lnTo>
                    <a:lnTo>
                      <a:pt x="317500" y="99739"/>
                    </a:lnTo>
                    <a:lnTo>
                      <a:pt x="317894" y="86817"/>
                    </a:lnTo>
                    <a:lnTo>
                      <a:pt x="313519" y="77540"/>
                    </a:lnTo>
                    <a:lnTo>
                      <a:pt x="308159" y="73736"/>
                    </a:lnTo>
                    <a:lnTo>
                      <a:pt x="300165" y="73844"/>
                    </a:lnTo>
                    <a:lnTo>
                      <a:pt x="307257" y="65037"/>
                    </a:lnTo>
                    <a:lnTo>
                      <a:pt x="307721" y="58890"/>
                    </a:lnTo>
                    <a:lnTo>
                      <a:pt x="303441" y="56375"/>
                    </a:lnTo>
                    <a:lnTo>
                      <a:pt x="293853" y="57156"/>
                    </a:lnTo>
                    <a:lnTo>
                      <a:pt x="291160" y="54273"/>
                    </a:lnTo>
                    <a:lnTo>
                      <a:pt x="291878" y="46196"/>
                    </a:lnTo>
                    <a:lnTo>
                      <a:pt x="282537" y="41643"/>
                    </a:lnTo>
                    <a:lnTo>
                      <a:pt x="271367" y="51873"/>
                    </a:lnTo>
                    <a:lnTo>
                      <a:pt x="273139" y="62300"/>
                    </a:lnTo>
                    <a:lnTo>
                      <a:pt x="271907" y="69425"/>
                    </a:lnTo>
                    <a:lnTo>
                      <a:pt x="260788" y="75692"/>
                    </a:lnTo>
                    <a:lnTo>
                      <a:pt x="254292" y="85896"/>
                    </a:lnTo>
                    <a:lnTo>
                      <a:pt x="247853" y="88024"/>
                    </a:lnTo>
                    <a:lnTo>
                      <a:pt x="249047" y="75946"/>
                    </a:lnTo>
                    <a:lnTo>
                      <a:pt x="245726" y="75578"/>
                    </a:lnTo>
                    <a:lnTo>
                      <a:pt x="239592" y="60509"/>
                    </a:lnTo>
                    <a:lnTo>
                      <a:pt x="230696" y="50000"/>
                    </a:lnTo>
                    <a:lnTo>
                      <a:pt x="228683" y="38087"/>
                    </a:lnTo>
                    <a:lnTo>
                      <a:pt x="222714" y="28727"/>
                    </a:lnTo>
                    <a:lnTo>
                      <a:pt x="217659" y="28251"/>
                    </a:lnTo>
                    <a:lnTo>
                      <a:pt x="210649" y="22212"/>
                    </a:lnTo>
                    <a:lnTo>
                      <a:pt x="202800" y="11703"/>
                    </a:lnTo>
                    <a:lnTo>
                      <a:pt x="196145" y="12795"/>
                    </a:lnTo>
                    <a:lnTo>
                      <a:pt x="193040" y="20898"/>
                    </a:lnTo>
                    <a:lnTo>
                      <a:pt x="189078" y="23863"/>
                    </a:lnTo>
                    <a:lnTo>
                      <a:pt x="173577" y="23190"/>
                    </a:lnTo>
                    <a:lnTo>
                      <a:pt x="161868" y="26632"/>
                    </a:lnTo>
                    <a:lnTo>
                      <a:pt x="154032" y="19672"/>
                    </a:lnTo>
                    <a:lnTo>
                      <a:pt x="144736" y="2457"/>
                    </a:lnTo>
                    <a:lnTo>
                      <a:pt x="138824" y="0"/>
                    </a:lnTo>
                    <a:lnTo>
                      <a:pt x="129527" y="5334"/>
                    </a:lnTo>
                    <a:lnTo>
                      <a:pt x="127343" y="8465"/>
                    </a:lnTo>
                    <a:lnTo>
                      <a:pt x="100438" y="22803"/>
                    </a:lnTo>
                    <a:lnTo>
                      <a:pt x="93986" y="30099"/>
                    </a:lnTo>
                    <a:lnTo>
                      <a:pt x="92951" y="38005"/>
                    </a:lnTo>
                    <a:lnTo>
                      <a:pt x="89281" y="44044"/>
                    </a:lnTo>
                    <a:lnTo>
                      <a:pt x="70764" y="60065"/>
                    </a:lnTo>
                    <a:lnTo>
                      <a:pt x="71133" y="64427"/>
                    </a:lnTo>
                    <a:lnTo>
                      <a:pt x="77260" y="75438"/>
                    </a:lnTo>
                    <a:lnTo>
                      <a:pt x="70269" y="73793"/>
                    </a:lnTo>
                    <a:lnTo>
                      <a:pt x="66758" y="69202"/>
                    </a:lnTo>
                    <a:lnTo>
                      <a:pt x="59258" y="72307"/>
                    </a:lnTo>
                    <a:lnTo>
                      <a:pt x="53346" y="88551"/>
                    </a:lnTo>
                    <a:lnTo>
                      <a:pt x="45841" y="95599"/>
                    </a:lnTo>
                    <a:lnTo>
                      <a:pt x="32410" y="105581"/>
                    </a:lnTo>
                    <a:lnTo>
                      <a:pt x="21781" y="111150"/>
                    </a:lnTo>
                    <a:lnTo>
                      <a:pt x="3118" y="111512"/>
                    </a:lnTo>
                    <a:lnTo>
                      <a:pt x="0" y="118364"/>
                    </a:lnTo>
                    <a:lnTo>
                      <a:pt x="10839" y="144628"/>
                    </a:lnTo>
                    <a:lnTo>
                      <a:pt x="14681" y="147339"/>
                    </a:lnTo>
                    <a:lnTo>
                      <a:pt x="28289" y="146945"/>
                    </a:lnTo>
                    <a:lnTo>
                      <a:pt x="31712" y="152959"/>
                    </a:lnTo>
                    <a:lnTo>
                      <a:pt x="35122" y="165691"/>
                    </a:lnTo>
                    <a:lnTo>
                      <a:pt x="34627" y="188379"/>
                    </a:lnTo>
                    <a:lnTo>
                      <a:pt x="32220" y="216249"/>
                    </a:lnTo>
                    <a:lnTo>
                      <a:pt x="25622" y="239732"/>
                    </a:lnTo>
                    <a:lnTo>
                      <a:pt x="28073" y="244323"/>
                    </a:lnTo>
                    <a:lnTo>
                      <a:pt x="43802" y="252266"/>
                    </a:lnTo>
                    <a:lnTo>
                      <a:pt x="47708" y="256915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F6B99E1-3531-E5A7-3B9E-0494E1405844}"/>
                  </a:ext>
                </a:extLst>
              </p:cNvPr>
              <p:cNvSpPr/>
              <p:nvPr/>
            </p:nvSpPr>
            <p:spPr>
              <a:xfrm>
                <a:off x="7510313" y="3292925"/>
                <a:ext cx="1295516" cy="2245291"/>
              </a:xfrm>
              <a:custGeom>
                <a:avLst/>
                <a:gdLst>
                  <a:gd name="connsiteX0" fmla="*/ 94829 w 438822"/>
                  <a:gd name="connsiteY0" fmla="*/ 708425 h 760533"/>
                  <a:gd name="connsiteX1" fmla="*/ 104560 w 438822"/>
                  <a:gd name="connsiteY1" fmla="*/ 722947 h 760533"/>
                  <a:gd name="connsiteX2" fmla="*/ 107283 w 438822"/>
                  <a:gd name="connsiteY2" fmla="*/ 732606 h 760533"/>
                  <a:gd name="connsiteX3" fmla="*/ 112266 w 438822"/>
                  <a:gd name="connsiteY3" fmla="*/ 738092 h 760533"/>
                  <a:gd name="connsiteX4" fmla="*/ 127532 w 438822"/>
                  <a:gd name="connsiteY4" fmla="*/ 743979 h 760533"/>
                  <a:gd name="connsiteX5" fmla="*/ 140146 w 438822"/>
                  <a:gd name="connsiteY5" fmla="*/ 759943 h 760533"/>
                  <a:gd name="connsiteX6" fmla="*/ 143949 w 438822"/>
                  <a:gd name="connsiteY6" fmla="*/ 760533 h 760533"/>
                  <a:gd name="connsiteX7" fmla="*/ 165318 w 438822"/>
                  <a:gd name="connsiteY7" fmla="*/ 753834 h 760533"/>
                  <a:gd name="connsiteX8" fmla="*/ 167940 w 438822"/>
                  <a:gd name="connsiteY8" fmla="*/ 750030 h 760533"/>
                  <a:gd name="connsiteX9" fmla="*/ 169338 w 438822"/>
                  <a:gd name="connsiteY9" fmla="*/ 738575 h 760533"/>
                  <a:gd name="connsiteX10" fmla="*/ 175369 w 438822"/>
                  <a:gd name="connsiteY10" fmla="*/ 732517 h 760533"/>
                  <a:gd name="connsiteX11" fmla="*/ 177583 w 438822"/>
                  <a:gd name="connsiteY11" fmla="*/ 726154 h 760533"/>
                  <a:gd name="connsiteX12" fmla="*/ 183380 w 438822"/>
                  <a:gd name="connsiteY12" fmla="*/ 727539 h 760533"/>
                  <a:gd name="connsiteX13" fmla="*/ 190955 w 438822"/>
                  <a:gd name="connsiteY13" fmla="*/ 725456 h 760533"/>
                  <a:gd name="connsiteX14" fmla="*/ 202216 w 438822"/>
                  <a:gd name="connsiteY14" fmla="*/ 709492 h 760533"/>
                  <a:gd name="connsiteX15" fmla="*/ 212762 w 438822"/>
                  <a:gd name="connsiteY15" fmla="*/ 709746 h 760533"/>
                  <a:gd name="connsiteX16" fmla="*/ 219039 w 438822"/>
                  <a:gd name="connsiteY16" fmla="*/ 707041 h 760533"/>
                  <a:gd name="connsiteX17" fmla="*/ 229892 w 438822"/>
                  <a:gd name="connsiteY17" fmla="*/ 691813 h 760533"/>
                  <a:gd name="connsiteX18" fmla="*/ 226644 w 438822"/>
                  <a:gd name="connsiteY18" fmla="*/ 686606 h 760533"/>
                  <a:gd name="connsiteX19" fmla="*/ 226541 w 438822"/>
                  <a:gd name="connsiteY19" fmla="*/ 680244 h 760533"/>
                  <a:gd name="connsiteX20" fmla="*/ 229323 w 438822"/>
                  <a:gd name="connsiteY20" fmla="*/ 667887 h 760533"/>
                  <a:gd name="connsiteX21" fmla="*/ 242594 w 438822"/>
                  <a:gd name="connsiteY21" fmla="*/ 657593 h 760533"/>
                  <a:gd name="connsiteX22" fmla="*/ 246673 w 438822"/>
                  <a:gd name="connsiteY22" fmla="*/ 656126 h 760533"/>
                  <a:gd name="connsiteX23" fmla="*/ 255733 w 438822"/>
                  <a:gd name="connsiteY23" fmla="*/ 658349 h 760533"/>
                  <a:gd name="connsiteX24" fmla="*/ 269077 w 438822"/>
                  <a:gd name="connsiteY24" fmla="*/ 654520 h 760533"/>
                  <a:gd name="connsiteX25" fmla="*/ 275252 w 438822"/>
                  <a:gd name="connsiteY25" fmla="*/ 648246 h 760533"/>
                  <a:gd name="connsiteX26" fmla="*/ 276986 w 438822"/>
                  <a:gd name="connsiteY26" fmla="*/ 640480 h 760533"/>
                  <a:gd name="connsiteX27" fmla="*/ 282463 w 438822"/>
                  <a:gd name="connsiteY27" fmla="*/ 633108 h 760533"/>
                  <a:gd name="connsiteX28" fmla="*/ 283775 w 438822"/>
                  <a:gd name="connsiteY28" fmla="*/ 621716 h 760533"/>
                  <a:gd name="connsiteX29" fmla="*/ 275413 w 438822"/>
                  <a:gd name="connsiteY29" fmla="*/ 610489 h 760533"/>
                  <a:gd name="connsiteX30" fmla="*/ 273956 w 438822"/>
                  <a:gd name="connsiteY30" fmla="*/ 587788 h 760533"/>
                  <a:gd name="connsiteX31" fmla="*/ 266979 w 438822"/>
                  <a:gd name="connsiteY31" fmla="*/ 586550 h 760533"/>
                  <a:gd name="connsiteX32" fmla="*/ 257132 w 438822"/>
                  <a:gd name="connsiteY32" fmla="*/ 569360 h 760533"/>
                  <a:gd name="connsiteX33" fmla="*/ 250576 w 438822"/>
                  <a:gd name="connsiteY33" fmla="*/ 570630 h 760533"/>
                  <a:gd name="connsiteX34" fmla="*/ 254758 w 438822"/>
                  <a:gd name="connsiteY34" fmla="*/ 564496 h 760533"/>
                  <a:gd name="connsiteX35" fmla="*/ 262099 w 438822"/>
                  <a:gd name="connsiteY35" fmla="*/ 561518 h 760533"/>
                  <a:gd name="connsiteX36" fmla="*/ 264692 w 438822"/>
                  <a:gd name="connsiteY36" fmla="*/ 555301 h 760533"/>
                  <a:gd name="connsiteX37" fmla="*/ 262347 w 438822"/>
                  <a:gd name="connsiteY37" fmla="*/ 543909 h 760533"/>
                  <a:gd name="connsiteX38" fmla="*/ 258530 w 438822"/>
                  <a:gd name="connsiteY38" fmla="*/ 542392 h 760533"/>
                  <a:gd name="connsiteX39" fmla="*/ 251494 w 438822"/>
                  <a:gd name="connsiteY39" fmla="*/ 545262 h 760533"/>
                  <a:gd name="connsiteX40" fmla="*/ 245464 w 438822"/>
                  <a:gd name="connsiteY40" fmla="*/ 545230 h 760533"/>
                  <a:gd name="connsiteX41" fmla="*/ 238588 w 438822"/>
                  <a:gd name="connsiteY41" fmla="*/ 540283 h 760533"/>
                  <a:gd name="connsiteX42" fmla="*/ 237146 w 438822"/>
                  <a:gd name="connsiteY42" fmla="*/ 534181 h 760533"/>
                  <a:gd name="connsiteX43" fmla="*/ 247488 w 438822"/>
                  <a:gd name="connsiteY43" fmla="*/ 529038 h 760533"/>
                  <a:gd name="connsiteX44" fmla="*/ 254976 w 438822"/>
                  <a:gd name="connsiteY44" fmla="*/ 520713 h 760533"/>
                  <a:gd name="connsiteX45" fmla="*/ 249455 w 438822"/>
                  <a:gd name="connsiteY45" fmla="*/ 514725 h 760533"/>
                  <a:gd name="connsiteX46" fmla="*/ 254276 w 438822"/>
                  <a:gd name="connsiteY46" fmla="*/ 509772 h 760533"/>
                  <a:gd name="connsiteX47" fmla="*/ 261006 w 438822"/>
                  <a:gd name="connsiteY47" fmla="*/ 498780 h 760533"/>
                  <a:gd name="connsiteX48" fmla="*/ 264954 w 438822"/>
                  <a:gd name="connsiteY48" fmla="*/ 496278 h 760533"/>
                  <a:gd name="connsiteX49" fmla="*/ 266178 w 438822"/>
                  <a:gd name="connsiteY49" fmla="*/ 488067 h 760533"/>
                  <a:gd name="connsiteX50" fmla="*/ 270344 w 438822"/>
                  <a:gd name="connsiteY50" fmla="*/ 485934 h 760533"/>
                  <a:gd name="connsiteX51" fmla="*/ 263818 w 438822"/>
                  <a:gd name="connsiteY51" fmla="*/ 476237 h 760533"/>
                  <a:gd name="connsiteX52" fmla="*/ 267620 w 438822"/>
                  <a:gd name="connsiteY52" fmla="*/ 461397 h 760533"/>
                  <a:gd name="connsiteX53" fmla="*/ 266527 w 438822"/>
                  <a:gd name="connsiteY53" fmla="*/ 455689 h 760533"/>
                  <a:gd name="connsiteX54" fmla="*/ 260730 w 438822"/>
                  <a:gd name="connsiteY54" fmla="*/ 450069 h 760533"/>
                  <a:gd name="connsiteX55" fmla="*/ 262566 w 438822"/>
                  <a:gd name="connsiteY55" fmla="*/ 438544 h 760533"/>
                  <a:gd name="connsiteX56" fmla="*/ 271495 w 438822"/>
                  <a:gd name="connsiteY56" fmla="*/ 429355 h 760533"/>
                  <a:gd name="connsiteX57" fmla="*/ 283891 w 438822"/>
                  <a:gd name="connsiteY57" fmla="*/ 420980 h 760533"/>
                  <a:gd name="connsiteX58" fmla="*/ 289208 w 438822"/>
                  <a:gd name="connsiteY58" fmla="*/ 408140 h 760533"/>
                  <a:gd name="connsiteX59" fmla="*/ 295413 w 438822"/>
                  <a:gd name="connsiteY59" fmla="*/ 403136 h 760533"/>
                  <a:gd name="connsiteX60" fmla="*/ 292223 w 438822"/>
                  <a:gd name="connsiteY60" fmla="*/ 384454 h 760533"/>
                  <a:gd name="connsiteX61" fmla="*/ 294641 w 438822"/>
                  <a:gd name="connsiteY61" fmla="*/ 377990 h 760533"/>
                  <a:gd name="connsiteX62" fmla="*/ 295981 w 438822"/>
                  <a:gd name="connsiteY62" fmla="*/ 362852 h 760533"/>
                  <a:gd name="connsiteX63" fmla="*/ 298065 w 438822"/>
                  <a:gd name="connsiteY63" fmla="*/ 356279 h 760533"/>
                  <a:gd name="connsiteX64" fmla="*/ 295297 w 438822"/>
                  <a:gd name="connsiteY64" fmla="*/ 346024 h 760533"/>
                  <a:gd name="connsiteX65" fmla="*/ 295180 w 438822"/>
                  <a:gd name="connsiteY65" fmla="*/ 338417 h 760533"/>
                  <a:gd name="connsiteX66" fmla="*/ 299928 w 438822"/>
                  <a:gd name="connsiteY66" fmla="*/ 334569 h 760533"/>
                  <a:gd name="connsiteX67" fmla="*/ 310664 w 438822"/>
                  <a:gd name="connsiteY67" fmla="*/ 332968 h 760533"/>
                  <a:gd name="connsiteX68" fmla="*/ 316622 w 438822"/>
                  <a:gd name="connsiteY68" fmla="*/ 330155 h 760533"/>
                  <a:gd name="connsiteX69" fmla="*/ 316229 w 438822"/>
                  <a:gd name="connsiteY69" fmla="*/ 324739 h 760533"/>
                  <a:gd name="connsiteX70" fmla="*/ 322915 w 438822"/>
                  <a:gd name="connsiteY70" fmla="*/ 311848 h 760533"/>
                  <a:gd name="connsiteX71" fmla="*/ 326615 w 438822"/>
                  <a:gd name="connsiteY71" fmla="*/ 311823 h 760533"/>
                  <a:gd name="connsiteX72" fmla="*/ 335471 w 438822"/>
                  <a:gd name="connsiteY72" fmla="*/ 310756 h 760533"/>
                  <a:gd name="connsiteX73" fmla="*/ 349207 w 438822"/>
                  <a:gd name="connsiteY73" fmla="*/ 306934 h 760533"/>
                  <a:gd name="connsiteX74" fmla="*/ 357511 w 438822"/>
                  <a:gd name="connsiteY74" fmla="*/ 315836 h 760533"/>
                  <a:gd name="connsiteX75" fmla="*/ 370693 w 438822"/>
                  <a:gd name="connsiteY75" fmla="*/ 324542 h 760533"/>
                  <a:gd name="connsiteX76" fmla="*/ 379201 w 438822"/>
                  <a:gd name="connsiteY76" fmla="*/ 322910 h 760533"/>
                  <a:gd name="connsiteX77" fmla="*/ 387621 w 438822"/>
                  <a:gd name="connsiteY77" fmla="*/ 327152 h 760533"/>
                  <a:gd name="connsiteX78" fmla="*/ 389631 w 438822"/>
                  <a:gd name="connsiteY78" fmla="*/ 336334 h 760533"/>
                  <a:gd name="connsiteX79" fmla="*/ 396098 w 438822"/>
                  <a:gd name="connsiteY79" fmla="*/ 343217 h 760533"/>
                  <a:gd name="connsiteX80" fmla="*/ 403367 w 438822"/>
                  <a:gd name="connsiteY80" fmla="*/ 341478 h 760533"/>
                  <a:gd name="connsiteX81" fmla="*/ 410111 w 438822"/>
                  <a:gd name="connsiteY81" fmla="*/ 334454 h 760533"/>
                  <a:gd name="connsiteX82" fmla="*/ 420322 w 438822"/>
                  <a:gd name="connsiteY82" fmla="*/ 328866 h 760533"/>
                  <a:gd name="connsiteX83" fmla="*/ 423047 w 438822"/>
                  <a:gd name="connsiteY83" fmla="*/ 319291 h 760533"/>
                  <a:gd name="connsiteX84" fmla="*/ 438137 w 438822"/>
                  <a:gd name="connsiteY84" fmla="*/ 303479 h 760533"/>
                  <a:gd name="connsiteX85" fmla="*/ 438823 w 438822"/>
                  <a:gd name="connsiteY85" fmla="*/ 288290 h 760533"/>
                  <a:gd name="connsiteX86" fmla="*/ 433841 w 438822"/>
                  <a:gd name="connsiteY86" fmla="*/ 285401 h 760533"/>
                  <a:gd name="connsiteX87" fmla="*/ 428918 w 438822"/>
                  <a:gd name="connsiteY87" fmla="*/ 286131 h 760533"/>
                  <a:gd name="connsiteX88" fmla="*/ 428291 w 438822"/>
                  <a:gd name="connsiteY88" fmla="*/ 277736 h 760533"/>
                  <a:gd name="connsiteX89" fmla="*/ 431933 w 438822"/>
                  <a:gd name="connsiteY89" fmla="*/ 272542 h 760533"/>
                  <a:gd name="connsiteX90" fmla="*/ 432850 w 438822"/>
                  <a:gd name="connsiteY90" fmla="*/ 261004 h 760533"/>
                  <a:gd name="connsiteX91" fmla="*/ 425755 w 438822"/>
                  <a:gd name="connsiteY91" fmla="*/ 255499 h 760533"/>
                  <a:gd name="connsiteX92" fmla="*/ 424591 w 438822"/>
                  <a:gd name="connsiteY92" fmla="*/ 246685 h 760533"/>
                  <a:gd name="connsiteX93" fmla="*/ 430214 w 438822"/>
                  <a:gd name="connsiteY93" fmla="*/ 229368 h 760533"/>
                  <a:gd name="connsiteX94" fmla="*/ 423047 w 438822"/>
                  <a:gd name="connsiteY94" fmla="*/ 223666 h 760533"/>
                  <a:gd name="connsiteX95" fmla="*/ 422245 w 438822"/>
                  <a:gd name="connsiteY95" fmla="*/ 216960 h 760533"/>
                  <a:gd name="connsiteX96" fmla="*/ 433666 w 438822"/>
                  <a:gd name="connsiteY96" fmla="*/ 221424 h 760533"/>
                  <a:gd name="connsiteX97" fmla="*/ 429791 w 438822"/>
                  <a:gd name="connsiteY97" fmla="*/ 210928 h 760533"/>
                  <a:gd name="connsiteX98" fmla="*/ 429718 w 438822"/>
                  <a:gd name="connsiteY98" fmla="*/ 205873 h 760533"/>
                  <a:gd name="connsiteX99" fmla="*/ 423367 w 438822"/>
                  <a:gd name="connsiteY99" fmla="*/ 198438 h 760533"/>
                  <a:gd name="connsiteX100" fmla="*/ 412690 w 438822"/>
                  <a:gd name="connsiteY100" fmla="*/ 196139 h 760533"/>
                  <a:gd name="connsiteX101" fmla="*/ 402580 w 438822"/>
                  <a:gd name="connsiteY101" fmla="*/ 185223 h 760533"/>
                  <a:gd name="connsiteX102" fmla="*/ 401036 w 438822"/>
                  <a:gd name="connsiteY102" fmla="*/ 173831 h 760533"/>
                  <a:gd name="connsiteX103" fmla="*/ 397248 w 438822"/>
                  <a:gd name="connsiteY103" fmla="*/ 168529 h 760533"/>
                  <a:gd name="connsiteX104" fmla="*/ 399113 w 438822"/>
                  <a:gd name="connsiteY104" fmla="*/ 160985 h 760533"/>
                  <a:gd name="connsiteX105" fmla="*/ 390533 w 438822"/>
                  <a:gd name="connsiteY105" fmla="*/ 157670 h 760533"/>
                  <a:gd name="connsiteX106" fmla="*/ 381473 w 438822"/>
                  <a:gd name="connsiteY106" fmla="*/ 168561 h 760533"/>
                  <a:gd name="connsiteX107" fmla="*/ 376855 w 438822"/>
                  <a:gd name="connsiteY107" fmla="*/ 167602 h 760533"/>
                  <a:gd name="connsiteX108" fmla="*/ 369674 w 438822"/>
                  <a:gd name="connsiteY108" fmla="*/ 161569 h 760533"/>
                  <a:gd name="connsiteX109" fmla="*/ 360803 w 438822"/>
                  <a:gd name="connsiteY109" fmla="*/ 157137 h 760533"/>
                  <a:gd name="connsiteX110" fmla="*/ 347998 w 438822"/>
                  <a:gd name="connsiteY110" fmla="*/ 165837 h 760533"/>
                  <a:gd name="connsiteX111" fmla="*/ 339477 w 438822"/>
                  <a:gd name="connsiteY111" fmla="*/ 154953 h 760533"/>
                  <a:gd name="connsiteX112" fmla="*/ 338050 w 438822"/>
                  <a:gd name="connsiteY112" fmla="*/ 142583 h 760533"/>
                  <a:gd name="connsiteX113" fmla="*/ 330023 w 438822"/>
                  <a:gd name="connsiteY113" fmla="*/ 136887 h 760533"/>
                  <a:gd name="connsiteX114" fmla="*/ 330402 w 438822"/>
                  <a:gd name="connsiteY114" fmla="*/ 131305 h 760533"/>
                  <a:gd name="connsiteX115" fmla="*/ 326877 w 438822"/>
                  <a:gd name="connsiteY115" fmla="*/ 127603 h 760533"/>
                  <a:gd name="connsiteX116" fmla="*/ 318647 w 438822"/>
                  <a:gd name="connsiteY116" fmla="*/ 134588 h 760533"/>
                  <a:gd name="connsiteX117" fmla="*/ 311130 w 438822"/>
                  <a:gd name="connsiteY117" fmla="*/ 128194 h 760533"/>
                  <a:gd name="connsiteX118" fmla="*/ 303672 w 438822"/>
                  <a:gd name="connsiteY118" fmla="*/ 126340 h 760533"/>
                  <a:gd name="connsiteX119" fmla="*/ 296010 w 438822"/>
                  <a:gd name="connsiteY119" fmla="*/ 128048 h 760533"/>
                  <a:gd name="connsiteX120" fmla="*/ 292106 w 438822"/>
                  <a:gd name="connsiteY120" fmla="*/ 133775 h 760533"/>
                  <a:gd name="connsiteX121" fmla="*/ 286061 w 438822"/>
                  <a:gd name="connsiteY121" fmla="*/ 133210 h 760533"/>
                  <a:gd name="connsiteX122" fmla="*/ 279055 w 438822"/>
                  <a:gd name="connsiteY122" fmla="*/ 126651 h 760533"/>
                  <a:gd name="connsiteX123" fmla="*/ 273606 w 438822"/>
                  <a:gd name="connsiteY123" fmla="*/ 127997 h 760533"/>
                  <a:gd name="connsiteX124" fmla="*/ 259199 w 438822"/>
                  <a:gd name="connsiteY124" fmla="*/ 120929 h 760533"/>
                  <a:gd name="connsiteX125" fmla="*/ 260016 w 438822"/>
                  <a:gd name="connsiteY125" fmla="*/ 115767 h 760533"/>
                  <a:gd name="connsiteX126" fmla="*/ 263730 w 438822"/>
                  <a:gd name="connsiteY126" fmla="*/ 114560 h 760533"/>
                  <a:gd name="connsiteX127" fmla="*/ 263614 w 438822"/>
                  <a:gd name="connsiteY127" fmla="*/ 106508 h 760533"/>
                  <a:gd name="connsiteX128" fmla="*/ 266178 w 438822"/>
                  <a:gd name="connsiteY128" fmla="*/ 101098 h 760533"/>
                  <a:gd name="connsiteX129" fmla="*/ 262740 w 438822"/>
                  <a:gd name="connsiteY129" fmla="*/ 93415 h 760533"/>
                  <a:gd name="connsiteX130" fmla="*/ 259491 w 438822"/>
                  <a:gd name="connsiteY130" fmla="*/ 92069 h 760533"/>
                  <a:gd name="connsiteX131" fmla="*/ 251684 w 438822"/>
                  <a:gd name="connsiteY131" fmla="*/ 81274 h 760533"/>
                  <a:gd name="connsiteX132" fmla="*/ 244678 w 438822"/>
                  <a:gd name="connsiteY132" fmla="*/ 78384 h 760533"/>
                  <a:gd name="connsiteX133" fmla="*/ 240394 w 438822"/>
                  <a:gd name="connsiteY133" fmla="*/ 70840 h 760533"/>
                  <a:gd name="connsiteX134" fmla="*/ 240074 w 438822"/>
                  <a:gd name="connsiteY134" fmla="*/ 63240 h 760533"/>
                  <a:gd name="connsiteX135" fmla="*/ 244838 w 438822"/>
                  <a:gd name="connsiteY135" fmla="*/ 42608 h 760533"/>
                  <a:gd name="connsiteX136" fmla="*/ 228580 w 438822"/>
                  <a:gd name="connsiteY136" fmla="*/ 42469 h 760533"/>
                  <a:gd name="connsiteX137" fmla="*/ 216956 w 438822"/>
                  <a:gd name="connsiteY137" fmla="*/ 45218 h 760533"/>
                  <a:gd name="connsiteX138" fmla="*/ 211218 w 438822"/>
                  <a:gd name="connsiteY138" fmla="*/ 40030 h 760533"/>
                  <a:gd name="connsiteX139" fmla="*/ 204341 w 438822"/>
                  <a:gd name="connsiteY139" fmla="*/ 37649 h 760533"/>
                  <a:gd name="connsiteX140" fmla="*/ 199360 w 438822"/>
                  <a:gd name="connsiteY140" fmla="*/ 45072 h 760533"/>
                  <a:gd name="connsiteX141" fmla="*/ 193243 w 438822"/>
                  <a:gd name="connsiteY141" fmla="*/ 39891 h 760533"/>
                  <a:gd name="connsiteX142" fmla="*/ 191538 w 438822"/>
                  <a:gd name="connsiteY142" fmla="*/ 34588 h 760533"/>
                  <a:gd name="connsiteX143" fmla="*/ 190140 w 438822"/>
                  <a:gd name="connsiteY143" fmla="*/ 8325 h 760533"/>
                  <a:gd name="connsiteX144" fmla="*/ 185055 w 438822"/>
                  <a:gd name="connsiteY144" fmla="*/ 0 h 760533"/>
                  <a:gd name="connsiteX145" fmla="*/ 179345 w 438822"/>
                  <a:gd name="connsiteY145" fmla="*/ 3899 h 760533"/>
                  <a:gd name="connsiteX146" fmla="*/ 175179 w 438822"/>
                  <a:gd name="connsiteY146" fmla="*/ 14827 h 760533"/>
                  <a:gd name="connsiteX147" fmla="*/ 176213 w 438822"/>
                  <a:gd name="connsiteY147" fmla="*/ 27642 h 760533"/>
                  <a:gd name="connsiteX148" fmla="*/ 173563 w 438822"/>
                  <a:gd name="connsiteY148" fmla="*/ 34531 h 760533"/>
                  <a:gd name="connsiteX149" fmla="*/ 174131 w 438822"/>
                  <a:gd name="connsiteY149" fmla="*/ 42158 h 760533"/>
                  <a:gd name="connsiteX150" fmla="*/ 169702 w 438822"/>
                  <a:gd name="connsiteY150" fmla="*/ 45999 h 760533"/>
                  <a:gd name="connsiteX151" fmla="*/ 166512 w 438822"/>
                  <a:gd name="connsiteY151" fmla="*/ 54578 h 760533"/>
                  <a:gd name="connsiteX152" fmla="*/ 159593 w 438822"/>
                  <a:gd name="connsiteY152" fmla="*/ 50514 h 760533"/>
                  <a:gd name="connsiteX153" fmla="*/ 152208 w 438822"/>
                  <a:gd name="connsiteY153" fmla="*/ 52254 h 760533"/>
                  <a:gd name="connsiteX154" fmla="*/ 137494 w 438822"/>
                  <a:gd name="connsiteY154" fmla="*/ 49003 h 760533"/>
                  <a:gd name="connsiteX155" fmla="*/ 132776 w 438822"/>
                  <a:gd name="connsiteY155" fmla="*/ 44037 h 760533"/>
                  <a:gd name="connsiteX156" fmla="*/ 125346 w 438822"/>
                  <a:gd name="connsiteY156" fmla="*/ 44653 h 760533"/>
                  <a:gd name="connsiteX157" fmla="*/ 115383 w 438822"/>
                  <a:gd name="connsiteY157" fmla="*/ 58953 h 760533"/>
                  <a:gd name="connsiteX158" fmla="*/ 107036 w 438822"/>
                  <a:gd name="connsiteY158" fmla="*/ 67951 h 760533"/>
                  <a:gd name="connsiteX159" fmla="*/ 99811 w 438822"/>
                  <a:gd name="connsiteY159" fmla="*/ 70028 h 760533"/>
                  <a:gd name="connsiteX160" fmla="*/ 91143 w 438822"/>
                  <a:gd name="connsiteY160" fmla="*/ 78270 h 760533"/>
                  <a:gd name="connsiteX161" fmla="*/ 79447 w 438822"/>
                  <a:gd name="connsiteY161" fmla="*/ 85871 h 760533"/>
                  <a:gd name="connsiteX162" fmla="*/ 68857 w 438822"/>
                  <a:gd name="connsiteY162" fmla="*/ 89236 h 760533"/>
                  <a:gd name="connsiteX163" fmla="*/ 62142 w 438822"/>
                  <a:gd name="connsiteY163" fmla="*/ 88843 h 760533"/>
                  <a:gd name="connsiteX164" fmla="*/ 57248 w 438822"/>
                  <a:gd name="connsiteY164" fmla="*/ 83261 h 760533"/>
                  <a:gd name="connsiteX165" fmla="*/ 60889 w 438822"/>
                  <a:gd name="connsiteY165" fmla="*/ 70955 h 760533"/>
                  <a:gd name="connsiteX166" fmla="*/ 61077 w 438822"/>
                  <a:gd name="connsiteY166" fmla="*/ 64814 h 760533"/>
                  <a:gd name="connsiteX167" fmla="*/ 51391 w 438822"/>
                  <a:gd name="connsiteY167" fmla="*/ 54775 h 760533"/>
                  <a:gd name="connsiteX168" fmla="*/ 42637 w 438822"/>
                  <a:gd name="connsiteY168" fmla="*/ 51606 h 760533"/>
                  <a:gd name="connsiteX169" fmla="*/ 37436 w 438822"/>
                  <a:gd name="connsiteY169" fmla="*/ 55143 h 760533"/>
                  <a:gd name="connsiteX170" fmla="*/ 33008 w 438822"/>
                  <a:gd name="connsiteY170" fmla="*/ 53429 h 760533"/>
                  <a:gd name="connsiteX171" fmla="*/ 28128 w 438822"/>
                  <a:gd name="connsiteY171" fmla="*/ 44012 h 760533"/>
                  <a:gd name="connsiteX172" fmla="*/ 30459 w 438822"/>
                  <a:gd name="connsiteY172" fmla="*/ 23012 h 760533"/>
                  <a:gd name="connsiteX173" fmla="*/ 28959 w 438822"/>
                  <a:gd name="connsiteY173" fmla="*/ 19990 h 760533"/>
                  <a:gd name="connsiteX174" fmla="*/ 19403 w 438822"/>
                  <a:gd name="connsiteY174" fmla="*/ 19933 h 760533"/>
                  <a:gd name="connsiteX175" fmla="*/ 16052 w 438822"/>
                  <a:gd name="connsiteY175" fmla="*/ 22815 h 760533"/>
                  <a:gd name="connsiteX176" fmla="*/ 16737 w 438822"/>
                  <a:gd name="connsiteY176" fmla="*/ 28315 h 760533"/>
                  <a:gd name="connsiteX177" fmla="*/ 14290 w 438822"/>
                  <a:gd name="connsiteY177" fmla="*/ 34531 h 760533"/>
                  <a:gd name="connsiteX178" fmla="*/ 6046 w 438822"/>
                  <a:gd name="connsiteY178" fmla="*/ 43339 h 760533"/>
                  <a:gd name="connsiteX179" fmla="*/ 4428 w 438822"/>
                  <a:gd name="connsiteY179" fmla="*/ 50794 h 760533"/>
                  <a:gd name="connsiteX180" fmla="*/ 364 w 438822"/>
                  <a:gd name="connsiteY180" fmla="*/ 56794 h 760533"/>
                  <a:gd name="connsiteX181" fmla="*/ 0 w 438822"/>
                  <a:gd name="connsiteY181" fmla="*/ 62427 h 760533"/>
                  <a:gd name="connsiteX182" fmla="*/ 3146 w 438822"/>
                  <a:gd name="connsiteY182" fmla="*/ 71095 h 760533"/>
                  <a:gd name="connsiteX183" fmla="*/ 10911 w 438822"/>
                  <a:gd name="connsiteY183" fmla="*/ 78499 h 760533"/>
                  <a:gd name="connsiteX184" fmla="*/ 11929 w 438822"/>
                  <a:gd name="connsiteY184" fmla="*/ 92291 h 760533"/>
                  <a:gd name="connsiteX185" fmla="*/ 7721 w 438822"/>
                  <a:gd name="connsiteY185" fmla="*/ 107239 h 760533"/>
                  <a:gd name="connsiteX186" fmla="*/ 18034 w 438822"/>
                  <a:gd name="connsiteY186" fmla="*/ 122358 h 760533"/>
                  <a:gd name="connsiteX187" fmla="*/ 20626 w 438822"/>
                  <a:gd name="connsiteY187" fmla="*/ 135007 h 760533"/>
                  <a:gd name="connsiteX188" fmla="*/ 27211 w 438822"/>
                  <a:gd name="connsiteY188" fmla="*/ 141148 h 760533"/>
                  <a:gd name="connsiteX189" fmla="*/ 31755 w 438822"/>
                  <a:gd name="connsiteY189" fmla="*/ 142157 h 760533"/>
                  <a:gd name="connsiteX190" fmla="*/ 55383 w 438822"/>
                  <a:gd name="connsiteY190" fmla="*/ 130740 h 760533"/>
                  <a:gd name="connsiteX191" fmla="*/ 58456 w 438822"/>
                  <a:gd name="connsiteY191" fmla="*/ 135033 h 760533"/>
                  <a:gd name="connsiteX192" fmla="*/ 56330 w 438822"/>
                  <a:gd name="connsiteY192" fmla="*/ 138373 h 760533"/>
                  <a:gd name="connsiteX193" fmla="*/ 58383 w 438822"/>
                  <a:gd name="connsiteY193" fmla="*/ 148190 h 760533"/>
                  <a:gd name="connsiteX194" fmla="*/ 63234 w 438822"/>
                  <a:gd name="connsiteY194" fmla="*/ 150914 h 760533"/>
                  <a:gd name="connsiteX195" fmla="*/ 69628 w 438822"/>
                  <a:gd name="connsiteY195" fmla="*/ 150603 h 760533"/>
                  <a:gd name="connsiteX196" fmla="*/ 74261 w 438822"/>
                  <a:gd name="connsiteY196" fmla="*/ 155289 h 760533"/>
                  <a:gd name="connsiteX197" fmla="*/ 75281 w 438822"/>
                  <a:gd name="connsiteY197" fmla="*/ 161182 h 760533"/>
                  <a:gd name="connsiteX198" fmla="*/ 72601 w 438822"/>
                  <a:gd name="connsiteY198" fmla="*/ 167996 h 760533"/>
                  <a:gd name="connsiteX199" fmla="*/ 74742 w 438822"/>
                  <a:gd name="connsiteY199" fmla="*/ 175234 h 760533"/>
                  <a:gd name="connsiteX200" fmla="*/ 72717 w 438822"/>
                  <a:gd name="connsiteY200" fmla="*/ 177286 h 760533"/>
                  <a:gd name="connsiteX201" fmla="*/ 65215 w 438822"/>
                  <a:gd name="connsiteY201" fmla="*/ 199003 h 760533"/>
                  <a:gd name="connsiteX202" fmla="*/ 56912 w 438822"/>
                  <a:gd name="connsiteY202" fmla="*/ 208934 h 760533"/>
                  <a:gd name="connsiteX203" fmla="*/ 56869 w 438822"/>
                  <a:gd name="connsiteY203" fmla="*/ 213201 h 760533"/>
                  <a:gd name="connsiteX204" fmla="*/ 51202 w 438822"/>
                  <a:gd name="connsiteY204" fmla="*/ 224765 h 760533"/>
                  <a:gd name="connsiteX205" fmla="*/ 49381 w 438822"/>
                  <a:gd name="connsiteY205" fmla="*/ 239109 h 760533"/>
                  <a:gd name="connsiteX206" fmla="*/ 54158 w 438822"/>
                  <a:gd name="connsiteY206" fmla="*/ 246882 h 760533"/>
                  <a:gd name="connsiteX207" fmla="*/ 67823 w 438822"/>
                  <a:gd name="connsiteY207" fmla="*/ 244748 h 760533"/>
                  <a:gd name="connsiteX208" fmla="*/ 77057 w 438822"/>
                  <a:gd name="connsiteY208" fmla="*/ 235236 h 760533"/>
                  <a:gd name="connsiteX209" fmla="*/ 85550 w 438822"/>
                  <a:gd name="connsiteY209" fmla="*/ 233578 h 760533"/>
                  <a:gd name="connsiteX210" fmla="*/ 91493 w 438822"/>
                  <a:gd name="connsiteY210" fmla="*/ 238068 h 760533"/>
                  <a:gd name="connsiteX211" fmla="*/ 90751 w 438822"/>
                  <a:gd name="connsiteY211" fmla="*/ 246323 h 760533"/>
                  <a:gd name="connsiteX212" fmla="*/ 85900 w 438822"/>
                  <a:gd name="connsiteY212" fmla="*/ 254997 h 760533"/>
                  <a:gd name="connsiteX213" fmla="*/ 89265 w 438822"/>
                  <a:gd name="connsiteY213" fmla="*/ 274421 h 760533"/>
                  <a:gd name="connsiteX214" fmla="*/ 92207 w 438822"/>
                  <a:gd name="connsiteY214" fmla="*/ 279336 h 760533"/>
                  <a:gd name="connsiteX215" fmla="*/ 101253 w 438822"/>
                  <a:gd name="connsiteY215" fmla="*/ 287198 h 760533"/>
                  <a:gd name="connsiteX216" fmla="*/ 112834 w 438822"/>
                  <a:gd name="connsiteY216" fmla="*/ 284918 h 760533"/>
                  <a:gd name="connsiteX217" fmla="*/ 117452 w 438822"/>
                  <a:gd name="connsiteY217" fmla="*/ 288118 h 760533"/>
                  <a:gd name="connsiteX218" fmla="*/ 114188 w 438822"/>
                  <a:gd name="connsiteY218" fmla="*/ 303930 h 760533"/>
                  <a:gd name="connsiteX219" fmla="*/ 120773 w 438822"/>
                  <a:gd name="connsiteY219" fmla="*/ 310921 h 760533"/>
                  <a:gd name="connsiteX220" fmla="*/ 115223 w 438822"/>
                  <a:gd name="connsiteY220" fmla="*/ 315328 h 760533"/>
                  <a:gd name="connsiteX221" fmla="*/ 114509 w 438822"/>
                  <a:gd name="connsiteY221" fmla="*/ 319684 h 760533"/>
                  <a:gd name="connsiteX222" fmla="*/ 121807 w 438822"/>
                  <a:gd name="connsiteY222" fmla="*/ 326028 h 760533"/>
                  <a:gd name="connsiteX223" fmla="*/ 119273 w 438822"/>
                  <a:gd name="connsiteY223" fmla="*/ 336480 h 760533"/>
                  <a:gd name="connsiteX224" fmla="*/ 121267 w 438822"/>
                  <a:gd name="connsiteY224" fmla="*/ 349199 h 760533"/>
                  <a:gd name="connsiteX225" fmla="*/ 113533 w 438822"/>
                  <a:gd name="connsiteY225" fmla="*/ 359620 h 760533"/>
                  <a:gd name="connsiteX226" fmla="*/ 120613 w 438822"/>
                  <a:gd name="connsiteY226" fmla="*/ 373075 h 760533"/>
                  <a:gd name="connsiteX227" fmla="*/ 120831 w 438822"/>
                  <a:gd name="connsiteY227" fmla="*/ 386645 h 760533"/>
                  <a:gd name="connsiteX228" fmla="*/ 110940 w 438822"/>
                  <a:gd name="connsiteY228" fmla="*/ 388614 h 760533"/>
                  <a:gd name="connsiteX229" fmla="*/ 110736 w 438822"/>
                  <a:gd name="connsiteY229" fmla="*/ 396926 h 760533"/>
                  <a:gd name="connsiteX230" fmla="*/ 112455 w 438822"/>
                  <a:gd name="connsiteY230" fmla="*/ 413677 h 760533"/>
                  <a:gd name="connsiteX231" fmla="*/ 120044 w 438822"/>
                  <a:gd name="connsiteY231" fmla="*/ 422300 h 760533"/>
                  <a:gd name="connsiteX232" fmla="*/ 117233 w 438822"/>
                  <a:gd name="connsiteY232" fmla="*/ 430225 h 760533"/>
                  <a:gd name="connsiteX233" fmla="*/ 117437 w 438822"/>
                  <a:gd name="connsiteY233" fmla="*/ 439331 h 760533"/>
                  <a:gd name="connsiteX234" fmla="*/ 122448 w 438822"/>
                  <a:gd name="connsiteY234" fmla="*/ 448354 h 760533"/>
                  <a:gd name="connsiteX235" fmla="*/ 120409 w 438822"/>
                  <a:gd name="connsiteY235" fmla="*/ 457403 h 760533"/>
                  <a:gd name="connsiteX236" fmla="*/ 119767 w 438822"/>
                  <a:gd name="connsiteY236" fmla="*/ 469684 h 760533"/>
                  <a:gd name="connsiteX237" fmla="*/ 116548 w 438822"/>
                  <a:gd name="connsiteY237" fmla="*/ 499821 h 760533"/>
                  <a:gd name="connsiteX238" fmla="*/ 113518 w 438822"/>
                  <a:gd name="connsiteY238" fmla="*/ 506457 h 760533"/>
                  <a:gd name="connsiteX239" fmla="*/ 118136 w 438822"/>
                  <a:gd name="connsiteY239" fmla="*/ 515087 h 760533"/>
                  <a:gd name="connsiteX240" fmla="*/ 116942 w 438822"/>
                  <a:gd name="connsiteY240" fmla="*/ 523830 h 760533"/>
                  <a:gd name="connsiteX241" fmla="*/ 112164 w 438822"/>
                  <a:gd name="connsiteY241" fmla="*/ 533787 h 760533"/>
                  <a:gd name="connsiteX242" fmla="*/ 108639 w 438822"/>
                  <a:gd name="connsiteY242" fmla="*/ 537159 h 760533"/>
                  <a:gd name="connsiteX243" fmla="*/ 110561 w 438822"/>
                  <a:gd name="connsiteY243" fmla="*/ 545852 h 760533"/>
                  <a:gd name="connsiteX244" fmla="*/ 111231 w 438822"/>
                  <a:gd name="connsiteY244" fmla="*/ 559492 h 760533"/>
                  <a:gd name="connsiteX245" fmla="*/ 117640 w 438822"/>
                  <a:gd name="connsiteY245" fmla="*/ 571024 h 760533"/>
                  <a:gd name="connsiteX246" fmla="*/ 108973 w 438822"/>
                  <a:gd name="connsiteY246" fmla="*/ 578390 h 760533"/>
                  <a:gd name="connsiteX247" fmla="*/ 97247 w 438822"/>
                  <a:gd name="connsiteY247" fmla="*/ 579069 h 760533"/>
                  <a:gd name="connsiteX248" fmla="*/ 95587 w 438822"/>
                  <a:gd name="connsiteY248" fmla="*/ 584803 h 760533"/>
                  <a:gd name="connsiteX249" fmla="*/ 100802 w 438822"/>
                  <a:gd name="connsiteY249" fmla="*/ 598951 h 760533"/>
                  <a:gd name="connsiteX250" fmla="*/ 113140 w 438822"/>
                  <a:gd name="connsiteY250" fmla="*/ 617944 h 760533"/>
                  <a:gd name="connsiteX251" fmla="*/ 117423 w 438822"/>
                  <a:gd name="connsiteY251" fmla="*/ 637838 h 760533"/>
                  <a:gd name="connsiteX252" fmla="*/ 116679 w 438822"/>
                  <a:gd name="connsiteY252" fmla="*/ 646163 h 760533"/>
                  <a:gd name="connsiteX253" fmla="*/ 121384 w 438822"/>
                  <a:gd name="connsiteY253" fmla="*/ 660235 h 760533"/>
                  <a:gd name="connsiteX254" fmla="*/ 119986 w 438822"/>
                  <a:gd name="connsiteY254" fmla="*/ 682326 h 760533"/>
                  <a:gd name="connsiteX255" fmla="*/ 114275 w 438822"/>
                  <a:gd name="connsiteY255" fmla="*/ 687311 h 760533"/>
                  <a:gd name="connsiteX256" fmla="*/ 109614 w 438822"/>
                  <a:gd name="connsiteY256" fmla="*/ 701834 h 760533"/>
                  <a:gd name="connsiteX257" fmla="*/ 100933 w 438822"/>
                  <a:gd name="connsiteY257" fmla="*/ 706139 h 760533"/>
                  <a:gd name="connsiteX258" fmla="*/ 93504 w 438822"/>
                  <a:gd name="connsiteY258" fmla="*/ 701662 h 760533"/>
                  <a:gd name="connsiteX259" fmla="*/ 91639 w 438822"/>
                  <a:gd name="connsiteY259" fmla="*/ 705212 h 760533"/>
                  <a:gd name="connsiteX260" fmla="*/ 94829 w 438822"/>
                  <a:gd name="connsiteY260" fmla="*/ 708425 h 760533"/>
                  <a:gd name="connsiteX261" fmla="*/ 335471 w 438822"/>
                  <a:gd name="connsiteY261" fmla="*/ 310756 h 760533"/>
                  <a:gd name="connsiteX262" fmla="*/ 326615 w 438822"/>
                  <a:gd name="connsiteY262" fmla="*/ 311823 h 760533"/>
                  <a:gd name="connsiteX263" fmla="*/ 322260 w 438822"/>
                  <a:gd name="connsiteY263" fmla="*/ 314376 h 760533"/>
                  <a:gd name="connsiteX264" fmla="*/ 322420 w 438822"/>
                  <a:gd name="connsiteY264" fmla="*/ 323418 h 760533"/>
                  <a:gd name="connsiteX265" fmla="*/ 316229 w 438822"/>
                  <a:gd name="connsiteY265" fmla="*/ 324739 h 760533"/>
                  <a:gd name="connsiteX266" fmla="*/ 316622 w 438822"/>
                  <a:gd name="connsiteY266" fmla="*/ 330155 h 760533"/>
                  <a:gd name="connsiteX267" fmla="*/ 329674 w 438822"/>
                  <a:gd name="connsiteY267" fmla="*/ 323640 h 760533"/>
                  <a:gd name="connsiteX268" fmla="*/ 333592 w 438822"/>
                  <a:gd name="connsiteY268" fmla="*/ 319938 h 760533"/>
                  <a:gd name="connsiteX269" fmla="*/ 335471 w 438822"/>
                  <a:gd name="connsiteY269" fmla="*/ 310756 h 76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</a:cxnLst>
                <a:rect l="l" t="t" r="r" b="b"/>
                <a:pathLst>
                  <a:path w="438822" h="760533">
                    <a:moveTo>
                      <a:pt x="94829" y="708425"/>
                    </a:moveTo>
                    <a:lnTo>
                      <a:pt x="104560" y="722947"/>
                    </a:lnTo>
                    <a:lnTo>
                      <a:pt x="107283" y="732606"/>
                    </a:lnTo>
                    <a:lnTo>
                      <a:pt x="112266" y="738092"/>
                    </a:lnTo>
                    <a:lnTo>
                      <a:pt x="127532" y="743979"/>
                    </a:lnTo>
                    <a:lnTo>
                      <a:pt x="140146" y="759943"/>
                    </a:lnTo>
                    <a:lnTo>
                      <a:pt x="143949" y="760533"/>
                    </a:lnTo>
                    <a:lnTo>
                      <a:pt x="165318" y="753834"/>
                    </a:lnTo>
                    <a:lnTo>
                      <a:pt x="167940" y="750030"/>
                    </a:lnTo>
                    <a:lnTo>
                      <a:pt x="169338" y="738575"/>
                    </a:lnTo>
                    <a:lnTo>
                      <a:pt x="175369" y="732517"/>
                    </a:lnTo>
                    <a:lnTo>
                      <a:pt x="177583" y="726154"/>
                    </a:lnTo>
                    <a:lnTo>
                      <a:pt x="183380" y="727539"/>
                    </a:lnTo>
                    <a:lnTo>
                      <a:pt x="190955" y="725456"/>
                    </a:lnTo>
                    <a:lnTo>
                      <a:pt x="202216" y="709492"/>
                    </a:lnTo>
                    <a:lnTo>
                      <a:pt x="212762" y="709746"/>
                    </a:lnTo>
                    <a:lnTo>
                      <a:pt x="219039" y="707041"/>
                    </a:lnTo>
                    <a:lnTo>
                      <a:pt x="229892" y="691813"/>
                    </a:lnTo>
                    <a:lnTo>
                      <a:pt x="226644" y="686606"/>
                    </a:lnTo>
                    <a:lnTo>
                      <a:pt x="226541" y="680244"/>
                    </a:lnTo>
                    <a:lnTo>
                      <a:pt x="229323" y="667887"/>
                    </a:lnTo>
                    <a:lnTo>
                      <a:pt x="242594" y="657593"/>
                    </a:lnTo>
                    <a:lnTo>
                      <a:pt x="246673" y="656126"/>
                    </a:lnTo>
                    <a:lnTo>
                      <a:pt x="255733" y="658349"/>
                    </a:lnTo>
                    <a:lnTo>
                      <a:pt x="269077" y="654520"/>
                    </a:lnTo>
                    <a:lnTo>
                      <a:pt x="275252" y="648246"/>
                    </a:lnTo>
                    <a:lnTo>
                      <a:pt x="276986" y="640480"/>
                    </a:lnTo>
                    <a:lnTo>
                      <a:pt x="282463" y="633108"/>
                    </a:lnTo>
                    <a:lnTo>
                      <a:pt x="283775" y="621716"/>
                    </a:lnTo>
                    <a:lnTo>
                      <a:pt x="275413" y="610489"/>
                    </a:lnTo>
                    <a:lnTo>
                      <a:pt x="273956" y="587788"/>
                    </a:lnTo>
                    <a:lnTo>
                      <a:pt x="266979" y="586550"/>
                    </a:lnTo>
                    <a:lnTo>
                      <a:pt x="257132" y="569360"/>
                    </a:lnTo>
                    <a:lnTo>
                      <a:pt x="250576" y="570630"/>
                    </a:lnTo>
                    <a:lnTo>
                      <a:pt x="254758" y="564496"/>
                    </a:lnTo>
                    <a:lnTo>
                      <a:pt x="262099" y="561518"/>
                    </a:lnTo>
                    <a:lnTo>
                      <a:pt x="264692" y="555301"/>
                    </a:lnTo>
                    <a:lnTo>
                      <a:pt x="262347" y="543909"/>
                    </a:lnTo>
                    <a:lnTo>
                      <a:pt x="258530" y="542392"/>
                    </a:lnTo>
                    <a:lnTo>
                      <a:pt x="251494" y="545262"/>
                    </a:lnTo>
                    <a:lnTo>
                      <a:pt x="245464" y="545230"/>
                    </a:lnTo>
                    <a:lnTo>
                      <a:pt x="238588" y="540283"/>
                    </a:lnTo>
                    <a:lnTo>
                      <a:pt x="237146" y="534181"/>
                    </a:lnTo>
                    <a:lnTo>
                      <a:pt x="247488" y="529038"/>
                    </a:lnTo>
                    <a:lnTo>
                      <a:pt x="254976" y="520713"/>
                    </a:lnTo>
                    <a:lnTo>
                      <a:pt x="249455" y="514725"/>
                    </a:lnTo>
                    <a:lnTo>
                      <a:pt x="254276" y="509772"/>
                    </a:lnTo>
                    <a:lnTo>
                      <a:pt x="261006" y="498780"/>
                    </a:lnTo>
                    <a:lnTo>
                      <a:pt x="264954" y="496278"/>
                    </a:lnTo>
                    <a:lnTo>
                      <a:pt x="266178" y="488067"/>
                    </a:lnTo>
                    <a:lnTo>
                      <a:pt x="270344" y="485934"/>
                    </a:lnTo>
                    <a:lnTo>
                      <a:pt x="263818" y="476237"/>
                    </a:lnTo>
                    <a:lnTo>
                      <a:pt x="267620" y="461397"/>
                    </a:lnTo>
                    <a:lnTo>
                      <a:pt x="266527" y="455689"/>
                    </a:lnTo>
                    <a:lnTo>
                      <a:pt x="260730" y="450069"/>
                    </a:lnTo>
                    <a:lnTo>
                      <a:pt x="262566" y="438544"/>
                    </a:lnTo>
                    <a:lnTo>
                      <a:pt x="271495" y="429355"/>
                    </a:lnTo>
                    <a:lnTo>
                      <a:pt x="283891" y="420980"/>
                    </a:lnTo>
                    <a:lnTo>
                      <a:pt x="289208" y="408140"/>
                    </a:lnTo>
                    <a:lnTo>
                      <a:pt x="295413" y="403136"/>
                    </a:lnTo>
                    <a:lnTo>
                      <a:pt x="292223" y="384454"/>
                    </a:lnTo>
                    <a:lnTo>
                      <a:pt x="294641" y="377990"/>
                    </a:lnTo>
                    <a:lnTo>
                      <a:pt x="295981" y="362852"/>
                    </a:lnTo>
                    <a:lnTo>
                      <a:pt x="298065" y="356279"/>
                    </a:lnTo>
                    <a:lnTo>
                      <a:pt x="295297" y="346024"/>
                    </a:lnTo>
                    <a:lnTo>
                      <a:pt x="295180" y="338417"/>
                    </a:lnTo>
                    <a:lnTo>
                      <a:pt x="299928" y="334569"/>
                    </a:lnTo>
                    <a:lnTo>
                      <a:pt x="310664" y="332968"/>
                    </a:lnTo>
                    <a:lnTo>
                      <a:pt x="316622" y="330155"/>
                    </a:lnTo>
                    <a:lnTo>
                      <a:pt x="316229" y="324739"/>
                    </a:lnTo>
                    <a:lnTo>
                      <a:pt x="322915" y="311848"/>
                    </a:lnTo>
                    <a:lnTo>
                      <a:pt x="326615" y="311823"/>
                    </a:lnTo>
                    <a:lnTo>
                      <a:pt x="335471" y="310756"/>
                    </a:lnTo>
                    <a:lnTo>
                      <a:pt x="349207" y="306934"/>
                    </a:lnTo>
                    <a:lnTo>
                      <a:pt x="357511" y="315836"/>
                    </a:lnTo>
                    <a:lnTo>
                      <a:pt x="370693" y="324542"/>
                    </a:lnTo>
                    <a:lnTo>
                      <a:pt x="379201" y="322910"/>
                    </a:lnTo>
                    <a:lnTo>
                      <a:pt x="387621" y="327152"/>
                    </a:lnTo>
                    <a:lnTo>
                      <a:pt x="389631" y="336334"/>
                    </a:lnTo>
                    <a:lnTo>
                      <a:pt x="396098" y="343217"/>
                    </a:lnTo>
                    <a:lnTo>
                      <a:pt x="403367" y="341478"/>
                    </a:lnTo>
                    <a:lnTo>
                      <a:pt x="410111" y="334454"/>
                    </a:lnTo>
                    <a:lnTo>
                      <a:pt x="420322" y="328866"/>
                    </a:lnTo>
                    <a:lnTo>
                      <a:pt x="423047" y="319291"/>
                    </a:lnTo>
                    <a:lnTo>
                      <a:pt x="438137" y="303479"/>
                    </a:lnTo>
                    <a:lnTo>
                      <a:pt x="438823" y="288290"/>
                    </a:lnTo>
                    <a:lnTo>
                      <a:pt x="433841" y="285401"/>
                    </a:lnTo>
                    <a:lnTo>
                      <a:pt x="428918" y="286131"/>
                    </a:lnTo>
                    <a:lnTo>
                      <a:pt x="428291" y="277736"/>
                    </a:lnTo>
                    <a:lnTo>
                      <a:pt x="431933" y="272542"/>
                    </a:lnTo>
                    <a:lnTo>
                      <a:pt x="432850" y="261004"/>
                    </a:lnTo>
                    <a:lnTo>
                      <a:pt x="425755" y="255499"/>
                    </a:lnTo>
                    <a:lnTo>
                      <a:pt x="424591" y="246685"/>
                    </a:lnTo>
                    <a:lnTo>
                      <a:pt x="430214" y="229368"/>
                    </a:lnTo>
                    <a:lnTo>
                      <a:pt x="423047" y="223666"/>
                    </a:lnTo>
                    <a:lnTo>
                      <a:pt x="422245" y="216960"/>
                    </a:lnTo>
                    <a:lnTo>
                      <a:pt x="433666" y="221424"/>
                    </a:lnTo>
                    <a:lnTo>
                      <a:pt x="429791" y="210928"/>
                    </a:lnTo>
                    <a:lnTo>
                      <a:pt x="429718" y="205873"/>
                    </a:lnTo>
                    <a:lnTo>
                      <a:pt x="423367" y="198438"/>
                    </a:lnTo>
                    <a:lnTo>
                      <a:pt x="412690" y="196139"/>
                    </a:lnTo>
                    <a:lnTo>
                      <a:pt x="402580" y="185223"/>
                    </a:lnTo>
                    <a:lnTo>
                      <a:pt x="401036" y="173831"/>
                    </a:lnTo>
                    <a:lnTo>
                      <a:pt x="397248" y="168529"/>
                    </a:lnTo>
                    <a:lnTo>
                      <a:pt x="399113" y="160985"/>
                    </a:lnTo>
                    <a:lnTo>
                      <a:pt x="390533" y="157670"/>
                    </a:lnTo>
                    <a:lnTo>
                      <a:pt x="381473" y="168561"/>
                    </a:lnTo>
                    <a:lnTo>
                      <a:pt x="376855" y="167602"/>
                    </a:lnTo>
                    <a:lnTo>
                      <a:pt x="369674" y="161569"/>
                    </a:lnTo>
                    <a:lnTo>
                      <a:pt x="360803" y="157137"/>
                    </a:lnTo>
                    <a:lnTo>
                      <a:pt x="347998" y="165837"/>
                    </a:lnTo>
                    <a:lnTo>
                      <a:pt x="339477" y="154953"/>
                    </a:lnTo>
                    <a:lnTo>
                      <a:pt x="338050" y="142583"/>
                    </a:lnTo>
                    <a:lnTo>
                      <a:pt x="330023" y="136887"/>
                    </a:lnTo>
                    <a:lnTo>
                      <a:pt x="330402" y="131305"/>
                    </a:lnTo>
                    <a:lnTo>
                      <a:pt x="326877" y="127603"/>
                    </a:lnTo>
                    <a:lnTo>
                      <a:pt x="318647" y="134588"/>
                    </a:lnTo>
                    <a:lnTo>
                      <a:pt x="311130" y="128194"/>
                    </a:lnTo>
                    <a:lnTo>
                      <a:pt x="303672" y="126340"/>
                    </a:lnTo>
                    <a:lnTo>
                      <a:pt x="296010" y="128048"/>
                    </a:lnTo>
                    <a:lnTo>
                      <a:pt x="292106" y="133775"/>
                    </a:lnTo>
                    <a:lnTo>
                      <a:pt x="286061" y="133210"/>
                    </a:lnTo>
                    <a:lnTo>
                      <a:pt x="279055" y="126651"/>
                    </a:lnTo>
                    <a:lnTo>
                      <a:pt x="273606" y="127997"/>
                    </a:lnTo>
                    <a:lnTo>
                      <a:pt x="259199" y="120929"/>
                    </a:lnTo>
                    <a:lnTo>
                      <a:pt x="260016" y="115767"/>
                    </a:lnTo>
                    <a:lnTo>
                      <a:pt x="263730" y="114560"/>
                    </a:lnTo>
                    <a:lnTo>
                      <a:pt x="263614" y="106508"/>
                    </a:lnTo>
                    <a:lnTo>
                      <a:pt x="266178" y="101098"/>
                    </a:lnTo>
                    <a:lnTo>
                      <a:pt x="262740" y="93415"/>
                    </a:lnTo>
                    <a:lnTo>
                      <a:pt x="259491" y="92069"/>
                    </a:lnTo>
                    <a:lnTo>
                      <a:pt x="251684" y="81274"/>
                    </a:lnTo>
                    <a:lnTo>
                      <a:pt x="244678" y="78384"/>
                    </a:lnTo>
                    <a:lnTo>
                      <a:pt x="240394" y="70840"/>
                    </a:lnTo>
                    <a:lnTo>
                      <a:pt x="240074" y="63240"/>
                    </a:lnTo>
                    <a:lnTo>
                      <a:pt x="244838" y="42608"/>
                    </a:lnTo>
                    <a:lnTo>
                      <a:pt x="228580" y="42469"/>
                    </a:lnTo>
                    <a:lnTo>
                      <a:pt x="216956" y="45218"/>
                    </a:lnTo>
                    <a:lnTo>
                      <a:pt x="211218" y="40030"/>
                    </a:lnTo>
                    <a:lnTo>
                      <a:pt x="204341" y="37649"/>
                    </a:lnTo>
                    <a:lnTo>
                      <a:pt x="199360" y="45072"/>
                    </a:lnTo>
                    <a:lnTo>
                      <a:pt x="193243" y="39891"/>
                    </a:lnTo>
                    <a:lnTo>
                      <a:pt x="191538" y="34588"/>
                    </a:lnTo>
                    <a:lnTo>
                      <a:pt x="190140" y="8325"/>
                    </a:lnTo>
                    <a:lnTo>
                      <a:pt x="185055" y="0"/>
                    </a:lnTo>
                    <a:lnTo>
                      <a:pt x="179345" y="3899"/>
                    </a:lnTo>
                    <a:lnTo>
                      <a:pt x="175179" y="14827"/>
                    </a:lnTo>
                    <a:lnTo>
                      <a:pt x="176213" y="27642"/>
                    </a:lnTo>
                    <a:lnTo>
                      <a:pt x="173563" y="34531"/>
                    </a:lnTo>
                    <a:lnTo>
                      <a:pt x="174131" y="42158"/>
                    </a:lnTo>
                    <a:lnTo>
                      <a:pt x="169702" y="45999"/>
                    </a:lnTo>
                    <a:lnTo>
                      <a:pt x="166512" y="54578"/>
                    </a:lnTo>
                    <a:lnTo>
                      <a:pt x="159593" y="50514"/>
                    </a:lnTo>
                    <a:lnTo>
                      <a:pt x="152208" y="52254"/>
                    </a:lnTo>
                    <a:lnTo>
                      <a:pt x="137494" y="49003"/>
                    </a:lnTo>
                    <a:lnTo>
                      <a:pt x="132776" y="44037"/>
                    </a:lnTo>
                    <a:lnTo>
                      <a:pt x="125346" y="44653"/>
                    </a:lnTo>
                    <a:lnTo>
                      <a:pt x="115383" y="58953"/>
                    </a:lnTo>
                    <a:lnTo>
                      <a:pt x="107036" y="67951"/>
                    </a:lnTo>
                    <a:lnTo>
                      <a:pt x="99811" y="70028"/>
                    </a:lnTo>
                    <a:lnTo>
                      <a:pt x="91143" y="78270"/>
                    </a:lnTo>
                    <a:lnTo>
                      <a:pt x="79447" y="85871"/>
                    </a:lnTo>
                    <a:lnTo>
                      <a:pt x="68857" y="89236"/>
                    </a:lnTo>
                    <a:lnTo>
                      <a:pt x="62142" y="88843"/>
                    </a:lnTo>
                    <a:lnTo>
                      <a:pt x="57248" y="83261"/>
                    </a:lnTo>
                    <a:lnTo>
                      <a:pt x="60889" y="70955"/>
                    </a:lnTo>
                    <a:lnTo>
                      <a:pt x="61077" y="64814"/>
                    </a:lnTo>
                    <a:lnTo>
                      <a:pt x="51391" y="54775"/>
                    </a:lnTo>
                    <a:lnTo>
                      <a:pt x="42637" y="51606"/>
                    </a:lnTo>
                    <a:lnTo>
                      <a:pt x="37436" y="55143"/>
                    </a:lnTo>
                    <a:lnTo>
                      <a:pt x="33008" y="53429"/>
                    </a:lnTo>
                    <a:lnTo>
                      <a:pt x="28128" y="44012"/>
                    </a:lnTo>
                    <a:lnTo>
                      <a:pt x="30459" y="23012"/>
                    </a:lnTo>
                    <a:lnTo>
                      <a:pt x="28959" y="19990"/>
                    </a:lnTo>
                    <a:lnTo>
                      <a:pt x="19403" y="19933"/>
                    </a:lnTo>
                    <a:lnTo>
                      <a:pt x="16052" y="22815"/>
                    </a:lnTo>
                    <a:lnTo>
                      <a:pt x="16737" y="28315"/>
                    </a:lnTo>
                    <a:lnTo>
                      <a:pt x="14290" y="34531"/>
                    </a:lnTo>
                    <a:lnTo>
                      <a:pt x="6046" y="43339"/>
                    </a:lnTo>
                    <a:lnTo>
                      <a:pt x="4428" y="50794"/>
                    </a:lnTo>
                    <a:lnTo>
                      <a:pt x="364" y="56794"/>
                    </a:lnTo>
                    <a:lnTo>
                      <a:pt x="0" y="62427"/>
                    </a:lnTo>
                    <a:lnTo>
                      <a:pt x="3146" y="71095"/>
                    </a:lnTo>
                    <a:lnTo>
                      <a:pt x="10911" y="78499"/>
                    </a:lnTo>
                    <a:lnTo>
                      <a:pt x="11929" y="92291"/>
                    </a:lnTo>
                    <a:lnTo>
                      <a:pt x="7721" y="107239"/>
                    </a:lnTo>
                    <a:lnTo>
                      <a:pt x="18034" y="122358"/>
                    </a:lnTo>
                    <a:lnTo>
                      <a:pt x="20626" y="135007"/>
                    </a:lnTo>
                    <a:lnTo>
                      <a:pt x="27211" y="141148"/>
                    </a:lnTo>
                    <a:lnTo>
                      <a:pt x="31755" y="142157"/>
                    </a:lnTo>
                    <a:lnTo>
                      <a:pt x="55383" y="130740"/>
                    </a:lnTo>
                    <a:lnTo>
                      <a:pt x="58456" y="135033"/>
                    </a:lnTo>
                    <a:lnTo>
                      <a:pt x="56330" y="138373"/>
                    </a:lnTo>
                    <a:lnTo>
                      <a:pt x="58383" y="148190"/>
                    </a:lnTo>
                    <a:lnTo>
                      <a:pt x="63234" y="150914"/>
                    </a:lnTo>
                    <a:lnTo>
                      <a:pt x="69628" y="150603"/>
                    </a:lnTo>
                    <a:lnTo>
                      <a:pt x="74261" y="155289"/>
                    </a:lnTo>
                    <a:lnTo>
                      <a:pt x="75281" y="161182"/>
                    </a:lnTo>
                    <a:lnTo>
                      <a:pt x="72601" y="167996"/>
                    </a:lnTo>
                    <a:lnTo>
                      <a:pt x="74742" y="175234"/>
                    </a:lnTo>
                    <a:lnTo>
                      <a:pt x="72717" y="177286"/>
                    </a:lnTo>
                    <a:lnTo>
                      <a:pt x="65215" y="199003"/>
                    </a:lnTo>
                    <a:lnTo>
                      <a:pt x="56912" y="208934"/>
                    </a:lnTo>
                    <a:lnTo>
                      <a:pt x="56869" y="213201"/>
                    </a:lnTo>
                    <a:lnTo>
                      <a:pt x="51202" y="224765"/>
                    </a:lnTo>
                    <a:lnTo>
                      <a:pt x="49381" y="239109"/>
                    </a:lnTo>
                    <a:lnTo>
                      <a:pt x="54158" y="246882"/>
                    </a:lnTo>
                    <a:lnTo>
                      <a:pt x="67823" y="244748"/>
                    </a:lnTo>
                    <a:lnTo>
                      <a:pt x="77057" y="235236"/>
                    </a:lnTo>
                    <a:lnTo>
                      <a:pt x="85550" y="233578"/>
                    </a:lnTo>
                    <a:lnTo>
                      <a:pt x="91493" y="238068"/>
                    </a:lnTo>
                    <a:lnTo>
                      <a:pt x="90751" y="246323"/>
                    </a:lnTo>
                    <a:lnTo>
                      <a:pt x="85900" y="254997"/>
                    </a:lnTo>
                    <a:lnTo>
                      <a:pt x="89265" y="274421"/>
                    </a:lnTo>
                    <a:lnTo>
                      <a:pt x="92207" y="279336"/>
                    </a:lnTo>
                    <a:lnTo>
                      <a:pt x="101253" y="287198"/>
                    </a:lnTo>
                    <a:lnTo>
                      <a:pt x="112834" y="284918"/>
                    </a:lnTo>
                    <a:lnTo>
                      <a:pt x="117452" y="288118"/>
                    </a:lnTo>
                    <a:lnTo>
                      <a:pt x="114188" y="303930"/>
                    </a:lnTo>
                    <a:lnTo>
                      <a:pt x="120773" y="310921"/>
                    </a:lnTo>
                    <a:lnTo>
                      <a:pt x="115223" y="315328"/>
                    </a:lnTo>
                    <a:lnTo>
                      <a:pt x="114509" y="319684"/>
                    </a:lnTo>
                    <a:lnTo>
                      <a:pt x="121807" y="326028"/>
                    </a:lnTo>
                    <a:lnTo>
                      <a:pt x="119273" y="336480"/>
                    </a:lnTo>
                    <a:lnTo>
                      <a:pt x="121267" y="349199"/>
                    </a:lnTo>
                    <a:lnTo>
                      <a:pt x="113533" y="359620"/>
                    </a:lnTo>
                    <a:lnTo>
                      <a:pt x="120613" y="373075"/>
                    </a:lnTo>
                    <a:lnTo>
                      <a:pt x="120831" y="386645"/>
                    </a:lnTo>
                    <a:lnTo>
                      <a:pt x="110940" y="388614"/>
                    </a:lnTo>
                    <a:lnTo>
                      <a:pt x="110736" y="396926"/>
                    </a:lnTo>
                    <a:lnTo>
                      <a:pt x="112455" y="413677"/>
                    </a:lnTo>
                    <a:lnTo>
                      <a:pt x="120044" y="422300"/>
                    </a:lnTo>
                    <a:lnTo>
                      <a:pt x="117233" y="430225"/>
                    </a:lnTo>
                    <a:lnTo>
                      <a:pt x="117437" y="439331"/>
                    </a:lnTo>
                    <a:lnTo>
                      <a:pt x="122448" y="448354"/>
                    </a:lnTo>
                    <a:lnTo>
                      <a:pt x="120409" y="457403"/>
                    </a:lnTo>
                    <a:lnTo>
                      <a:pt x="119767" y="469684"/>
                    </a:lnTo>
                    <a:lnTo>
                      <a:pt x="116548" y="499821"/>
                    </a:lnTo>
                    <a:lnTo>
                      <a:pt x="113518" y="506457"/>
                    </a:lnTo>
                    <a:lnTo>
                      <a:pt x="118136" y="515087"/>
                    </a:lnTo>
                    <a:lnTo>
                      <a:pt x="116942" y="523830"/>
                    </a:lnTo>
                    <a:lnTo>
                      <a:pt x="112164" y="533787"/>
                    </a:lnTo>
                    <a:lnTo>
                      <a:pt x="108639" y="537159"/>
                    </a:lnTo>
                    <a:lnTo>
                      <a:pt x="110561" y="545852"/>
                    </a:lnTo>
                    <a:lnTo>
                      <a:pt x="111231" y="559492"/>
                    </a:lnTo>
                    <a:lnTo>
                      <a:pt x="117640" y="571024"/>
                    </a:lnTo>
                    <a:lnTo>
                      <a:pt x="108973" y="578390"/>
                    </a:lnTo>
                    <a:lnTo>
                      <a:pt x="97247" y="579069"/>
                    </a:lnTo>
                    <a:lnTo>
                      <a:pt x="95587" y="584803"/>
                    </a:lnTo>
                    <a:lnTo>
                      <a:pt x="100802" y="598951"/>
                    </a:lnTo>
                    <a:lnTo>
                      <a:pt x="113140" y="617944"/>
                    </a:lnTo>
                    <a:lnTo>
                      <a:pt x="117423" y="637838"/>
                    </a:lnTo>
                    <a:lnTo>
                      <a:pt x="116679" y="646163"/>
                    </a:lnTo>
                    <a:lnTo>
                      <a:pt x="121384" y="660235"/>
                    </a:lnTo>
                    <a:lnTo>
                      <a:pt x="119986" y="682326"/>
                    </a:lnTo>
                    <a:lnTo>
                      <a:pt x="114275" y="687311"/>
                    </a:lnTo>
                    <a:lnTo>
                      <a:pt x="109614" y="701834"/>
                    </a:lnTo>
                    <a:lnTo>
                      <a:pt x="100933" y="706139"/>
                    </a:lnTo>
                    <a:lnTo>
                      <a:pt x="93504" y="701662"/>
                    </a:lnTo>
                    <a:lnTo>
                      <a:pt x="91639" y="705212"/>
                    </a:lnTo>
                    <a:lnTo>
                      <a:pt x="94829" y="708425"/>
                    </a:lnTo>
                    <a:close/>
                    <a:moveTo>
                      <a:pt x="335471" y="310756"/>
                    </a:moveTo>
                    <a:lnTo>
                      <a:pt x="326615" y="311823"/>
                    </a:lnTo>
                    <a:lnTo>
                      <a:pt x="322260" y="314376"/>
                    </a:lnTo>
                    <a:lnTo>
                      <a:pt x="322420" y="323418"/>
                    </a:lnTo>
                    <a:lnTo>
                      <a:pt x="316229" y="324739"/>
                    </a:lnTo>
                    <a:lnTo>
                      <a:pt x="316622" y="330155"/>
                    </a:lnTo>
                    <a:lnTo>
                      <a:pt x="329674" y="323640"/>
                    </a:lnTo>
                    <a:lnTo>
                      <a:pt x="333592" y="319938"/>
                    </a:lnTo>
                    <a:lnTo>
                      <a:pt x="335471" y="310756"/>
                    </a:lnTo>
                    <a:close/>
                  </a:path>
                </a:pathLst>
              </a:custGeom>
              <a:solidFill>
                <a:srgbClr val="F3FCFF"/>
              </a:solidFill>
              <a:ln w="635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798577E-C028-222E-71DA-64982ED7EC12}"/>
                </a:ext>
              </a:extLst>
            </p:cNvPr>
            <p:cNvSpPr/>
            <p:nvPr/>
          </p:nvSpPr>
          <p:spPr>
            <a:xfrm>
              <a:off x="9042054" y="3717991"/>
              <a:ext cx="849123" cy="1117610"/>
            </a:xfrm>
            <a:custGeom>
              <a:avLst/>
              <a:gdLst>
                <a:gd name="connsiteX0" fmla="*/ 143906 w 287618"/>
                <a:gd name="connsiteY0" fmla="*/ 378562 h 378561"/>
                <a:gd name="connsiteX1" fmla="*/ 147296 w 287618"/>
                <a:gd name="connsiteY1" fmla="*/ 367005 h 378561"/>
                <a:gd name="connsiteX2" fmla="*/ 144134 w 287618"/>
                <a:gd name="connsiteY2" fmla="*/ 352552 h 378561"/>
                <a:gd name="connsiteX3" fmla="*/ 139270 w 287618"/>
                <a:gd name="connsiteY3" fmla="*/ 341700 h 378561"/>
                <a:gd name="connsiteX4" fmla="*/ 134025 w 287618"/>
                <a:gd name="connsiteY4" fmla="*/ 334308 h 378561"/>
                <a:gd name="connsiteX5" fmla="*/ 129713 w 287618"/>
                <a:gd name="connsiteY5" fmla="*/ 322415 h 378561"/>
                <a:gd name="connsiteX6" fmla="*/ 131307 w 287618"/>
                <a:gd name="connsiteY6" fmla="*/ 313144 h 378561"/>
                <a:gd name="connsiteX7" fmla="*/ 150681 w 287618"/>
                <a:gd name="connsiteY7" fmla="*/ 312807 h 378561"/>
                <a:gd name="connsiteX8" fmla="*/ 161095 w 287618"/>
                <a:gd name="connsiteY8" fmla="*/ 316262 h 378561"/>
                <a:gd name="connsiteX9" fmla="*/ 163362 w 287618"/>
                <a:gd name="connsiteY9" fmla="*/ 328124 h 378561"/>
                <a:gd name="connsiteX10" fmla="*/ 166296 w 287618"/>
                <a:gd name="connsiteY10" fmla="*/ 329813 h 378561"/>
                <a:gd name="connsiteX11" fmla="*/ 172487 w 287618"/>
                <a:gd name="connsiteY11" fmla="*/ 323825 h 378561"/>
                <a:gd name="connsiteX12" fmla="*/ 174671 w 287618"/>
                <a:gd name="connsiteY12" fmla="*/ 309715 h 378561"/>
                <a:gd name="connsiteX13" fmla="*/ 176608 w 287618"/>
                <a:gd name="connsiteY13" fmla="*/ 306984 h 378561"/>
                <a:gd name="connsiteX14" fmla="*/ 183892 w 287618"/>
                <a:gd name="connsiteY14" fmla="*/ 306534 h 378561"/>
                <a:gd name="connsiteX15" fmla="*/ 188305 w 287618"/>
                <a:gd name="connsiteY15" fmla="*/ 303111 h 378561"/>
                <a:gd name="connsiteX16" fmla="*/ 188902 w 287618"/>
                <a:gd name="connsiteY16" fmla="*/ 293859 h 378561"/>
                <a:gd name="connsiteX17" fmla="*/ 203875 w 287618"/>
                <a:gd name="connsiteY17" fmla="*/ 287230 h 378561"/>
                <a:gd name="connsiteX18" fmla="*/ 202770 w 287618"/>
                <a:gd name="connsiteY18" fmla="*/ 279083 h 378561"/>
                <a:gd name="connsiteX19" fmla="*/ 206510 w 287618"/>
                <a:gd name="connsiteY19" fmla="*/ 274923 h 378561"/>
                <a:gd name="connsiteX20" fmla="*/ 198935 w 287618"/>
                <a:gd name="connsiteY20" fmla="*/ 264719 h 378561"/>
                <a:gd name="connsiteX21" fmla="*/ 199506 w 287618"/>
                <a:gd name="connsiteY21" fmla="*/ 253117 h 378561"/>
                <a:gd name="connsiteX22" fmla="*/ 197976 w 287618"/>
                <a:gd name="connsiteY22" fmla="*/ 247637 h 378561"/>
                <a:gd name="connsiteX23" fmla="*/ 192851 w 287618"/>
                <a:gd name="connsiteY23" fmla="*/ 242018 h 378561"/>
                <a:gd name="connsiteX24" fmla="*/ 192604 w 287618"/>
                <a:gd name="connsiteY24" fmla="*/ 228003 h 378561"/>
                <a:gd name="connsiteX25" fmla="*/ 194814 w 287618"/>
                <a:gd name="connsiteY25" fmla="*/ 212719 h 378561"/>
                <a:gd name="connsiteX26" fmla="*/ 200421 w 287618"/>
                <a:gd name="connsiteY26" fmla="*/ 210839 h 378561"/>
                <a:gd name="connsiteX27" fmla="*/ 204008 w 287618"/>
                <a:gd name="connsiteY27" fmla="*/ 205359 h 378561"/>
                <a:gd name="connsiteX28" fmla="*/ 198008 w 287618"/>
                <a:gd name="connsiteY28" fmla="*/ 202635 h 378561"/>
                <a:gd name="connsiteX29" fmla="*/ 200236 w 287618"/>
                <a:gd name="connsiteY29" fmla="*/ 175336 h 378561"/>
                <a:gd name="connsiteX30" fmla="*/ 206047 w 287618"/>
                <a:gd name="connsiteY30" fmla="*/ 167138 h 378561"/>
                <a:gd name="connsiteX31" fmla="*/ 212555 w 287618"/>
                <a:gd name="connsiteY31" fmla="*/ 170764 h 378561"/>
                <a:gd name="connsiteX32" fmla="*/ 214873 w 287618"/>
                <a:gd name="connsiteY32" fmla="*/ 178930 h 378561"/>
                <a:gd name="connsiteX33" fmla="*/ 214175 w 287618"/>
                <a:gd name="connsiteY33" fmla="*/ 186207 h 378561"/>
                <a:gd name="connsiteX34" fmla="*/ 216550 w 287618"/>
                <a:gd name="connsiteY34" fmla="*/ 188678 h 378561"/>
                <a:gd name="connsiteX35" fmla="*/ 219363 w 287618"/>
                <a:gd name="connsiteY35" fmla="*/ 183877 h 378561"/>
                <a:gd name="connsiteX36" fmla="*/ 219242 w 287618"/>
                <a:gd name="connsiteY36" fmla="*/ 175673 h 378561"/>
                <a:gd name="connsiteX37" fmla="*/ 224519 w 287618"/>
                <a:gd name="connsiteY37" fmla="*/ 179997 h 378561"/>
                <a:gd name="connsiteX38" fmla="*/ 226716 w 287618"/>
                <a:gd name="connsiteY38" fmla="*/ 168878 h 378561"/>
                <a:gd name="connsiteX39" fmla="*/ 232132 w 287618"/>
                <a:gd name="connsiteY39" fmla="*/ 165316 h 378561"/>
                <a:gd name="connsiteX40" fmla="*/ 239391 w 287618"/>
                <a:gd name="connsiteY40" fmla="*/ 164046 h 378561"/>
                <a:gd name="connsiteX41" fmla="*/ 245537 w 287618"/>
                <a:gd name="connsiteY41" fmla="*/ 166097 h 378561"/>
                <a:gd name="connsiteX42" fmla="*/ 252980 w 287618"/>
                <a:gd name="connsiteY42" fmla="*/ 144647 h 378561"/>
                <a:gd name="connsiteX43" fmla="*/ 252643 w 287618"/>
                <a:gd name="connsiteY43" fmla="*/ 138303 h 378561"/>
                <a:gd name="connsiteX44" fmla="*/ 258980 w 287618"/>
                <a:gd name="connsiteY44" fmla="*/ 141250 h 378561"/>
                <a:gd name="connsiteX45" fmla="*/ 260161 w 287618"/>
                <a:gd name="connsiteY45" fmla="*/ 135547 h 378561"/>
                <a:gd name="connsiteX46" fmla="*/ 269598 w 287618"/>
                <a:gd name="connsiteY46" fmla="*/ 139541 h 378561"/>
                <a:gd name="connsiteX47" fmla="*/ 282825 w 287618"/>
                <a:gd name="connsiteY47" fmla="*/ 130639 h 378561"/>
                <a:gd name="connsiteX48" fmla="*/ 286717 w 287618"/>
                <a:gd name="connsiteY48" fmla="*/ 120783 h 378561"/>
                <a:gd name="connsiteX49" fmla="*/ 287619 w 287618"/>
                <a:gd name="connsiteY49" fmla="*/ 90157 h 378561"/>
                <a:gd name="connsiteX50" fmla="*/ 284622 w 287618"/>
                <a:gd name="connsiteY50" fmla="*/ 83674 h 378561"/>
                <a:gd name="connsiteX51" fmla="*/ 284266 w 287618"/>
                <a:gd name="connsiteY51" fmla="*/ 73743 h 378561"/>
                <a:gd name="connsiteX52" fmla="*/ 280056 w 287618"/>
                <a:gd name="connsiteY52" fmla="*/ 73235 h 378561"/>
                <a:gd name="connsiteX53" fmla="*/ 266207 w 287618"/>
                <a:gd name="connsiteY53" fmla="*/ 88951 h 378561"/>
                <a:gd name="connsiteX54" fmla="*/ 263819 w 287618"/>
                <a:gd name="connsiteY54" fmla="*/ 86792 h 378561"/>
                <a:gd name="connsiteX55" fmla="*/ 263990 w 287618"/>
                <a:gd name="connsiteY55" fmla="*/ 71774 h 378561"/>
                <a:gd name="connsiteX56" fmla="*/ 267515 w 287618"/>
                <a:gd name="connsiteY56" fmla="*/ 56452 h 378561"/>
                <a:gd name="connsiteX57" fmla="*/ 276462 w 287618"/>
                <a:gd name="connsiteY57" fmla="*/ 41612 h 378561"/>
                <a:gd name="connsiteX58" fmla="*/ 279084 w 287618"/>
                <a:gd name="connsiteY58" fmla="*/ 33782 h 378561"/>
                <a:gd name="connsiteX59" fmla="*/ 277713 w 287618"/>
                <a:gd name="connsiteY59" fmla="*/ 23343 h 378561"/>
                <a:gd name="connsiteX60" fmla="*/ 271464 w 287618"/>
                <a:gd name="connsiteY60" fmla="*/ 17228 h 378561"/>
                <a:gd name="connsiteX61" fmla="*/ 269458 w 287618"/>
                <a:gd name="connsiteY61" fmla="*/ 11227 h 378561"/>
                <a:gd name="connsiteX62" fmla="*/ 261704 w 287618"/>
                <a:gd name="connsiteY62" fmla="*/ 15151 h 378561"/>
                <a:gd name="connsiteX63" fmla="*/ 253811 w 287618"/>
                <a:gd name="connsiteY63" fmla="*/ 16243 h 378561"/>
                <a:gd name="connsiteX64" fmla="*/ 248700 w 287618"/>
                <a:gd name="connsiteY64" fmla="*/ 22053 h 378561"/>
                <a:gd name="connsiteX65" fmla="*/ 241296 w 287618"/>
                <a:gd name="connsiteY65" fmla="*/ 21914 h 378561"/>
                <a:gd name="connsiteX66" fmla="*/ 233828 w 287618"/>
                <a:gd name="connsiteY66" fmla="*/ 16078 h 378561"/>
                <a:gd name="connsiteX67" fmla="*/ 229967 w 287618"/>
                <a:gd name="connsiteY67" fmla="*/ 2413 h 378561"/>
                <a:gd name="connsiteX68" fmla="*/ 215730 w 287618"/>
                <a:gd name="connsiteY68" fmla="*/ 0 h 378561"/>
                <a:gd name="connsiteX69" fmla="*/ 208682 w 287618"/>
                <a:gd name="connsiteY69" fmla="*/ 7550 h 378561"/>
                <a:gd name="connsiteX70" fmla="*/ 199170 w 287618"/>
                <a:gd name="connsiteY70" fmla="*/ 8782 h 378561"/>
                <a:gd name="connsiteX71" fmla="*/ 179402 w 287618"/>
                <a:gd name="connsiteY71" fmla="*/ 21635 h 378561"/>
                <a:gd name="connsiteX72" fmla="*/ 175078 w 287618"/>
                <a:gd name="connsiteY72" fmla="*/ 16586 h 378561"/>
                <a:gd name="connsiteX73" fmla="*/ 168874 w 287618"/>
                <a:gd name="connsiteY73" fmla="*/ 19387 h 378561"/>
                <a:gd name="connsiteX74" fmla="*/ 153767 w 287618"/>
                <a:gd name="connsiteY74" fmla="*/ 18015 h 378561"/>
                <a:gd name="connsiteX75" fmla="*/ 152561 w 287618"/>
                <a:gd name="connsiteY75" fmla="*/ 11227 h 378561"/>
                <a:gd name="connsiteX76" fmla="*/ 144737 w 287618"/>
                <a:gd name="connsiteY76" fmla="*/ 13526 h 378561"/>
                <a:gd name="connsiteX77" fmla="*/ 143525 w 287618"/>
                <a:gd name="connsiteY77" fmla="*/ 6737 h 378561"/>
                <a:gd name="connsiteX78" fmla="*/ 139270 w 287618"/>
                <a:gd name="connsiteY78" fmla="*/ 6795 h 378561"/>
                <a:gd name="connsiteX79" fmla="*/ 126100 w 287618"/>
                <a:gd name="connsiteY79" fmla="*/ 12205 h 378561"/>
                <a:gd name="connsiteX80" fmla="*/ 123598 w 287618"/>
                <a:gd name="connsiteY80" fmla="*/ 15570 h 378561"/>
                <a:gd name="connsiteX81" fmla="*/ 124544 w 287618"/>
                <a:gd name="connsiteY81" fmla="*/ 23400 h 378561"/>
                <a:gd name="connsiteX82" fmla="*/ 112965 w 287618"/>
                <a:gd name="connsiteY82" fmla="*/ 35916 h 378561"/>
                <a:gd name="connsiteX83" fmla="*/ 109236 w 287618"/>
                <a:gd name="connsiteY83" fmla="*/ 44501 h 378561"/>
                <a:gd name="connsiteX84" fmla="*/ 108842 w 287618"/>
                <a:gd name="connsiteY84" fmla="*/ 52946 h 378561"/>
                <a:gd name="connsiteX85" fmla="*/ 101296 w 287618"/>
                <a:gd name="connsiteY85" fmla="*/ 58865 h 378561"/>
                <a:gd name="connsiteX86" fmla="*/ 99519 w 287618"/>
                <a:gd name="connsiteY86" fmla="*/ 65913 h 378561"/>
                <a:gd name="connsiteX87" fmla="*/ 91304 w 287618"/>
                <a:gd name="connsiteY87" fmla="*/ 72028 h 378561"/>
                <a:gd name="connsiteX88" fmla="*/ 85303 w 287618"/>
                <a:gd name="connsiteY88" fmla="*/ 79547 h 378561"/>
                <a:gd name="connsiteX89" fmla="*/ 72309 w 287618"/>
                <a:gd name="connsiteY89" fmla="*/ 90494 h 378561"/>
                <a:gd name="connsiteX90" fmla="*/ 75863 w 287618"/>
                <a:gd name="connsiteY90" fmla="*/ 94990 h 378561"/>
                <a:gd name="connsiteX91" fmla="*/ 76956 w 287618"/>
                <a:gd name="connsiteY91" fmla="*/ 103549 h 378561"/>
                <a:gd name="connsiteX92" fmla="*/ 62476 w 287618"/>
                <a:gd name="connsiteY92" fmla="*/ 116910 h 378561"/>
                <a:gd name="connsiteX93" fmla="*/ 50007 w 287618"/>
                <a:gd name="connsiteY93" fmla="*/ 124657 h 378561"/>
                <a:gd name="connsiteX94" fmla="*/ 34232 w 287618"/>
                <a:gd name="connsiteY94" fmla="*/ 127972 h 378561"/>
                <a:gd name="connsiteX95" fmla="*/ 14013 w 287618"/>
                <a:gd name="connsiteY95" fmla="*/ 138303 h 378561"/>
                <a:gd name="connsiteX96" fmla="*/ 0 w 287618"/>
                <a:gd name="connsiteY96" fmla="*/ 140888 h 378561"/>
                <a:gd name="connsiteX97" fmla="*/ 12527 w 287618"/>
                <a:gd name="connsiteY97" fmla="*/ 157842 h 378561"/>
                <a:gd name="connsiteX98" fmla="*/ 25885 w 287618"/>
                <a:gd name="connsiteY98" fmla="*/ 187135 h 378561"/>
                <a:gd name="connsiteX99" fmla="*/ 31580 w 287618"/>
                <a:gd name="connsiteY99" fmla="*/ 206820 h 378561"/>
                <a:gd name="connsiteX100" fmla="*/ 33693 w 287618"/>
                <a:gd name="connsiteY100" fmla="*/ 223901 h 378561"/>
                <a:gd name="connsiteX101" fmla="*/ 35237 w 287618"/>
                <a:gd name="connsiteY101" fmla="*/ 225698 h 378561"/>
                <a:gd name="connsiteX102" fmla="*/ 43103 w 287618"/>
                <a:gd name="connsiteY102" fmla="*/ 256070 h 378561"/>
                <a:gd name="connsiteX103" fmla="*/ 46045 w 287618"/>
                <a:gd name="connsiteY103" fmla="*/ 272586 h 378561"/>
                <a:gd name="connsiteX104" fmla="*/ 50094 w 287618"/>
                <a:gd name="connsiteY104" fmla="*/ 277082 h 378561"/>
                <a:gd name="connsiteX105" fmla="*/ 54684 w 287618"/>
                <a:gd name="connsiteY105" fmla="*/ 276295 h 378561"/>
                <a:gd name="connsiteX106" fmla="*/ 57334 w 287618"/>
                <a:gd name="connsiteY106" fmla="*/ 280010 h 378561"/>
                <a:gd name="connsiteX107" fmla="*/ 57247 w 287618"/>
                <a:gd name="connsiteY107" fmla="*/ 287230 h 378561"/>
                <a:gd name="connsiteX108" fmla="*/ 51187 w 287618"/>
                <a:gd name="connsiteY108" fmla="*/ 289846 h 378561"/>
                <a:gd name="connsiteX109" fmla="*/ 49702 w 287618"/>
                <a:gd name="connsiteY109" fmla="*/ 298755 h 378561"/>
                <a:gd name="connsiteX110" fmla="*/ 51523 w 287618"/>
                <a:gd name="connsiteY110" fmla="*/ 305892 h 378561"/>
                <a:gd name="connsiteX111" fmla="*/ 60699 w 287618"/>
                <a:gd name="connsiteY111" fmla="*/ 313785 h 378561"/>
                <a:gd name="connsiteX112" fmla="*/ 77130 w 287618"/>
                <a:gd name="connsiteY112" fmla="*/ 312579 h 378561"/>
                <a:gd name="connsiteX113" fmla="*/ 82855 w 287618"/>
                <a:gd name="connsiteY113" fmla="*/ 321380 h 378561"/>
                <a:gd name="connsiteX114" fmla="*/ 87998 w 287618"/>
                <a:gd name="connsiteY114" fmla="*/ 335096 h 378561"/>
                <a:gd name="connsiteX115" fmla="*/ 102199 w 287618"/>
                <a:gd name="connsiteY115" fmla="*/ 346056 h 378561"/>
                <a:gd name="connsiteX116" fmla="*/ 110299 w 287618"/>
                <a:gd name="connsiteY116" fmla="*/ 345916 h 378561"/>
                <a:gd name="connsiteX117" fmla="*/ 113198 w 287618"/>
                <a:gd name="connsiteY117" fmla="*/ 343471 h 378561"/>
                <a:gd name="connsiteX118" fmla="*/ 120309 w 287618"/>
                <a:gd name="connsiteY118" fmla="*/ 343668 h 378561"/>
                <a:gd name="connsiteX119" fmla="*/ 128754 w 287618"/>
                <a:gd name="connsiteY119" fmla="*/ 353365 h 378561"/>
                <a:gd name="connsiteX120" fmla="*/ 133574 w 287618"/>
                <a:gd name="connsiteY120" fmla="*/ 345834 h 378561"/>
                <a:gd name="connsiteX121" fmla="*/ 136489 w 287618"/>
                <a:gd name="connsiteY121" fmla="*/ 344875 h 378561"/>
                <a:gd name="connsiteX122" fmla="*/ 139549 w 287618"/>
                <a:gd name="connsiteY122" fmla="*/ 352889 h 378561"/>
                <a:gd name="connsiteX123" fmla="*/ 138121 w 287618"/>
                <a:gd name="connsiteY123" fmla="*/ 357416 h 378561"/>
                <a:gd name="connsiteX124" fmla="*/ 130780 w 287618"/>
                <a:gd name="connsiteY124" fmla="*/ 357531 h 378561"/>
                <a:gd name="connsiteX125" fmla="*/ 130850 w 287618"/>
                <a:gd name="connsiteY125" fmla="*/ 363207 h 378561"/>
                <a:gd name="connsiteX126" fmla="*/ 143906 w 287618"/>
                <a:gd name="connsiteY126" fmla="*/ 378562 h 37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87618" h="378561">
                  <a:moveTo>
                    <a:pt x="143906" y="378562"/>
                  </a:moveTo>
                  <a:lnTo>
                    <a:pt x="147296" y="367005"/>
                  </a:lnTo>
                  <a:lnTo>
                    <a:pt x="144134" y="352552"/>
                  </a:lnTo>
                  <a:lnTo>
                    <a:pt x="139270" y="341700"/>
                  </a:lnTo>
                  <a:lnTo>
                    <a:pt x="134025" y="334308"/>
                  </a:lnTo>
                  <a:lnTo>
                    <a:pt x="129713" y="322415"/>
                  </a:lnTo>
                  <a:lnTo>
                    <a:pt x="131307" y="313144"/>
                  </a:lnTo>
                  <a:lnTo>
                    <a:pt x="150681" y="312807"/>
                  </a:lnTo>
                  <a:lnTo>
                    <a:pt x="161095" y="316262"/>
                  </a:lnTo>
                  <a:lnTo>
                    <a:pt x="163362" y="328124"/>
                  </a:lnTo>
                  <a:lnTo>
                    <a:pt x="166296" y="329813"/>
                  </a:lnTo>
                  <a:lnTo>
                    <a:pt x="172487" y="323825"/>
                  </a:lnTo>
                  <a:lnTo>
                    <a:pt x="174671" y="309715"/>
                  </a:lnTo>
                  <a:lnTo>
                    <a:pt x="176608" y="306984"/>
                  </a:lnTo>
                  <a:lnTo>
                    <a:pt x="183892" y="306534"/>
                  </a:lnTo>
                  <a:lnTo>
                    <a:pt x="188305" y="303111"/>
                  </a:lnTo>
                  <a:lnTo>
                    <a:pt x="188902" y="293859"/>
                  </a:lnTo>
                  <a:lnTo>
                    <a:pt x="203875" y="287230"/>
                  </a:lnTo>
                  <a:lnTo>
                    <a:pt x="202770" y="279083"/>
                  </a:lnTo>
                  <a:lnTo>
                    <a:pt x="206510" y="274923"/>
                  </a:lnTo>
                  <a:lnTo>
                    <a:pt x="198935" y="264719"/>
                  </a:lnTo>
                  <a:lnTo>
                    <a:pt x="199506" y="253117"/>
                  </a:lnTo>
                  <a:lnTo>
                    <a:pt x="197976" y="247637"/>
                  </a:lnTo>
                  <a:lnTo>
                    <a:pt x="192851" y="242018"/>
                  </a:lnTo>
                  <a:lnTo>
                    <a:pt x="192604" y="228003"/>
                  </a:lnTo>
                  <a:lnTo>
                    <a:pt x="194814" y="212719"/>
                  </a:lnTo>
                  <a:lnTo>
                    <a:pt x="200421" y="210839"/>
                  </a:lnTo>
                  <a:lnTo>
                    <a:pt x="204008" y="205359"/>
                  </a:lnTo>
                  <a:lnTo>
                    <a:pt x="198008" y="202635"/>
                  </a:lnTo>
                  <a:lnTo>
                    <a:pt x="200236" y="175336"/>
                  </a:lnTo>
                  <a:lnTo>
                    <a:pt x="206047" y="167138"/>
                  </a:lnTo>
                  <a:lnTo>
                    <a:pt x="212555" y="170764"/>
                  </a:lnTo>
                  <a:lnTo>
                    <a:pt x="214873" y="178930"/>
                  </a:lnTo>
                  <a:lnTo>
                    <a:pt x="214175" y="186207"/>
                  </a:lnTo>
                  <a:lnTo>
                    <a:pt x="216550" y="188678"/>
                  </a:lnTo>
                  <a:lnTo>
                    <a:pt x="219363" y="183877"/>
                  </a:lnTo>
                  <a:lnTo>
                    <a:pt x="219242" y="175673"/>
                  </a:lnTo>
                  <a:lnTo>
                    <a:pt x="224519" y="179997"/>
                  </a:lnTo>
                  <a:lnTo>
                    <a:pt x="226716" y="168878"/>
                  </a:lnTo>
                  <a:lnTo>
                    <a:pt x="232132" y="165316"/>
                  </a:lnTo>
                  <a:lnTo>
                    <a:pt x="239391" y="164046"/>
                  </a:lnTo>
                  <a:lnTo>
                    <a:pt x="245537" y="166097"/>
                  </a:lnTo>
                  <a:lnTo>
                    <a:pt x="252980" y="144647"/>
                  </a:lnTo>
                  <a:lnTo>
                    <a:pt x="252643" y="138303"/>
                  </a:lnTo>
                  <a:lnTo>
                    <a:pt x="258980" y="141250"/>
                  </a:lnTo>
                  <a:lnTo>
                    <a:pt x="260161" y="135547"/>
                  </a:lnTo>
                  <a:lnTo>
                    <a:pt x="269598" y="139541"/>
                  </a:lnTo>
                  <a:lnTo>
                    <a:pt x="282825" y="130639"/>
                  </a:lnTo>
                  <a:lnTo>
                    <a:pt x="286717" y="120783"/>
                  </a:lnTo>
                  <a:lnTo>
                    <a:pt x="287619" y="90157"/>
                  </a:lnTo>
                  <a:lnTo>
                    <a:pt x="284622" y="83674"/>
                  </a:lnTo>
                  <a:lnTo>
                    <a:pt x="284266" y="73743"/>
                  </a:lnTo>
                  <a:lnTo>
                    <a:pt x="280056" y="73235"/>
                  </a:lnTo>
                  <a:lnTo>
                    <a:pt x="266207" y="88951"/>
                  </a:lnTo>
                  <a:lnTo>
                    <a:pt x="263819" y="86792"/>
                  </a:lnTo>
                  <a:lnTo>
                    <a:pt x="263990" y="71774"/>
                  </a:lnTo>
                  <a:lnTo>
                    <a:pt x="267515" y="56452"/>
                  </a:lnTo>
                  <a:lnTo>
                    <a:pt x="276462" y="41612"/>
                  </a:lnTo>
                  <a:lnTo>
                    <a:pt x="279084" y="33782"/>
                  </a:lnTo>
                  <a:lnTo>
                    <a:pt x="277713" y="23343"/>
                  </a:lnTo>
                  <a:lnTo>
                    <a:pt x="271464" y="17228"/>
                  </a:lnTo>
                  <a:lnTo>
                    <a:pt x="269458" y="11227"/>
                  </a:lnTo>
                  <a:lnTo>
                    <a:pt x="261704" y="15151"/>
                  </a:lnTo>
                  <a:lnTo>
                    <a:pt x="253811" y="16243"/>
                  </a:lnTo>
                  <a:lnTo>
                    <a:pt x="248700" y="22053"/>
                  </a:lnTo>
                  <a:lnTo>
                    <a:pt x="241296" y="21914"/>
                  </a:lnTo>
                  <a:lnTo>
                    <a:pt x="233828" y="16078"/>
                  </a:lnTo>
                  <a:lnTo>
                    <a:pt x="229967" y="2413"/>
                  </a:lnTo>
                  <a:lnTo>
                    <a:pt x="215730" y="0"/>
                  </a:lnTo>
                  <a:lnTo>
                    <a:pt x="208682" y="7550"/>
                  </a:lnTo>
                  <a:lnTo>
                    <a:pt x="199170" y="8782"/>
                  </a:lnTo>
                  <a:lnTo>
                    <a:pt x="179402" y="21635"/>
                  </a:lnTo>
                  <a:lnTo>
                    <a:pt x="175078" y="16586"/>
                  </a:lnTo>
                  <a:lnTo>
                    <a:pt x="168874" y="19387"/>
                  </a:lnTo>
                  <a:lnTo>
                    <a:pt x="153767" y="18015"/>
                  </a:lnTo>
                  <a:lnTo>
                    <a:pt x="152561" y="11227"/>
                  </a:lnTo>
                  <a:lnTo>
                    <a:pt x="144737" y="13526"/>
                  </a:lnTo>
                  <a:lnTo>
                    <a:pt x="143525" y="6737"/>
                  </a:lnTo>
                  <a:lnTo>
                    <a:pt x="139270" y="6795"/>
                  </a:lnTo>
                  <a:lnTo>
                    <a:pt x="126100" y="12205"/>
                  </a:lnTo>
                  <a:lnTo>
                    <a:pt x="123598" y="15570"/>
                  </a:lnTo>
                  <a:lnTo>
                    <a:pt x="124544" y="23400"/>
                  </a:lnTo>
                  <a:lnTo>
                    <a:pt x="112965" y="35916"/>
                  </a:lnTo>
                  <a:lnTo>
                    <a:pt x="109236" y="44501"/>
                  </a:lnTo>
                  <a:lnTo>
                    <a:pt x="108842" y="52946"/>
                  </a:lnTo>
                  <a:lnTo>
                    <a:pt x="101296" y="58865"/>
                  </a:lnTo>
                  <a:lnTo>
                    <a:pt x="99519" y="65913"/>
                  </a:lnTo>
                  <a:lnTo>
                    <a:pt x="91304" y="72028"/>
                  </a:lnTo>
                  <a:lnTo>
                    <a:pt x="85303" y="79547"/>
                  </a:lnTo>
                  <a:lnTo>
                    <a:pt x="72309" y="90494"/>
                  </a:lnTo>
                  <a:lnTo>
                    <a:pt x="75863" y="94990"/>
                  </a:lnTo>
                  <a:lnTo>
                    <a:pt x="76956" y="103549"/>
                  </a:lnTo>
                  <a:lnTo>
                    <a:pt x="62476" y="116910"/>
                  </a:lnTo>
                  <a:lnTo>
                    <a:pt x="50007" y="124657"/>
                  </a:lnTo>
                  <a:lnTo>
                    <a:pt x="34232" y="127972"/>
                  </a:lnTo>
                  <a:lnTo>
                    <a:pt x="14013" y="138303"/>
                  </a:lnTo>
                  <a:lnTo>
                    <a:pt x="0" y="140888"/>
                  </a:lnTo>
                  <a:lnTo>
                    <a:pt x="12527" y="157842"/>
                  </a:lnTo>
                  <a:lnTo>
                    <a:pt x="25885" y="187135"/>
                  </a:lnTo>
                  <a:lnTo>
                    <a:pt x="31580" y="206820"/>
                  </a:lnTo>
                  <a:lnTo>
                    <a:pt x="33693" y="223901"/>
                  </a:lnTo>
                  <a:lnTo>
                    <a:pt x="35237" y="225698"/>
                  </a:lnTo>
                  <a:lnTo>
                    <a:pt x="43103" y="256070"/>
                  </a:lnTo>
                  <a:lnTo>
                    <a:pt x="46045" y="272586"/>
                  </a:lnTo>
                  <a:lnTo>
                    <a:pt x="50094" y="277082"/>
                  </a:lnTo>
                  <a:lnTo>
                    <a:pt x="54684" y="276295"/>
                  </a:lnTo>
                  <a:lnTo>
                    <a:pt x="57334" y="280010"/>
                  </a:lnTo>
                  <a:lnTo>
                    <a:pt x="57247" y="287230"/>
                  </a:lnTo>
                  <a:lnTo>
                    <a:pt x="51187" y="289846"/>
                  </a:lnTo>
                  <a:lnTo>
                    <a:pt x="49702" y="298755"/>
                  </a:lnTo>
                  <a:lnTo>
                    <a:pt x="51523" y="305892"/>
                  </a:lnTo>
                  <a:lnTo>
                    <a:pt x="60699" y="313785"/>
                  </a:lnTo>
                  <a:lnTo>
                    <a:pt x="77130" y="312579"/>
                  </a:lnTo>
                  <a:lnTo>
                    <a:pt x="82855" y="321380"/>
                  </a:lnTo>
                  <a:lnTo>
                    <a:pt x="87998" y="335096"/>
                  </a:lnTo>
                  <a:lnTo>
                    <a:pt x="102199" y="346056"/>
                  </a:lnTo>
                  <a:lnTo>
                    <a:pt x="110299" y="345916"/>
                  </a:lnTo>
                  <a:lnTo>
                    <a:pt x="113198" y="343471"/>
                  </a:lnTo>
                  <a:lnTo>
                    <a:pt x="120309" y="343668"/>
                  </a:lnTo>
                  <a:lnTo>
                    <a:pt x="128754" y="353365"/>
                  </a:lnTo>
                  <a:lnTo>
                    <a:pt x="133574" y="345834"/>
                  </a:lnTo>
                  <a:lnTo>
                    <a:pt x="136489" y="344875"/>
                  </a:lnTo>
                  <a:lnTo>
                    <a:pt x="139549" y="352889"/>
                  </a:lnTo>
                  <a:lnTo>
                    <a:pt x="138121" y="357416"/>
                  </a:lnTo>
                  <a:lnTo>
                    <a:pt x="130780" y="357531"/>
                  </a:lnTo>
                  <a:lnTo>
                    <a:pt x="130850" y="363207"/>
                  </a:lnTo>
                  <a:lnTo>
                    <a:pt x="143906" y="37856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63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  <a:effectLst>
              <a:outerShdw blurRad="127000" dist="127000" sx="103000" sy="103000" algn="l" rotWithShape="0">
                <a:schemeClr val="accent2">
                  <a:lumMod val="75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C1994A-28B4-6336-E2E2-45C808C05155}"/>
                </a:ext>
              </a:extLst>
            </p:cNvPr>
            <p:cNvSpPr txBox="1"/>
            <p:nvPr/>
          </p:nvSpPr>
          <p:spPr>
            <a:xfrm>
              <a:off x="9186759" y="3969497"/>
              <a:ext cx="581653" cy="249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 dirty="0">
                  <a:ln/>
                  <a:solidFill>
                    <a:schemeClr val="bg1"/>
                  </a:solidFill>
                  <a:cs typeface="+mn-ea"/>
                  <a:sym typeface="+mn-lt"/>
                  <a:rtl val="0"/>
                </a:rPr>
                <a:t>呈贡区</a:t>
              </a:r>
            </a:p>
          </p:txBody>
        </p: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472603E9-75D2-272A-3929-C7411440495B}"/>
                </a:ext>
              </a:extLst>
            </p:cNvPr>
            <p:cNvSpPr/>
            <p:nvPr/>
          </p:nvSpPr>
          <p:spPr>
            <a:xfrm rot="15936276" flipV="1">
              <a:off x="7555260" y="3351294"/>
              <a:ext cx="1728598" cy="1945692"/>
            </a:xfrm>
            <a:prstGeom prst="trapezoid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88912E6-28CC-6A87-3800-4A6FD16776A9}"/>
                </a:ext>
              </a:extLst>
            </p:cNvPr>
            <p:cNvSpPr/>
            <p:nvPr/>
          </p:nvSpPr>
          <p:spPr>
            <a:xfrm>
              <a:off x="6459709" y="3416019"/>
              <a:ext cx="1696979" cy="2233553"/>
            </a:xfrm>
            <a:custGeom>
              <a:avLst/>
              <a:gdLst>
                <a:gd name="connsiteX0" fmla="*/ 143906 w 287618"/>
                <a:gd name="connsiteY0" fmla="*/ 378562 h 378561"/>
                <a:gd name="connsiteX1" fmla="*/ 147296 w 287618"/>
                <a:gd name="connsiteY1" fmla="*/ 367005 h 378561"/>
                <a:gd name="connsiteX2" fmla="*/ 144134 w 287618"/>
                <a:gd name="connsiteY2" fmla="*/ 352552 h 378561"/>
                <a:gd name="connsiteX3" fmla="*/ 139270 w 287618"/>
                <a:gd name="connsiteY3" fmla="*/ 341700 h 378561"/>
                <a:gd name="connsiteX4" fmla="*/ 134025 w 287618"/>
                <a:gd name="connsiteY4" fmla="*/ 334308 h 378561"/>
                <a:gd name="connsiteX5" fmla="*/ 129713 w 287618"/>
                <a:gd name="connsiteY5" fmla="*/ 322415 h 378561"/>
                <a:gd name="connsiteX6" fmla="*/ 131307 w 287618"/>
                <a:gd name="connsiteY6" fmla="*/ 313144 h 378561"/>
                <a:gd name="connsiteX7" fmla="*/ 150681 w 287618"/>
                <a:gd name="connsiteY7" fmla="*/ 312807 h 378561"/>
                <a:gd name="connsiteX8" fmla="*/ 161095 w 287618"/>
                <a:gd name="connsiteY8" fmla="*/ 316262 h 378561"/>
                <a:gd name="connsiteX9" fmla="*/ 163362 w 287618"/>
                <a:gd name="connsiteY9" fmla="*/ 328124 h 378561"/>
                <a:gd name="connsiteX10" fmla="*/ 166296 w 287618"/>
                <a:gd name="connsiteY10" fmla="*/ 329813 h 378561"/>
                <a:gd name="connsiteX11" fmla="*/ 172487 w 287618"/>
                <a:gd name="connsiteY11" fmla="*/ 323825 h 378561"/>
                <a:gd name="connsiteX12" fmla="*/ 174671 w 287618"/>
                <a:gd name="connsiteY12" fmla="*/ 309715 h 378561"/>
                <a:gd name="connsiteX13" fmla="*/ 176608 w 287618"/>
                <a:gd name="connsiteY13" fmla="*/ 306984 h 378561"/>
                <a:gd name="connsiteX14" fmla="*/ 183892 w 287618"/>
                <a:gd name="connsiteY14" fmla="*/ 306534 h 378561"/>
                <a:gd name="connsiteX15" fmla="*/ 188305 w 287618"/>
                <a:gd name="connsiteY15" fmla="*/ 303111 h 378561"/>
                <a:gd name="connsiteX16" fmla="*/ 188902 w 287618"/>
                <a:gd name="connsiteY16" fmla="*/ 293859 h 378561"/>
                <a:gd name="connsiteX17" fmla="*/ 203875 w 287618"/>
                <a:gd name="connsiteY17" fmla="*/ 287230 h 378561"/>
                <a:gd name="connsiteX18" fmla="*/ 202770 w 287618"/>
                <a:gd name="connsiteY18" fmla="*/ 279083 h 378561"/>
                <a:gd name="connsiteX19" fmla="*/ 206510 w 287618"/>
                <a:gd name="connsiteY19" fmla="*/ 274923 h 378561"/>
                <a:gd name="connsiteX20" fmla="*/ 198935 w 287618"/>
                <a:gd name="connsiteY20" fmla="*/ 264719 h 378561"/>
                <a:gd name="connsiteX21" fmla="*/ 199506 w 287618"/>
                <a:gd name="connsiteY21" fmla="*/ 253117 h 378561"/>
                <a:gd name="connsiteX22" fmla="*/ 197976 w 287618"/>
                <a:gd name="connsiteY22" fmla="*/ 247637 h 378561"/>
                <a:gd name="connsiteX23" fmla="*/ 192851 w 287618"/>
                <a:gd name="connsiteY23" fmla="*/ 242018 h 378561"/>
                <a:gd name="connsiteX24" fmla="*/ 192604 w 287618"/>
                <a:gd name="connsiteY24" fmla="*/ 228003 h 378561"/>
                <a:gd name="connsiteX25" fmla="*/ 194814 w 287618"/>
                <a:gd name="connsiteY25" fmla="*/ 212719 h 378561"/>
                <a:gd name="connsiteX26" fmla="*/ 200421 w 287618"/>
                <a:gd name="connsiteY26" fmla="*/ 210839 h 378561"/>
                <a:gd name="connsiteX27" fmla="*/ 204008 w 287618"/>
                <a:gd name="connsiteY27" fmla="*/ 205359 h 378561"/>
                <a:gd name="connsiteX28" fmla="*/ 198008 w 287618"/>
                <a:gd name="connsiteY28" fmla="*/ 202635 h 378561"/>
                <a:gd name="connsiteX29" fmla="*/ 200236 w 287618"/>
                <a:gd name="connsiteY29" fmla="*/ 175336 h 378561"/>
                <a:gd name="connsiteX30" fmla="*/ 206047 w 287618"/>
                <a:gd name="connsiteY30" fmla="*/ 167138 h 378561"/>
                <a:gd name="connsiteX31" fmla="*/ 212555 w 287618"/>
                <a:gd name="connsiteY31" fmla="*/ 170764 h 378561"/>
                <a:gd name="connsiteX32" fmla="*/ 214873 w 287618"/>
                <a:gd name="connsiteY32" fmla="*/ 178930 h 378561"/>
                <a:gd name="connsiteX33" fmla="*/ 214175 w 287618"/>
                <a:gd name="connsiteY33" fmla="*/ 186207 h 378561"/>
                <a:gd name="connsiteX34" fmla="*/ 216550 w 287618"/>
                <a:gd name="connsiteY34" fmla="*/ 188678 h 378561"/>
                <a:gd name="connsiteX35" fmla="*/ 219363 w 287618"/>
                <a:gd name="connsiteY35" fmla="*/ 183877 h 378561"/>
                <a:gd name="connsiteX36" fmla="*/ 219242 w 287618"/>
                <a:gd name="connsiteY36" fmla="*/ 175673 h 378561"/>
                <a:gd name="connsiteX37" fmla="*/ 224519 w 287618"/>
                <a:gd name="connsiteY37" fmla="*/ 179997 h 378561"/>
                <a:gd name="connsiteX38" fmla="*/ 226716 w 287618"/>
                <a:gd name="connsiteY38" fmla="*/ 168878 h 378561"/>
                <a:gd name="connsiteX39" fmla="*/ 232132 w 287618"/>
                <a:gd name="connsiteY39" fmla="*/ 165316 h 378561"/>
                <a:gd name="connsiteX40" fmla="*/ 239391 w 287618"/>
                <a:gd name="connsiteY40" fmla="*/ 164046 h 378561"/>
                <a:gd name="connsiteX41" fmla="*/ 245537 w 287618"/>
                <a:gd name="connsiteY41" fmla="*/ 166097 h 378561"/>
                <a:gd name="connsiteX42" fmla="*/ 252980 w 287618"/>
                <a:gd name="connsiteY42" fmla="*/ 144647 h 378561"/>
                <a:gd name="connsiteX43" fmla="*/ 252643 w 287618"/>
                <a:gd name="connsiteY43" fmla="*/ 138303 h 378561"/>
                <a:gd name="connsiteX44" fmla="*/ 258980 w 287618"/>
                <a:gd name="connsiteY44" fmla="*/ 141250 h 378561"/>
                <a:gd name="connsiteX45" fmla="*/ 260161 w 287618"/>
                <a:gd name="connsiteY45" fmla="*/ 135547 h 378561"/>
                <a:gd name="connsiteX46" fmla="*/ 269598 w 287618"/>
                <a:gd name="connsiteY46" fmla="*/ 139541 h 378561"/>
                <a:gd name="connsiteX47" fmla="*/ 282825 w 287618"/>
                <a:gd name="connsiteY47" fmla="*/ 130639 h 378561"/>
                <a:gd name="connsiteX48" fmla="*/ 286717 w 287618"/>
                <a:gd name="connsiteY48" fmla="*/ 120783 h 378561"/>
                <a:gd name="connsiteX49" fmla="*/ 287619 w 287618"/>
                <a:gd name="connsiteY49" fmla="*/ 90157 h 378561"/>
                <a:gd name="connsiteX50" fmla="*/ 284622 w 287618"/>
                <a:gd name="connsiteY50" fmla="*/ 83674 h 378561"/>
                <a:gd name="connsiteX51" fmla="*/ 284266 w 287618"/>
                <a:gd name="connsiteY51" fmla="*/ 73743 h 378561"/>
                <a:gd name="connsiteX52" fmla="*/ 280056 w 287618"/>
                <a:gd name="connsiteY52" fmla="*/ 73235 h 378561"/>
                <a:gd name="connsiteX53" fmla="*/ 266207 w 287618"/>
                <a:gd name="connsiteY53" fmla="*/ 88951 h 378561"/>
                <a:gd name="connsiteX54" fmla="*/ 263819 w 287618"/>
                <a:gd name="connsiteY54" fmla="*/ 86792 h 378561"/>
                <a:gd name="connsiteX55" fmla="*/ 263990 w 287618"/>
                <a:gd name="connsiteY55" fmla="*/ 71774 h 378561"/>
                <a:gd name="connsiteX56" fmla="*/ 267515 w 287618"/>
                <a:gd name="connsiteY56" fmla="*/ 56452 h 378561"/>
                <a:gd name="connsiteX57" fmla="*/ 276462 w 287618"/>
                <a:gd name="connsiteY57" fmla="*/ 41612 h 378561"/>
                <a:gd name="connsiteX58" fmla="*/ 279084 w 287618"/>
                <a:gd name="connsiteY58" fmla="*/ 33782 h 378561"/>
                <a:gd name="connsiteX59" fmla="*/ 277713 w 287618"/>
                <a:gd name="connsiteY59" fmla="*/ 23343 h 378561"/>
                <a:gd name="connsiteX60" fmla="*/ 271464 w 287618"/>
                <a:gd name="connsiteY60" fmla="*/ 17228 h 378561"/>
                <a:gd name="connsiteX61" fmla="*/ 269458 w 287618"/>
                <a:gd name="connsiteY61" fmla="*/ 11227 h 378561"/>
                <a:gd name="connsiteX62" fmla="*/ 261704 w 287618"/>
                <a:gd name="connsiteY62" fmla="*/ 15151 h 378561"/>
                <a:gd name="connsiteX63" fmla="*/ 253811 w 287618"/>
                <a:gd name="connsiteY63" fmla="*/ 16243 h 378561"/>
                <a:gd name="connsiteX64" fmla="*/ 248700 w 287618"/>
                <a:gd name="connsiteY64" fmla="*/ 22053 h 378561"/>
                <a:gd name="connsiteX65" fmla="*/ 241296 w 287618"/>
                <a:gd name="connsiteY65" fmla="*/ 21914 h 378561"/>
                <a:gd name="connsiteX66" fmla="*/ 233828 w 287618"/>
                <a:gd name="connsiteY66" fmla="*/ 16078 h 378561"/>
                <a:gd name="connsiteX67" fmla="*/ 229967 w 287618"/>
                <a:gd name="connsiteY67" fmla="*/ 2413 h 378561"/>
                <a:gd name="connsiteX68" fmla="*/ 215730 w 287618"/>
                <a:gd name="connsiteY68" fmla="*/ 0 h 378561"/>
                <a:gd name="connsiteX69" fmla="*/ 208682 w 287618"/>
                <a:gd name="connsiteY69" fmla="*/ 7550 h 378561"/>
                <a:gd name="connsiteX70" fmla="*/ 199170 w 287618"/>
                <a:gd name="connsiteY70" fmla="*/ 8782 h 378561"/>
                <a:gd name="connsiteX71" fmla="*/ 179402 w 287618"/>
                <a:gd name="connsiteY71" fmla="*/ 21635 h 378561"/>
                <a:gd name="connsiteX72" fmla="*/ 175078 w 287618"/>
                <a:gd name="connsiteY72" fmla="*/ 16586 h 378561"/>
                <a:gd name="connsiteX73" fmla="*/ 168874 w 287618"/>
                <a:gd name="connsiteY73" fmla="*/ 19387 h 378561"/>
                <a:gd name="connsiteX74" fmla="*/ 153767 w 287618"/>
                <a:gd name="connsiteY74" fmla="*/ 18015 h 378561"/>
                <a:gd name="connsiteX75" fmla="*/ 152561 w 287618"/>
                <a:gd name="connsiteY75" fmla="*/ 11227 h 378561"/>
                <a:gd name="connsiteX76" fmla="*/ 144737 w 287618"/>
                <a:gd name="connsiteY76" fmla="*/ 13526 h 378561"/>
                <a:gd name="connsiteX77" fmla="*/ 143525 w 287618"/>
                <a:gd name="connsiteY77" fmla="*/ 6737 h 378561"/>
                <a:gd name="connsiteX78" fmla="*/ 139270 w 287618"/>
                <a:gd name="connsiteY78" fmla="*/ 6795 h 378561"/>
                <a:gd name="connsiteX79" fmla="*/ 126100 w 287618"/>
                <a:gd name="connsiteY79" fmla="*/ 12205 h 378561"/>
                <a:gd name="connsiteX80" fmla="*/ 123598 w 287618"/>
                <a:gd name="connsiteY80" fmla="*/ 15570 h 378561"/>
                <a:gd name="connsiteX81" fmla="*/ 124544 w 287618"/>
                <a:gd name="connsiteY81" fmla="*/ 23400 h 378561"/>
                <a:gd name="connsiteX82" fmla="*/ 112965 w 287618"/>
                <a:gd name="connsiteY82" fmla="*/ 35916 h 378561"/>
                <a:gd name="connsiteX83" fmla="*/ 109236 w 287618"/>
                <a:gd name="connsiteY83" fmla="*/ 44501 h 378561"/>
                <a:gd name="connsiteX84" fmla="*/ 108842 w 287618"/>
                <a:gd name="connsiteY84" fmla="*/ 52946 h 378561"/>
                <a:gd name="connsiteX85" fmla="*/ 101296 w 287618"/>
                <a:gd name="connsiteY85" fmla="*/ 58865 h 378561"/>
                <a:gd name="connsiteX86" fmla="*/ 99519 w 287618"/>
                <a:gd name="connsiteY86" fmla="*/ 65913 h 378561"/>
                <a:gd name="connsiteX87" fmla="*/ 91304 w 287618"/>
                <a:gd name="connsiteY87" fmla="*/ 72028 h 378561"/>
                <a:gd name="connsiteX88" fmla="*/ 85303 w 287618"/>
                <a:gd name="connsiteY88" fmla="*/ 79547 h 378561"/>
                <a:gd name="connsiteX89" fmla="*/ 72309 w 287618"/>
                <a:gd name="connsiteY89" fmla="*/ 90494 h 378561"/>
                <a:gd name="connsiteX90" fmla="*/ 75863 w 287618"/>
                <a:gd name="connsiteY90" fmla="*/ 94990 h 378561"/>
                <a:gd name="connsiteX91" fmla="*/ 76956 w 287618"/>
                <a:gd name="connsiteY91" fmla="*/ 103549 h 378561"/>
                <a:gd name="connsiteX92" fmla="*/ 62476 w 287618"/>
                <a:gd name="connsiteY92" fmla="*/ 116910 h 378561"/>
                <a:gd name="connsiteX93" fmla="*/ 50007 w 287618"/>
                <a:gd name="connsiteY93" fmla="*/ 124657 h 378561"/>
                <a:gd name="connsiteX94" fmla="*/ 34232 w 287618"/>
                <a:gd name="connsiteY94" fmla="*/ 127972 h 378561"/>
                <a:gd name="connsiteX95" fmla="*/ 14013 w 287618"/>
                <a:gd name="connsiteY95" fmla="*/ 138303 h 378561"/>
                <a:gd name="connsiteX96" fmla="*/ 0 w 287618"/>
                <a:gd name="connsiteY96" fmla="*/ 140888 h 378561"/>
                <a:gd name="connsiteX97" fmla="*/ 12527 w 287618"/>
                <a:gd name="connsiteY97" fmla="*/ 157842 h 378561"/>
                <a:gd name="connsiteX98" fmla="*/ 25885 w 287618"/>
                <a:gd name="connsiteY98" fmla="*/ 187135 h 378561"/>
                <a:gd name="connsiteX99" fmla="*/ 31580 w 287618"/>
                <a:gd name="connsiteY99" fmla="*/ 206820 h 378561"/>
                <a:gd name="connsiteX100" fmla="*/ 33693 w 287618"/>
                <a:gd name="connsiteY100" fmla="*/ 223901 h 378561"/>
                <a:gd name="connsiteX101" fmla="*/ 35237 w 287618"/>
                <a:gd name="connsiteY101" fmla="*/ 225698 h 378561"/>
                <a:gd name="connsiteX102" fmla="*/ 43103 w 287618"/>
                <a:gd name="connsiteY102" fmla="*/ 256070 h 378561"/>
                <a:gd name="connsiteX103" fmla="*/ 46045 w 287618"/>
                <a:gd name="connsiteY103" fmla="*/ 272586 h 378561"/>
                <a:gd name="connsiteX104" fmla="*/ 50094 w 287618"/>
                <a:gd name="connsiteY104" fmla="*/ 277082 h 378561"/>
                <a:gd name="connsiteX105" fmla="*/ 54684 w 287618"/>
                <a:gd name="connsiteY105" fmla="*/ 276295 h 378561"/>
                <a:gd name="connsiteX106" fmla="*/ 57334 w 287618"/>
                <a:gd name="connsiteY106" fmla="*/ 280010 h 378561"/>
                <a:gd name="connsiteX107" fmla="*/ 57247 w 287618"/>
                <a:gd name="connsiteY107" fmla="*/ 287230 h 378561"/>
                <a:gd name="connsiteX108" fmla="*/ 51187 w 287618"/>
                <a:gd name="connsiteY108" fmla="*/ 289846 h 378561"/>
                <a:gd name="connsiteX109" fmla="*/ 49702 w 287618"/>
                <a:gd name="connsiteY109" fmla="*/ 298755 h 378561"/>
                <a:gd name="connsiteX110" fmla="*/ 51523 w 287618"/>
                <a:gd name="connsiteY110" fmla="*/ 305892 h 378561"/>
                <a:gd name="connsiteX111" fmla="*/ 60699 w 287618"/>
                <a:gd name="connsiteY111" fmla="*/ 313785 h 378561"/>
                <a:gd name="connsiteX112" fmla="*/ 77130 w 287618"/>
                <a:gd name="connsiteY112" fmla="*/ 312579 h 378561"/>
                <a:gd name="connsiteX113" fmla="*/ 82855 w 287618"/>
                <a:gd name="connsiteY113" fmla="*/ 321380 h 378561"/>
                <a:gd name="connsiteX114" fmla="*/ 87998 w 287618"/>
                <a:gd name="connsiteY114" fmla="*/ 335096 h 378561"/>
                <a:gd name="connsiteX115" fmla="*/ 102199 w 287618"/>
                <a:gd name="connsiteY115" fmla="*/ 346056 h 378561"/>
                <a:gd name="connsiteX116" fmla="*/ 110299 w 287618"/>
                <a:gd name="connsiteY116" fmla="*/ 345916 h 378561"/>
                <a:gd name="connsiteX117" fmla="*/ 113198 w 287618"/>
                <a:gd name="connsiteY117" fmla="*/ 343471 h 378561"/>
                <a:gd name="connsiteX118" fmla="*/ 120309 w 287618"/>
                <a:gd name="connsiteY118" fmla="*/ 343668 h 378561"/>
                <a:gd name="connsiteX119" fmla="*/ 128754 w 287618"/>
                <a:gd name="connsiteY119" fmla="*/ 353365 h 378561"/>
                <a:gd name="connsiteX120" fmla="*/ 133574 w 287618"/>
                <a:gd name="connsiteY120" fmla="*/ 345834 h 378561"/>
                <a:gd name="connsiteX121" fmla="*/ 136489 w 287618"/>
                <a:gd name="connsiteY121" fmla="*/ 344875 h 378561"/>
                <a:gd name="connsiteX122" fmla="*/ 139549 w 287618"/>
                <a:gd name="connsiteY122" fmla="*/ 352889 h 378561"/>
                <a:gd name="connsiteX123" fmla="*/ 138121 w 287618"/>
                <a:gd name="connsiteY123" fmla="*/ 357416 h 378561"/>
                <a:gd name="connsiteX124" fmla="*/ 130780 w 287618"/>
                <a:gd name="connsiteY124" fmla="*/ 357531 h 378561"/>
                <a:gd name="connsiteX125" fmla="*/ 130850 w 287618"/>
                <a:gd name="connsiteY125" fmla="*/ 363207 h 378561"/>
                <a:gd name="connsiteX126" fmla="*/ 143906 w 287618"/>
                <a:gd name="connsiteY126" fmla="*/ 378562 h 37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87618" h="378561">
                  <a:moveTo>
                    <a:pt x="143906" y="378562"/>
                  </a:moveTo>
                  <a:lnTo>
                    <a:pt x="147296" y="367005"/>
                  </a:lnTo>
                  <a:lnTo>
                    <a:pt x="144134" y="352552"/>
                  </a:lnTo>
                  <a:lnTo>
                    <a:pt x="139270" y="341700"/>
                  </a:lnTo>
                  <a:lnTo>
                    <a:pt x="134025" y="334308"/>
                  </a:lnTo>
                  <a:lnTo>
                    <a:pt x="129713" y="322415"/>
                  </a:lnTo>
                  <a:lnTo>
                    <a:pt x="131307" y="313144"/>
                  </a:lnTo>
                  <a:lnTo>
                    <a:pt x="150681" y="312807"/>
                  </a:lnTo>
                  <a:lnTo>
                    <a:pt x="161095" y="316262"/>
                  </a:lnTo>
                  <a:lnTo>
                    <a:pt x="163362" y="328124"/>
                  </a:lnTo>
                  <a:lnTo>
                    <a:pt x="166296" y="329813"/>
                  </a:lnTo>
                  <a:lnTo>
                    <a:pt x="172487" y="323825"/>
                  </a:lnTo>
                  <a:lnTo>
                    <a:pt x="174671" y="309715"/>
                  </a:lnTo>
                  <a:lnTo>
                    <a:pt x="176608" y="306984"/>
                  </a:lnTo>
                  <a:lnTo>
                    <a:pt x="183892" y="306534"/>
                  </a:lnTo>
                  <a:lnTo>
                    <a:pt x="188305" y="303111"/>
                  </a:lnTo>
                  <a:lnTo>
                    <a:pt x="188902" y="293859"/>
                  </a:lnTo>
                  <a:lnTo>
                    <a:pt x="203875" y="287230"/>
                  </a:lnTo>
                  <a:lnTo>
                    <a:pt x="202770" y="279083"/>
                  </a:lnTo>
                  <a:lnTo>
                    <a:pt x="206510" y="274923"/>
                  </a:lnTo>
                  <a:lnTo>
                    <a:pt x="198935" y="264719"/>
                  </a:lnTo>
                  <a:lnTo>
                    <a:pt x="199506" y="253117"/>
                  </a:lnTo>
                  <a:lnTo>
                    <a:pt x="197976" y="247637"/>
                  </a:lnTo>
                  <a:lnTo>
                    <a:pt x="192851" y="242018"/>
                  </a:lnTo>
                  <a:lnTo>
                    <a:pt x="192604" y="228003"/>
                  </a:lnTo>
                  <a:lnTo>
                    <a:pt x="194814" y="212719"/>
                  </a:lnTo>
                  <a:lnTo>
                    <a:pt x="200421" y="210839"/>
                  </a:lnTo>
                  <a:lnTo>
                    <a:pt x="204008" y="205359"/>
                  </a:lnTo>
                  <a:lnTo>
                    <a:pt x="198008" y="202635"/>
                  </a:lnTo>
                  <a:lnTo>
                    <a:pt x="200236" y="175336"/>
                  </a:lnTo>
                  <a:lnTo>
                    <a:pt x="206047" y="167138"/>
                  </a:lnTo>
                  <a:lnTo>
                    <a:pt x="212555" y="170764"/>
                  </a:lnTo>
                  <a:lnTo>
                    <a:pt x="214873" y="178930"/>
                  </a:lnTo>
                  <a:lnTo>
                    <a:pt x="214175" y="186207"/>
                  </a:lnTo>
                  <a:lnTo>
                    <a:pt x="216550" y="188678"/>
                  </a:lnTo>
                  <a:lnTo>
                    <a:pt x="219363" y="183877"/>
                  </a:lnTo>
                  <a:lnTo>
                    <a:pt x="219242" y="175673"/>
                  </a:lnTo>
                  <a:lnTo>
                    <a:pt x="224519" y="179997"/>
                  </a:lnTo>
                  <a:lnTo>
                    <a:pt x="226716" y="168878"/>
                  </a:lnTo>
                  <a:lnTo>
                    <a:pt x="232132" y="165316"/>
                  </a:lnTo>
                  <a:lnTo>
                    <a:pt x="239391" y="164046"/>
                  </a:lnTo>
                  <a:lnTo>
                    <a:pt x="245537" y="166097"/>
                  </a:lnTo>
                  <a:lnTo>
                    <a:pt x="252980" y="144647"/>
                  </a:lnTo>
                  <a:lnTo>
                    <a:pt x="252643" y="138303"/>
                  </a:lnTo>
                  <a:lnTo>
                    <a:pt x="258980" y="141250"/>
                  </a:lnTo>
                  <a:lnTo>
                    <a:pt x="260161" y="135547"/>
                  </a:lnTo>
                  <a:lnTo>
                    <a:pt x="269598" y="139541"/>
                  </a:lnTo>
                  <a:lnTo>
                    <a:pt x="282825" y="130639"/>
                  </a:lnTo>
                  <a:lnTo>
                    <a:pt x="286717" y="120783"/>
                  </a:lnTo>
                  <a:lnTo>
                    <a:pt x="287619" y="90157"/>
                  </a:lnTo>
                  <a:lnTo>
                    <a:pt x="284622" y="83674"/>
                  </a:lnTo>
                  <a:lnTo>
                    <a:pt x="284266" y="73743"/>
                  </a:lnTo>
                  <a:lnTo>
                    <a:pt x="280056" y="73235"/>
                  </a:lnTo>
                  <a:lnTo>
                    <a:pt x="266207" y="88951"/>
                  </a:lnTo>
                  <a:lnTo>
                    <a:pt x="263819" y="86792"/>
                  </a:lnTo>
                  <a:lnTo>
                    <a:pt x="263990" y="71774"/>
                  </a:lnTo>
                  <a:lnTo>
                    <a:pt x="267515" y="56452"/>
                  </a:lnTo>
                  <a:lnTo>
                    <a:pt x="276462" y="41612"/>
                  </a:lnTo>
                  <a:lnTo>
                    <a:pt x="279084" y="33782"/>
                  </a:lnTo>
                  <a:lnTo>
                    <a:pt x="277713" y="23343"/>
                  </a:lnTo>
                  <a:lnTo>
                    <a:pt x="271464" y="17228"/>
                  </a:lnTo>
                  <a:lnTo>
                    <a:pt x="269458" y="11227"/>
                  </a:lnTo>
                  <a:lnTo>
                    <a:pt x="261704" y="15151"/>
                  </a:lnTo>
                  <a:lnTo>
                    <a:pt x="253811" y="16243"/>
                  </a:lnTo>
                  <a:lnTo>
                    <a:pt x="248700" y="22053"/>
                  </a:lnTo>
                  <a:lnTo>
                    <a:pt x="241296" y="21914"/>
                  </a:lnTo>
                  <a:lnTo>
                    <a:pt x="233828" y="16078"/>
                  </a:lnTo>
                  <a:lnTo>
                    <a:pt x="229967" y="2413"/>
                  </a:lnTo>
                  <a:lnTo>
                    <a:pt x="215730" y="0"/>
                  </a:lnTo>
                  <a:lnTo>
                    <a:pt x="208682" y="7550"/>
                  </a:lnTo>
                  <a:lnTo>
                    <a:pt x="199170" y="8782"/>
                  </a:lnTo>
                  <a:lnTo>
                    <a:pt x="179402" y="21635"/>
                  </a:lnTo>
                  <a:lnTo>
                    <a:pt x="175078" y="16586"/>
                  </a:lnTo>
                  <a:lnTo>
                    <a:pt x="168874" y="19387"/>
                  </a:lnTo>
                  <a:lnTo>
                    <a:pt x="153767" y="18015"/>
                  </a:lnTo>
                  <a:lnTo>
                    <a:pt x="152561" y="11227"/>
                  </a:lnTo>
                  <a:lnTo>
                    <a:pt x="144737" y="13526"/>
                  </a:lnTo>
                  <a:lnTo>
                    <a:pt x="143525" y="6737"/>
                  </a:lnTo>
                  <a:lnTo>
                    <a:pt x="139270" y="6795"/>
                  </a:lnTo>
                  <a:lnTo>
                    <a:pt x="126100" y="12205"/>
                  </a:lnTo>
                  <a:lnTo>
                    <a:pt x="123598" y="15570"/>
                  </a:lnTo>
                  <a:lnTo>
                    <a:pt x="124544" y="23400"/>
                  </a:lnTo>
                  <a:lnTo>
                    <a:pt x="112965" y="35916"/>
                  </a:lnTo>
                  <a:lnTo>
                    <a:pt x="109236" y="44501"/>
                  </a:lnTo>
                  <a:lnTo>
                    <a:pt x="108842" y="52946"/>
                  </a:lnTo>
                  <a:lnTo>
                    <a:pt x="101296" y="58865"/>
                  </a:lnTo>
                  <a:lnTo>
                    <a:pt x="99519" y="65913"/>
                  </a:lnTo>
                  <a:lnTo>
                    <a:pt x="91304" y="72028"/>
                  </a:lnTo>
                  <a:lnTo>
                    <a:pt x="85303" y="79547"/>
                  </a:lnTo>
                  <a:lnTo>
                    <a:pt x="72309" y="90494"/>
                  </a:lnTo>
                  <a:lnTo>
                    <a:pt x="75863" y="94990"/>
                  </a:lnTo>
                  <a:lnTo>
                    <a:pt x="76956" y="103549"/>
                  </a:lnTo>
                  <a:lnTo>
                    <a:pt x="62476" y="116910"/>
                  </a:lnTo>
                  <a:lnTo>
                    <a:pt x="50007" y="124657"/>
                  </a:lnTo>
                  <a:lnTo>
                    <a:pt x="34232" y="127972"/>
                  </a:lnTo>
                  <a:lnTo>
                    <a:pt x="14013" y="138303"/>
                  </a:lnTo>
                  <a:lnTo>
                    <a:pt x="0" y="140888"/>
                  </a:lnTo>
                  <a:lnTo>
                    <a:pt x="12527" y="157842"/>
                  </a:lnTo>
                  <a:lnTo>
                    <a:pt x="25885" y="187135"/>
                  </a:lnTo>
                  <a:lnTo>
                    <a:pt x="31580" y="206820"/>
                  </a:lnTo>
                  <a:lnTo>
                    <a:pt x="33693" y="223901"/>
                  </a:lnTo>
                  <a:lnTo>
                    <a:pt x="35237" y="225698"/>
                  </a:lnTo>
                  <a:lnTo>
                    <a:pt x="43103" y="256070"/>
                  </a:lnTo>
                  <a:lnTo>
                    <a:pt x="46045" y="272586"/>
                  </a:lnTo>
                  <a:lnTo>
                    <a:pt x="50094" y="277082"/>
                  </a:lnTo>
                  <a:lnTo>
                    <a:pt x="54684" y="276295"/>
                  </a:lnTo>
                  <a:lnTo>
                    <a:pt x="57334" y="280010"/>
                  </a:lnTo>
                  <a:lnTo>
                    <a:pt x="57247" y="287230"/>
                  </a:lnTo>
                  <a:lnTo>
                    <a:pt x="51187" y="289846"/>
                  </a:lnTo>
                  <a:lnTo>
                    <a:pt x="49702" y="298755"/>
                  </a:lnTo>
                  <a:lnTo>
                    <a:pt x="51523" y="305892"/>
                  </a:lnTo>
                  <a:lnTo>
                    <a:pt x="60699" y="313785"/>
                  </a:lnTo>
                  <a:lnTo>
                    <a:pt x="77130" y="312579"/>
                  </a:lnTo>
                  <a:lnTo>
                    <a:pt x="82855" y="321380"/>
                  </a:lnTo>
                  <a:lnTo>
                    <a:pt x="87998" y="335096"/>
                  </a:lnTo>
                  <a:lnTo>
                    <a:pt x="102199" y="346056"/>
                  </a:lnTo>
                  <a:lnTo>
                    <a:pt x="110299" y="345916"/>
                  </a:lnTo>
                  <a:lnTo>
                    <a:pt x="113198" y="343471"/>
                  </a:lnTo>
                  <a:lnTo>
                    <a:pt x="120309" y="343668"/>
                  </a:lnTo>
                  <a:lnTo>
                    <a:pt x="128754" y="353365"/>
                  </a:lnTo>
                  <a:lnTo>
                    <a:pt x="133574" y="345834"/>
                  </a:lnTo>
                  <a:lnTo>
                    <a:pt x="136489" y="344875"/>
                  </a:lnTo>
                  <a:lnTo>
                    <a:pt x="139549" y="352889"/>
                  </a:lnTo>
                  <a:lnTo>
                    <a:pt x="138121" y="357416"/>
                  </a:lnTo>
                  <a:lnTo>
                    <a:pt x="130780" y="357531"/>
                  </a:lnTo>
                  <a:lnTo>
                    <a:pt x="130850" y="363207"/>
                  </a:lnTo>
                  <a:lnTo>
                    <a:pt x="143906" y="37856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63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36BC0E3-9EFB-79BF-C60B-6E3BBFA30405}"/>
                </a:ext>
              </a:extLst>
            </p:cNvPr>
            <p:cNvSpPr txBox="1"/>
            <p:nvPr/>
          </p:nvSpPr>
          <p:spPr>
            <a:xfrm>
              <a:off x="6749585" y="4184796"/>
              <a:ext cx="858630" cy="3600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spc="0" baseline="0" dirty="0">
                  <a:ln/>
                  <a:solidFill>
                    <a:schemeClr val="bg1"/>
                  </a:solidFill>
                  <a:cs typeface="+mn-ea"/>
                  <a:sym typeface="+mn-lt"/>
                  <a:rtl val="0"/>
                </a:rPr>
                <a:t>呈贡区</a:t>
              </a:r>
            </a:p>
          </p:txBody>
        </p:sp>
      </p:grpSp>
      <p:pic>
        <p:nvPicPr>
          <p:cNvPr id="81" name="图片 80">
            <a:extLst>
              <a:ext uri="{FF2B5EF4-FFF2-40B4-BE49-F238E27FC236}">
                <a16:creationId xmlns:a16="http://schemas.microsoft.com/office/drawing/2014/main" id="{977EBC6F-7DF4-C20D-F0D6-10F9E3529F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4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8E0354BC-B1B6-75EB-6493-B2FA394C4E7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2" y="4863559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431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CC47991D-6F23-A476-96CA-897EE582B0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0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D25960B2-D895-C83B-1660-8A685CCE2526}"/>
              </a:ext>
            </a:extLst>
          </p:cNvPr>
          <p:cNvSpPr/>
          <p:nvPr/>
        </p:nvSpPr>
        <p:spPr>
          <a:xfrm>
            <a:off x="606929" y="1426394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5A2DFE1-74DE-B66F-D422-4F301EEEF1EB}"/>
              </a:ext>
            </a:extLst>
          </p:cNvPr>
          <p:cNvSpPr/>
          <p:nvPr/>
        </p:nvSpPr>
        <p:spPr>
          <a:xfrm>
            <a:off x="508538" y="1351052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FDDAF4-818E-18D7-D590-7EAFD901C07F}"/>
              </a:ext>
            </a:extLst>
          </p:cNvPr>
          <p:cNvSpPr txBox="1"/>
          <p:nvPr/>
        </p:nvSpPr>
        <p:spPr>
          <a:xfrm>
            <a:off x="407987" y="223699"/>
            <a:ext cx="142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图表页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F90F9D-5732-2841-2A0A-6AC8A9C2867F}"/>
              </a:ext>
            </a:extLst>
          </p:cNvPr>
          <p:cNvSpPr txBox="1"/>
          <p:nvPr/>
        </p:nvSpPr>
        <p:spPr>
          <a:xfrm>
            <a:off x="407987" y="725122"/>
            <a:ext cx="161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一些图表数据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F69017F0-550F-6316-DD26-09906B3EFF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99" name="矩形 98">
            <a:extLst>
              <a:ext uri="{FF2B5EF4-FFF2-40B4-BE49-F238E27FC236}">
                <a16:creationId xmlns:a16="http://schemas.microsoft.com/office/drawing/2014/main" id="{34583620-7944-F57B-6E1B-8577CDB5D85C}"/>
              </a:ext>
            </a:extLst>
          </p:cNvPr>
          <p:cNvSpPr/>
          <p:nvPr/>
        </p:nvSpPr>
        <p:spPr>
          <a:xfrm>
            <a:off x="410147" y="1256904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7B4BEB0-4F8F-8DED-2B97-B1632571D27E}"/>
              </a:ext>
            </a:extLst>
          </p:cNvPr>
          <p:cNvSpPr/>
          <p:nvPr/>
        </p:nvSpPr>
        <p:spPr>
          <a:xfrm>
            <a:off x="607870" y="4687901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0114DF2-00EF-65DF-84B7-B5A559E84E76}"/>
              </a:ext>
            </a:extLst>
          </p:cNvPr>
          <p:cNvSpPr/>
          <p:nvPr/>
        </p:nvSpPr>
        <p:spPr>
          <a:xfrm>
            <a:off x="509479" y="4612559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7294F0F-A4D0-A252-A1E1-2E610A64E41F}"/>
              </a:ext>
            </a:extLst>
          </p:cNvPr>
          <p:cNvSpPr/>
          <p:nvPr/>
        </p:nvSpPr>
        <p:spPr>
          <a:xfrm>
            <a:off x="411088" y="4518411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D85EFEEF-2F31-EB0A-C736-0CEA6E178D0D}"/>
              </a:ext>
            </a:extLst>
          </p:cNvPr>
          <p:cNvSpPr/>
          <p:nvPr/>
        </p:nvSpPr>
        <p:spPr>
          <a:xfrm>
            <a:off x="644644" y="4999993"/>
            <a:ext cx="1156888" cy="1156888"/>
          </a:xfrm>
          <a:prstGeom prst="ellipse">
            <a:avLst/>
          </a:prstGeom>
          <a:noFill/>
          <a:ln w="1905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弧形 120">
            <a:extLst>
              <a:ext uri="{FF2B5EF4-FFF2-40B4-BE49-F238E27FC236}">
                <a16:creationId xmlns:a16="http://schemas.microsoft.com/office/drawing/2014/main" id="{C6EAA6A8-44A5-D7CC-AE97-7FA0AB3651F8}"/>
              </a:ext>
            </a:extLst>
          </p:cNvPr>
          <p:cNvSpPr/>
          <p:nvPr/>
        </p:nvSpPr>
        <p:spPr>
          <a:xfrm>
            <a:off x="644644" y="4999993"/>
            <a:ext cx="1156888" cy="1156888"/>
          </a:xfrm>
          <a:prstGeom prst="arc">
            <a:avLst>
              <a:gd name="adj1" fmla="val 16325479"/>
              <a:gd name="adj2" fmla="val 5287318"/>
            </a:avLst>
          </a:prstGeom>
          <a:noFill/>
          <a:ln w="1905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74BFF47-F084-F9D6-D462-E3C75917912A}"/>
              </a:ext>
            </a:extLst>
          </p:cNvPr>
          <p:cNvSpPr txBox="1"/>
          <p:nvPr/>
        </p:nvSpPr>
        <p:spPr>
          <a:xfrm>
            <a:off x="732067" y="5508348"/>
            <a:ext cx="103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50%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5E8F9CE-219F-35CC-1739-29E5A047A677}"/>
              </a:ext>
            </a:extLst>
          </p:cNvPr>
          <p:cNvSpPr txBox="1"/>
          <p:nvPr/>
        </p:nvSpPr>
        <p:spPr>
          <a:xfrm>
            <a:off x="644644" y="5320449"/>
            <a:ext cx="1204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数据标题</a:t>
            </a: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E28C3D1-E75C-7D0B-6179-3BF16E684676}"/>
              </a:ext>
            </a:extLst>
          </p:cNvPr>
          <p:cNvSpPr/>
          <p:nvPr/>
        </p:nvSpPr>
        <p:spPr>
          <a:xfrm>
            <a:off x="2523773" y="4999993"/>
            <a:ext cx="1156888" cy="1156888"/>
          </a:xfrm>
          <a:prstGeom prst="ellipse">
            <a:avLst/>
          </a:prstGeom>
          <a:noFill/>
          <a:ln w="1905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弧形 124">
            <a:extLst>
              <a:ext uri="{FF2B5EF4-FFF2-40B4-BE49-F238E27FC236}">
                <a16:creationId xmlns:a16="http://schemas.microsoft.com/office/drawing/2014/main" id="{4002E8D0-AADC-DCC9-A0D0-95B571BA5024}"/>
              </a:ext>
            </a:extLst>
          </p:cNvPr>
          <p:cNvSpPr/>
          <p:nvPr/>
        </p:nvSpPr>
        <p:spPr>
          <a:xfrm>
            <a:off x="2523773" y="4999993"/>
            <a:ext cx="1156888" cy="1156888"/>
          </a:xfrm>
          <a:prstGeom prst="arc">
            <a:avLst>
              <a:gd name="adj1" fmla="val 16325479"/>
              <a:gd name="adj2" fmla="val 9197569"/>
            </a:avLst>
          </a:prstGeom>
          <a:noFill/>
          <a:ln w="1905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3D06FEB-09D3-2913-4AB4-9112B5D78685}"/>
              </a:ext>
            </a:extLst>
          </p:cNvPr>
          <p:cNvSpPr txBox="1"/>
          <p:nvPr/>
        </p:nvSpPr>
        <p:spPr>
          <a:xfrm>
            <a:off x="2611196" y="5508348"/>
            <a:ext cx="103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68%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9657277-CDDE-ABC0-3296-01DE8931DCE7}"/>
              </a:ext>
            </a:extLst>
          </p:cNvPr>
          <p:cNvSpPr txBox="1"/>
          <p:nvPr/>
        </p:nvSpPr>
        <p:spPr>
          <a:xfrm>
            <a:off x="2523773" y="5320449"/>
            <a:ext cx="1204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数据标题</a:t>
            </a: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6ACEB61F-C4DF-1805-1CE4-9960780A5780}"/>
              </a:ext>
            </a:extLst>
          </p:cNvPr>
          <p:cNvSpPr/>
          <p:nvPr/>
        </p:nvSpPr>
        <p:spPr>
          <a:xfrm>
            <a:off x="4402902" y="4999993"/>
            <a:ext cx="1156888" cy="1156888"/>
          </a:xfrm>
          <a:prstGeom prst="ellipse">
            <a:avLst/>
          </a:prstGeom>
          <a:noFill/>
          <a:ln w="1905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AAAC3D9F-F64E-9AF2-B578-4530B6A3ED30}"/>
              </a:ext>
            </a:extLst>
          </p:cNvPr>
          <p:cNvSpPr/>
          <p:nvPr/>
        </p:nvSpPr>
        <p:spPr>
          <a:xfrm>
            <a:off x="4402902" y="4999993"/>
            <a:ext cx="1156888" cy="1156888"/>
          </a:xfrm>
          <a:prstGeom prst="arc">
            <a:avLst>
              <a:gd name="adj1" fmla="val 16325479"/>
              <a:gd name="adj2" fmla="val 14566315"/>
            </a:avLst>
          </a:prstGeom>
          <a:noFill/>
          <a:ln w="1905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C931AAF-AA74-2446-68CE-5ACB8A1ED5C9}"/>
              </a:ext>
            </a:extLst>
          </p:cNvPr>
          <p:cNvSpPr txBox="1"/>
          <p:nvPr/>
        </p:nvSpPr>
        <p:spPr>
          <a:xfrm>
            <a:off x="4490325" y="5508348"/>
            <a:ext cx="103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98%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928FE09-F4B2-EBF2-872E-AE201B24CA8F}"/>
              </a:ext>
            </a:extLst>
          </p:cNvPr>
          <p:cNvSpPr txBox="1"/>
          <p:nvPr/>
        </p:nvSpPr>
        <p:spPr>
          <a:xfrm>
            <a:off x="4402902" y="5320449"/>
            <a:ext cx="1204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数据标题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9F42C5-0284-820E-900D-02F9DE37BF6E}"/>
              </a:ext>
            </a:extLst>
          </p:cNvPr>
          <p:cNvGrpSpPr/>
          <p:nvPr/>
        </p:nvGrpSpPr>
        <p:grpSpPr>
          <a:xfrm>
            <a:off x="163925" y="1275328"/>
            <a:ext cx="5849120" cy="2772442"/>
            <a:chOff x="-4771562" y="-1160796"/>
            <a:chExt cx="5849120" cy="2772442"/>
          </a:xfrm>
        </p:grpSpPr>
        <p:graphicFrame>
          <p:nvGraphicFramePr>
            <p:cNvPr id="141" name="图表 140">
              <a:extLst>
                <a:ext uri="{FF2B5EF4-FFF2-40B4-BE49-F238E27FC236}">
                  <a16:creationId xmlns:a16="http://schemas.microsoft.com/office/drawing/2014/main" id="{57832625-47CD-E042-CB08-20622C2A89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244332"/>
                </p:ext>
              </p:extLst>
            </p:nvPr>
          </p:nvGraphicFramePr>
          <p:xfrm>
            <a:off x="-4771562" y="-1160796"/>
            <a:ext cx="5849120" cy="27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DC71B33-965B-A693-5AEA-81F1E0744A4B}"/>
                </a:ext>
              </a:extLst>
            </p:cNvPr>
            <p:cNvSpPr/>
            <p:nvPr/>
          </p:nvSpPr>
          <p:spPr>
            <a:xfrm rot="10800000">
              <a:off x="-2458561" y="-911537"/>
              <a:ext cx="189705" cy="224465"/>
            </a:xfrm>
            <a:custGeom>
              <a:avLst/>
              <a:gdLst>
                <a:gd name="connsiteX0" fmla="*/ 318303 w 636608"/>
                <a:gd name="connsiteY0" fmla="*/ 0 h 753257"/>
                <a:gd name="connsiteX1" fmla="*/ 355212 w 636608"/>
                <a:gd name="connsiteY1" fmla="*/ 120370 h 753257"/>
                <a:gd name="connsiteX2" fmla="*/ 382453 w 636608"/>
                <a:gd name="connsiteY2" fmla="*/ 123116 h 753257"/>
                <a:gd name="connsiteX3" fmla="*/ 636608 w 636608"/>
                <a:gd name="connsiteY3" fmla="*/ 434953 h 753257"/>
                <a:gd name="connsiteX4" fmla="*/ 318304 w 636608"/>
                <a:gd name="connsiteY4" fmla="*/ 753257 h 753257"/>
                <a:gd name="connsiteX5" fmla="*/ 0 w 636608"/>
                <a:gd name="connsiteY5" fmla="*/ 434953 h 753257"/>
                <a:gd name="connsiteX6" fmla="*/ 254155 w 636608"/>
                <a:gd name="connsiteY6" fmla="*/ 123116 h 753257"/>
                <a:gd name="connsiteX7" fmla="*/ 281394 w 636608"/>
                <a:gd name="connsiteY7" fmla="*/ 120370 h 75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608" h="753257">
                  <a:moveTo>
                    <a:pt x="318303" y="0"/>
                  </a:moveTo>
                  <a:lnTo>
                    <a:pt x="355212" y="120370"/>
                  </a:lnTo>
                  <a:lnTo>
                    <a:pt x="382453" y="123116"/>
                  </a:lnTo>
                  <a:cubicBezTo>
                    <a:pt x="527499" y="152797"/>
                    <a:pt x="636608" y="281133"/>
                    <a:pt x="636608" y="434953"/>
                  </a:cubicBezTo>
                  <a:cubicBezTo>
                    <a:pt x="636608" y="610747"/>
                    <a:pt x="494098" y="753257"/>
                    <a:pt x="318304" y="753257"/>
                  </a:cubicBezTo>
                  <a:cubicBezTo>
                    <a:pt x="142510" y="753257"/>
                    <a:pt x="0" y="610747"/>
                    <a:pt x="0" y="434953"/>
                  </a:cubicBezTo>
                  <a:cubicBezTo>
                    <a:pt x="0" y="281133"/>
                    <a:pt x="109109" y="152797"/>
                    <a:pt x="254155" y="123116"/>
                  </a:cubicBezTo>
                  <a:lnTo>
                    <a:pt x="281394" y="12037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BE57883-27CD-D488-6513-17C97BF68212}"/>
                </a:ext>
              </a:extLst>
            </p:cNvPr>
            <p:cNvSpPr/>
            <p:nvPr/>
          </p:nvSpPr>
          <p:spPr>
            <a:xfrm>
              <a:off x="-2425567" y="-881691"/>
              <a:ext cx="123716" cy="1237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A998DA-9D12-28D4-3299-5EF882C5060B}"/>
                </a:ext>
              </a:extLst>
            </p:cNvPr>
            <p:cNvSpPr txBox="1"/>
            <p:nvPr/>
          </p:nvSpPr>
          <p:spPr>
            <a:xfrm>
              <a:off x="-2834957" y="-740546"/>
              <a:ext cx="93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1200</a:t>
              </a:r>
              <a:endParaRPr lang="zh-CN" alt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BA125D0-CF54-96CC-DC8C-4A9CAC5B4165}"/>
              </a:ext>
            </a:extLst>
          </p:cNvPr>
          <p:cNvSpPr/>
          <p:nvPr/>
        </p:nvSpPr>
        <p:spPr>
          <a:xfrm>
            <a:off x="6350174" y="1426394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DCD6A0-AB2F-0785-64F4-367986FF532A}"/>
              </a:ext>
            </a:extLst>
          </p:cNvPr>
          <p:cNvSpPr/>
          <p:nvPr/>
        </p:nvSpPr>
        <p:spPr>
          <a:xfrm>
            <a:off x="6251783" y="1351052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046806-01B0-0D5B-B570-686A1C58FBE6}"/>
              </a:ext>
            </a:extLst>
          </p:cNvPr>
          <p:cNvSpPr/>
          <p:nvPr/>
        </p:nvSpPr>
        <p:spPr>
          <a:xfrm>
            <a:off x="6153392" y="1256904"/>
            <a:ext cx="5432898" cy="298108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506382-6F3E-652E-FE2F-0BBE6A012D1D}"/>
              </a:ext>
            </a:extLst>
          </p:cNvPr>
          <p:cNvSpPr/>
          <p:nvPr/>
        </p:nvSpPr>
        <p:spPr>
          <a:xfrm>
            <a:off x="6351115" y="4687901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DAF905-43C4-C143-FD1B-65EE14159C76}"/>
              </a:ext>
            </a:extLst>
          </p:cNvPr>
          <p:cNvSpPr/>
          <p:nvPr/>
        </p:nvSpPr>
        <p:spPr>
          <a:xfrm>
            <a:off x="6252724" y="4612559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0D33A7-6531-02C7-370A-44515EDC7144}"/>
              </a:ext>
            </a:extLst>
          </p:cNvPr>
          <p:cNvSpPr/>
          <p:nvPr/>
        </p:nvSpPr>
        <p:spPr>
          <a:xfrm>
            <a:off x="6154333" y="4518411"/>
            <a:ext cx="5432898" cy="193050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254000" dist="127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730ED84-6E31-AB78-BD5E-5B656D450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601289"/>
              </p:ext>
            </p:extLst>
          </p:nvPr>
        </p:nvGraphicFramePr>
        <p:xfrm>
          <a:off x="6219441" y="1554432"/>
          <a:ext cx="5223465" cy="2632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DE90BD1-EA87-36DB-060F-704FE6998C24}"/>
              </a:ext>
            </a:extLst>
          </p:cNvPr>
          <p:cNvSpPr/>
          <p:nvPr/>
        </p:nvSpPr>
        <p:spPr>
          <a:xfrm flipV="1">
            <a:off x="9834027" y="1477273"/>
            <a:ext cx="461836" cy="496276"/>
          </a:xfrm>
          <a:custGeom>
            <a:avLst/>
            <a:gdLst>
              <a:gd name="connsiteX0" fmla="*/ 79952 w 619760"/>
              <a:gd name="connsiteY0" fmla="*/ 665978 h 665978"/>
              <a:gd name="connsiteX1" fmla="*/ 539808 w 619760"/>
              <a:gd name="connsiteY1" fmla="*/ 665978 h 665978"/>
              <a:gd name="connsiteX2" fmla="*/ 619760 w 619760"/>
              <a:gd name="connsiteY2" fmla="*/ 586026 h 665978"/>
              <a:gd name="connsiteX3" fmla="*/ 619760 w 619760"/>
              <a:gd name="connsiteY3" fmla="*/ 266230 h 665978"/>
              <a:gd name="connsiteX4" fmla="*/ 539808 w 619760"/>
              <a:gd name="connsiteY4" fmla="*/ 186278 h 665978"/>
              <a:gd name="connsiteX5" fmla="*/ 358763 w 619760"/>
              <a:gd name="connsiteY5" fmla="*/ 186278 h 665978"/>
              <a:gd name="connsiteX6" fmla="*/ 309880 w 619760"/>
              <a:gd name="connsiteY6" fmla="*/ 0 h 665978"/>
              <a:gd name="connsiteX7" fmla="*/ 260997 w 619760"/>
              <a:gd name="connsiteY7" fmla="*/ 186278 h 665978"/>
              <a:gd name="connsiteX8" fmla="*/ 79952 w 619760"/>
              <a:gd name="connsiteY8" fmla="*/ 186278 h 665978"/>
              <a:gd name="connsiteX9" fmla="*/ 0 w 619760"/>
              <a:gd name="connsiteY9" fmla="*/ 266230 h 665978"/>
              <a:gd name="connsiteX10" fmla="*/ 0 w 619760"/>
              <a:gd name="connsiteY10" fmla="*/ 586026 h 665978"/>
              <a:gd name="connsiteX11" fmla="*/ 79952 w 619760"/>
              <a:gd name="connsiteY11" fmla="*/ 665978 h 66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9760" h="665978">
                <a:moveTo>
                  <a:pt x="79952" y="665978"/>
                </a:moveTo>
                <a:lnTo>
                  <a:pt x="539808" y="665978"/>
                </a:lnTo>
                <a:cubicBezTo>
                  <a:pt x="583964" y="665978"/>
                  <a:pt x="619760" y="630182"/>
                  <a:pt x="619760" y="586026"/>
                </a:cubicBezTo>
                <a:lnTo>
                  <a:pt x="619760" y="266230"/>
                </a:lnTo>
                <a:cubicBezTo>
                  <a:pt x="619760" y="222074"/>
                  <a:pt x="583964" y="186278"/>
                  <a:pt x="539808" y="186278"/>
                </a:cubicBezTo>
                <a:lnTo>
                  <a:pt x="358763" y="186278"/>
                </a:lnTo>
                <a:lnTo>
                  <a:pt x="309880" y="0"/>
                </a:lnTo>
                <a:lnTo>
                  <a:pt x="260997" y="186278"/>
                </a:lnTo>
                <a:lnTo>
                  <a:pt x="79952" y="186278"/>
                </a:lnTo>
                <a:cubicBezTo>
                  <a:pt x="35796" y="186278"/>
                  <a:pt x="0" y="222074"/>
                  <a:pt x="0" y="266230"/>
                </a:cubicBezTo>
                <a:lnTo>
                  <a:pt x="0" y="586026"/>
                </a:lnTo>
                <a:cubicBezTo>
                  <a:pt x="0" y="630182"/>
                  <a:pt x="35796" y="665978"/>
                  <a:pt x="79952" y="66597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B5BDB5-F72B-8D2C-FD02-F9E751504FA1}"/>
              </a:ext>
            </a:extLst>
          </p:cNvPr>
          <p:cNvSpPr txBox="1"/>
          <p:nvPr/>
        </p:nvSpPr>
        <p:spPr>
          <a:xfrm>
            <a:off x="9834027" y="1474836"/>
            <a:ext cx="46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48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8DBC745-9844-89CB-E606-B0A73E6B4A2C}"/>
              </a:ext>
            </a:extLst>
          </p:cNvPr>
          <p:cNvSpPr/>
          <p:nvPr/>
        </p:nvSpPr>
        <p:spPr>
          <a:xfrm>
            <a:off x="6350174" y="4865970"/>
            <a:ext cx="1423686" cy="1423686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7BCC6730-3AEA-74CA-B20D-F033292E7647}"/>
              </a:ext>
            </a:extLst>
          </p:cNvPr>
          <p:cNvSpPr/>
          <p:nvPr/>
        </p:nvSpPr>
        <p:spPr>
          <a:xfrm>
            <a:off x="6770207" y="4949003"/>
            <a:ext cx="583620" cy="981716"/>
          </a:xfrm>
          <a:prstGeom prst="upArrow">
            <a:avLst>
              <a:gd name="adj1" fmla="val 50000"/>
              <a:gd name="adj2" fmla="val 56513"/>
            </a:avLst>
          </a:prstGeom>
          <a:gradFill flip="none" rotWithShape="1">
            <a:gsLst>
              <a:gs pos="94000">
                <a:schemeClr val="accent1">
                  <a:alpha val="0"/>
                </a:schemeClr>
              </a:gs>
              <a:gs pos="0">
                <a:schemeClr val="accent2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7D6F2A-5875-B595-CC40-6A715C916B9C}"/>
              </a:ext>
            </a:extLst>
          </p:cNvPr>
          <p:cNvSpPr txBox="1"/>
          <p:nvPr/>
        </p:nvSpPr>
        <p:spPr>
          <a:xfrm>
            <a:off x="6463484" y="5352815"/>
            <a:ext cx="119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同比增长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CF7CBD-7078-BE3E-4D0D-FD0F9945839F}"/>
              </a:ext>
            </a:extLst>
          </p:cNvPr>
          <p:cNvSpPr txBox="1"/>
          <p:nvPr/>
        </p:nvSpPr>
        <p:spPr>
          <a:xfrm>
            <a:off x="6483815" y="5578794"/>
            <a:ext cx="115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cs typeface="+mn-ea"/>
                <a:sym typeface="+mn-lt"/>
              </a:rPr>
              <a:t>200%</a:t>
            </a:r>
            <a:endParaRPr lang="zh-CN" altLang="en-US" sz="2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9A18E6-6A94-37B5-13CD-219A3581B0B6}"/>
              </a:ext>
            </a:extLst>
          </p:cNvPr>
          <p:cNvSpPr txBox="1"/>
          <p:nvPr/>
        </p:nvSpPr>
        <p:spPr>
          <a:xfrm>
            <a:off x="9283856" y="5109917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82112E-CED1-1B28-152B-F1517C52EF2D}"/>
              </a:ext>
            </a:extLst>
          </p:cNvPr>
          <p:cNvSpPr txBox="1"/>
          <p:nvPr/>
        </p:nvSpPr>
        <p:spPr>
          <a:xfrm>
            <a:off x="9283856" y="5479739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20C338-385C-8053-BA1D-B5811F04E16A}"/>
              </a:ext>
            </a:extLst>
          </p:cNvPr>
          <p:cNvSpPr/>
          <p:nvPr/>
        </p:nvSpPr>
        <p:spPr>
          <a:xfrm>
            <a:off x="7842873" y="4865970"/>
            <a:ext cx="1423686" cy="1423686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2C1DB82E-E018-C520-D9CE-A511318BB4F5}"/>
              </a:ext>
            </a:extLst>
          </p:cNvPr>
          <p:cNvSpPr/>
          <p:nvPr/>
        </p:nvSpPr>
        <p:spPr>
          <a:xfrm>
            <a:off x="8262906" y="4949003"/>
            <a:ext cx="583620" cy="981716"/>
          </a:xfrm>
          <a:prstGeom prst="upArrow">
            <a:avLst>
              <a:gd name="adj1" fmla="val 50000"/>
              <a:gd name="adj2" fmla="val 56513"/>
            </a:avLst>
          </a:prstGeom>
          <a:gradFill flip="none" rotWithShape="1">
            <a:gsLst>
              <a:gs pos="94000">
                <a:schemeClr val="accent1">
                  <a:alpha val="0"/>
                </a:schemeClr>
              </a:gs>
              <a:gs pos="0">
                <a:schemeClr val="accent2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CCD26E-B728-3746-9FA8-2A6612C264C6}"/>
              </a:ext>
            </a:extLst>
          </p:cNvPr>
          <p:cNvSpPr txBox="1"/>
          <p:nvPr/>
        </p:nvSpPr>
        <p:spPr>
          <a:xfrm>
            <a:off x="7956183" y="5352815"/>
            <a:ext cx="119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同比增长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7968573-5322-DBE7-F1B0-4D993438B5AD}"/>
              </a:ext>
            </a:extLst>
          </p:cNvPr>
          <p:cNvSpPr txBox="1"/>
          <p:nvPr/>
        </p:nvSpPr>
        <p:spPr>
          <a:xfrm>
            <a:off x="7976514" y="5578794"/>
            <a:ext cx="115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cs typeface="+mn-ea"/>
                <a:sym typeface="+mn-lt"/>
              </a:rPr>
              <a:t>200%</a:t>
            </a:r>
            <a:endParaRPr lang="zh-CN" altLang="en-US" sz="2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7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A286CAB-8511-2F47-6CAD-D7B3891ED5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468"/>
          <a:stretch>
            <a:fillRect/>
          </a:stretch>
        </p:blipFill>
        <p:spPr>
          <a:xfrm>
            <a:off x="0" y="2270677"/>
            <a:ext cx="12180850" cy="4566562"/>
          </a:xfrm>
          <a:custGeom>
            <a:avLst/>
            <a:gdLst>
              <a:gd name="connsiteX0" fmla="*/ 0 w 12180850"/>
              <a:gd name="connsiteY0" fmla="*/ 0 h 4566562"/>
              <a:gd name="connsiteX1" fmla="*/ 12180850 w 12180850"/>
              <a:gd name="connsiteY1" fmla="*/ 0 h 4566562"/>
              <a:gd name="connsiteX2" fmla="*/ 12180850 w 12180850"/>
              <a:gd name="connsiteY2" fmla="*/ 4566562 h 4566562"/>
              <a:gd name="connsiteX3" fmla="*/ 0 w 12180850"/>
              <a:gd name="connsiteY3" fmla="*/ 4566562 h 45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50" h="4566562">
                <a:moveTo>
                  <a:pt x="0" y="0"/>
                </a:moveTo>
                <a:lnTo>
                  <a:pt x="12180850" y="0"/>
                </a:lnTo>
                <a:lnTo>
                  <a:pt x="12180850" y="4566562"/>
                </a:lnTo>
                <a:lnTo>
                  <a:pt x="0" y="4566562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EA6F94-D2A0-E26A-8C5B-A07ABEB062D3}"/>
              </a:ext>
            </a:extLst>
          </p:cNvPr>
          <p:cNvSpPr txBox="1"/>
          <p:nvPr/>
        </p:nvSpPr>
        <p:spPr>
          <a:xfrm>
            <a:off x="3008627" y="1211367"/>
            <a:ext cx="4457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04</a:t>
            </a:r>
            <a:endParaRPr lang="zh-CN" altLang="en-US" sz="199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46BF2C-EA48-E36A-95FF-C194A479407E}"/>
              </a:ext>
            </a:extLst>
          </p:cNvPr>
          <p:cNvCxnSpPr>
            <a:cxnSpLocks/>
          </p:cNvCxnSpPr>
          <p:nvPr/>
        </p:nvCxnSpPr>
        <p:spPr>
          <a:xfrm>
            <a:off x="6058967" y="1955409"/>
            <a:ext cx="0" cy="166662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08DA3C3-CA6A-C34D-9638-618B094D365E}"/>
              </a:ext>
            </a:extLst>
          </p:cNvPr>
          <p:cNvSpPr txBox="1"/>
          <p:nvPr/>
        </p:nvSpPr>
        <p:spPr>
          <a:xfrm>
            <a:off x="6099701" y="2080836"/>
            <a:ext cx="235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B042B3-06C5-8FE4-99AD-95DF4287875B}"/>
              </a:ext>
            </a:extLst>
          </p:cNvPr>
          <p:cNvSpPr txBox="1"/>
          <p:nvPr/>
        </p:nvSpPr>
        <p:spPr>
          <a:xfrm>
            <a:off x="6099701" y="2788722"/>
            <a:ext cx="393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0679B5-C28F-AEC3-A6D1-AF5FB2361E77}"/>
              </a:ext>
            </a:extLst>
          </p:cNvPr>
          <p:cNvGrpSpPr/>
          <p:nvPr/>
        </p:nvGrpSpPr>
        <p:grpSpPr>
          <a:xfrm rot="17100000" flipH="1">
            <a:off x="9837010" y="1783798"/>
            <a:ext cx="3894006" cy="6314945"/>
            <a:chOff x="6842373" y="1502803"/>
            <a:chExt cx="4899378" cy="794536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FB97621-17EB-765A-AD6A-BDB4B6BF7F7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ADFDB7-E9BB-BA9B-5FEF-835EBD66864C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A80E4F6-2F24-E7E0-3390-D35E9626ADF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E320A9-FC16-71F7-A0DB-9CFBFC182BE1}"/>
              </a:ext>
            </a:extLst>
          </p:cNvPr>
          <p:cNvGrpSpPr/>
          <p:nvPr/>
        </p:nvGrpSpPr>
        <p:grpSpPr>
          <a:xfrm rot="4500000">
            <a:off x="-961857" y="1845028"/>
            <a:ext cx="3894006" cy="6314945"/>
            <a:chOff x="6842373" y="1502803"/>
            <a:chExt cx="4899378" cy="794536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AF2BC7F-7BA4-1598-6B34-49F4A821EE64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FF5BC08-F122-E51B-A22F-FF34A5AEC77B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86A6A9C-7D25-4341-A4BE-7C0095D3885E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53C4F4-6F43-6B08-3041-053FEA1E0439}"/>
              </a:ext>
            </a:extLst>
          </p:cNvPr>
          <p:cNvGrpSpPr/>
          <p:nvPr/>
        </p:nvGrpSpPr>
        <p:grpSpPr>
          <a:xfrm>
            <a:off x="734583" y="-3621171"/>
            <a:ext cx="10722834" cy="6234575"/>
            <a:chOff x="559264" y="-2514549"/>
            <a:chExt cx="10722834" cy="623457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08FA14-E138-35CD-1F94-C4D3FC905BF0}"/>
                </a:ext>
              </a:extLst>
            </p:cNvPr>
            <p:cNvGrpSpPr/>
            <p:nvPr/>
          </p:nvGrpSpPr>
          <p:grpSpPr>
            <a:xfrm>
              <a:off x="559264" y="-2514549"/>
              <a:ext cx="1927442" cy="6028481"/>
              <a:chOff x="559264" y="-920210"/>
              <a:chExt cx="1927442" cy="602848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B4A5ED2-AFDE-3743-5CA4-20C34DE1EF41}"/>
                  </a:ext>
                </a:extLst>
              </p:cNvPr>
              <p:cNvSpPr/>
              <p:nvPr/>
            </p:nvSpPr>
            <p:spPr>
              <a:xfrm>
                <a:off x="1216191" y="-920210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F5077F1-975A-642E-AFC1-9C98A6BCA479}"/>
                  </a:ext>
                </a:extLst>
              </p:cNvPr>
              <p:cNvSpPr/>
              <p:nvPr/>
            </p:nvSpPr>
            <p:spPr>
              <a:xfrm>
                <a:off x="1639696" y="-566918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5D68D1-AAAC-D523-272E-BC87EF0278EB}"/>
                  </a:ext>
                </a:extLst>
              </p:cNvPr>
              <p:cNvSpPr/>
              <p:nvPr/>
            </p:nvSpPr>
            <p:spPr>
              <a:xfrm>
                <a:off x="559264" y="-919751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EBE0A1-F4A2-C021-A024-9E0BA17B160A}"/>
                </a:ext>
              </a:extLst>
            </p:cNvPr>
            <p:cNvGrpSpPr/>
            <p:nvPr/>
          </p:nvGrpSpPr>
          <p:grpSpPr>
            <a:xfrm>
              <a:off x="9264308" y="-2359844"/>
              <a:ext cx="2017790" cy="6079870"/>
              <a:chOff x="9264308" y="-2359844"/>
              <a:chExt cx="2017790" cy="607987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402E47-0C43-2E18-C175-8E323B330FDF}"/>
                  </a:ext>
                </a:extLst>
              </p:cNvPr>
              <p:cNvSpPr/>
              <p:nvPr/>
            </p:nvSpPr>
            <p:spPr>
              <a:xfrm>
                <a:off x="984969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FF362A-1082-5133-DBDF-FB461ABDBF7A}"/>
                  </a:ext>
                </a:extLst>
              </p:cNvPr>
              <p:cNvSpPr/>
              <p:nvPr/>
            </p:nvSpPr>
            <p:spPr>
              <a:xfrm>
                <a:off x="10435088" y="-1955163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F04B48-0D42-9094-54D4-98DCF1F39D5D}"/>
                  </a:ext>
                </a:extLst>
              </p:cNvPr>
              <p:cNvSpPr/>
              <p:nvPr/>
            </p:nvSpPr>
            <p:spPr>
              <a:xfrm>
                <a:off x="926430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279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9BDBD46-8B47-194B-F45D-B356A193631D}"/>
              </a:ext>
            </a:extLst>
          </p:cNvPr>
          <p:cNvSpPr/>
          <p:nvPr/>
        </p:nvSpPr>
        <p:spPr>
          <a:xfrm flipH="1" flipV="1">
            <a:off x="6432331" y="1828088"/>
            <a:ext cx="5351681" cy="4046483"/>
          </a:xfrm>
          <a:custGeom>
            <a:avLst/>
            <a:gdLst>
              <a:gd name="connsiteX0" fmla="*/ 0 w 5351681"/>
              <a:gd name="connsiteY0" fmla="*/ 0 h 4046483"/>
              <a:gd name="connsiteX1" fmla="*/ 5351681 w 5351681"/>
              <a:gd name="connsiteY1" fmla="*/ 0 h 4046483"/>
              <a:gd name="connsiteX2" fmla="*/ 5351681 w 5351681"/>
              <a:gd name="connsiteY2" fmla="*/ 2189663 h 4046483"/>
              <a:gd name="connsiteX3" fmla="*/ 5351681 w 5351681"/>
              <a:gd name="connsiteY3" fmla="*/ 3675110 h 4046483"/>
              <a:gd name="connsiteX4" fmla="*/ 5351681 w 5351681"/>
              <a:gd name="connsiteY4" fmla="*/ 3689131 h 4046483"/>
              <a:gd name="connsiteX5" fmla="*/ 5350268 w 5351681"/>
              <a:gd name="connsiteY5" fmla="*/ 3689131 h 4046483"/>
              <a:gd name="connsiteX6" fmla="*/ 5344136 w 5351681"/>
              <a:gd name="connsiteY6" fmla="*/ 3749955 h 4046483"/>
              <a:gd name="connsiteX7" fmla="*/ 4980308 w 5351681"/>
              <a:gd name="connsiteY7" fmla="*/ 4046483 h 4046483"/>
              <a:gd name="connsiteX8" fmla="*/ 371373 w 5351681"/>
              <a:gd name="connsiteY8" fmla="*/ 4046483 h 4046483"/>
              <a:gd name="connsiteX9" fmla="*/ 7545 w 5351681"/>
              <a:gd name="connsiteY9" fmla="*/ 3749955 h 4046483"/>
              <a:gd name="connsiteX10" fmla="*/ 1414 w 5351681"/>
              <a:gd name="connsiteY10" fmla="*/ 3689131 h 4046483"/>
              <a:gd name="connsiteX11" fmla="*/ 0 w 5351681"/>
              <a:gd name="connsiteY11" fmla="*/ 3689131 h 4046483"/>
              <a:gd name="connsiteX12" fmla="*/ 0 w 5351681"/>
              <a:gd name="connsiteY12" fmla="*/ 3675110 h 4046483"/>
              <a:gd name="connsiteX13" fmla="*/ 0 w 5351681"/>
              <a:gd name="connsiteY13" fmla="*/ 2189663 h 40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1681" h="4046483">
                <a:moveTo>
                  <a:pt x="0" y="0"/>
                </a:moveTo>
                <a:lnTo>
                  <a:pt x="5351681" y="0"/>
                </a:lnTo>
                <a:lnTo>
                  <a:pt x="5351681" y="2189663"/>
                </a:lnTo>
                <a:lnTo>
                  <a:pt x="5351681" y="3675110"/>
                </a:lnTo>
                <a:lnTo>
                  <a:pt x="5351681" y="3689131"/>
                </a:lnTo>
                <a:lnTo>
                  <a:pt x="5350268" y="3689131"/>
                </a:lnTo>
                <a:lnTo>
                  <a:pt x="5344136" y="3749955"/>
                </a:lnTo>
                <a:cubicBezTo>
                  <a:pt x="5309507" y="3919184"/>
                  <a:pt x="5159774" y="4046483"/>
                  <a:pt x="4980308" y="4046483"/>
                </a:cubicBezTo>
                <a:lnTo>
                  <a:pt x="371373" y="4046483"/>
                </a:lnTo>
                <a:cubicBezTo>
                  <a:pt x="191907" y="4046483"/>
                  <a:pt x="42174" y="3919184"/>
                  <a:pt x="7545" y="3749955"/>
                </a:cubicBezTo>
                <a:lnTo>
                  <a:pt x="1414" y="3689131"/>
                </a:lnTo>
                <a:lnTo>
                  <a:pt x="0" y="3689131"/>
                </a:lnTo>
                <a:lnTo>
                  <a:pt x="0" y="3675110"/>
                </a:lnTo>
                <a:lnTo>
                  <a:pt x="0" y="2189663"/>
                </a:lnTo>
                <a:close/>
              </a:path>
            </a:pathLst>
          </a:custGeom>
          <a:noFill/>
          <a:ln>
            <a:gradFill flip="none" rotWithShape="1"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60A2245-5AA4-1D09-B2A5-C0C9CA9FD534}"/>
              </a:ext>
            </a:extLst>
          </p:cNvPr>
          <p:cNvSpPr/>
          <p:nvPr/>
        </p:nvSpPr>
        <p:spPr>
          <a:xfrm>
            <a:off x="407988" y="1828088"/>
            <a:ext cx="5351681" cy="4046483"/>
          </a:xfrm>
          <a:custGeom>
            <a:avLst/>
            <a:gdLst>
              <a:gd name="connsiteX0" fmla="*/ 0 w 5351681"/>
              <a:gd name="connsiteY0" fmla="*/ 0 h 4046483"/>
              <a:gd name="connsiteX1" fmla="*/ 5351681 w 5351681"/>
              <a:gd name="connsiteY1" fmla="*/ 0 h 4046483"/>
              <a:gd name="connsiteX2" fmla="*/ 5351681 w 5351681"/>
              <a:gd name="connsiteY2" fmla="*/ 2189663 h 4046483"/>
              <a:gd name="connsiteX3" fmla="*/ 5351681 w 5351681"/>
              <a:gd name="connsiteY3" fmla="*/ 3675110 h 4046483"/>
              <a:gd name="connsiteX4" fmla="*/ 5351681 w 5351681"/>
              <a:gd name="connsiteY4" fmla="*/ 3689131 h 4046483"/>
              <a:gd name="connsiteX5" fmla="*/ 5350268 w 5351681"/>
              <a:gd name="connsiteY5" fmla="*/ 3689131 h 4046483"/>
              <a:gd name="connsiteX6" fmla="*/ 5344136 w 5351681"/>
              <a:gd name="connsiteY6" fmla="*/ 3749955 h 4046483"/>
              <a:gd name="connsiteX7" fmla="*/ 4980308 w 5351681"/>
              <a:gd name="connsiteY7" fmla="*/ 4046483 h 4046483"/>
              <a:gd name="connsiteX8" fmla="*/ 371373 w 5351681"/>
              <a:gd name="connsiteY8" fmla="*/ 4046483 h 4046483"/>
              <a:gd name="connsiteX9" fmla="*/ 7545 w 5351681"/>
              <a:gd name="connsiteY9" fmla="*/ 3749955 h 4046483"/>
              <a:gd name="connsiteX10" fmla="*/ 1414 w 5351681"/>
              <a:gd name="connsiteY10" fmla="*/ 3689131 h 4046483"/>
              <a:gd name="connsiteX11" fmla="*/ 0 w 5351681"/>
              <a:gd name="connsiteY11" fmla="*/ 3689131 h 4046483"/>
              <a:gd name="connsiteX12" fmla="*/ 0 w 5351681"/>
              <a:gd name="connsiteY12" fmla="*/ 3675110 h 4046483"/>
              <a:gd name="connsiteX13" fmla="*/ 0 w 5351681"/>
              <a:gd name="connsiteY13" fmla="*/ 2189663 h 40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1681" h="4046483">
                <a:moveTo>
                  <a:pt x="0" y="0"/>
                </a:moveTo>
                <a:lnTo>
                  <a:pt x="5351681" y="0"/>
                </a:lnTo>
                <a:lnTo>
                  <a:pt x="5351681" y="2189663"/>
                </a:lnTo>
                <a:lnTo>
                  <a:pt x="5351681" y="3675110"/>
                </a:lnTo>
                <a:lnTo>
                  <a:pt x="5351681" y="3689131"/>
                </a:lnTo>
                <a:lnTo>
                  <a:pt x="5350268" y="3689131"/>
                </a:lnTo>
                <a:lnTo>
                  <a:pt x="5344136" y="3749955"/>
                </a:lnTo>
                <a:cubicBezTo>
                  <a:pt x="5309507" y="3919184"/>
                  <a:pt x="5159774" y="4046483"/>
                  <a:pt x="4980308" y="4046483"/>
                </a:cubicBezTo>
                <a:lnTo>
                  <a:pt x="371373" y="4046483"/>
                </a:lnTo>
                <a:cubicBezTo>
                  <a:pt x="191907" y="4046483"/>
                  <a:pt x="42174" y="3919184"/>
                  <a:pt x="7545" y="3749955"/>
                </a:cubicBezTo>
                <a:lnTo>
                  <a:pt x="1414" y="3689131"/>
                </a:lnTo>
                <a:lnTo>
                  <a:pt x="0" y="3689131"/>
                </a:lnTo>
                <a:lnTo>
                  <a:pt x="0" y="3675110"/>
                </a:lnTo>
                <a:lnTo>
                  <a:pt x="0" y="2189663"/>
                </a:lnTo>
                <a:close/>
              </a:path>
            </a:pathLst>
          </a:custGeom>
          <a:noFill/>
          <a:ln>
            <a:gradFill flip="none" rotWithShape="1">
              <a:gsLst>
                <a:gs pos="29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18780D-3532-E21B-8BD2-4CCD19CE6C8A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对比内容页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52CA60-8D2A-EB65-AD99-5A862F9A216C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展示一些事物的不同点</a:t>
            </a: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D3BFD4BC-20F2-D88E-DF62-D59D7C182B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8" name="平行四边形 7">
            <a:extLst>
              <a:ext uri="{FF2B5EF4-FFF2-40B4-BE49-F238E27FC236}">
                <a16:creationId xmlns:a16="http://schemas.microsoft.com/office/drawing/2014/main" id="{13CE907A-EAEC-9735-0DD6-2B772BBBE0B9}"/>
              </a:ext>
            </a:extLst>
          </p:cNvPr>
          <p:cNvSpPr/>
          <p:nvPr/>
        </p:nvSpPr>
        <p:spPr>
          <a:xfrm>
            <a:off x="1948949" y="1547789"/>
            <a:ext cx="2419295" cy="584776"/>
          </a:xfrm>
          <a:prstGeom prst="parallelogram">
            <a:avLst>
              <a:gd name="adj" fmla="val 4192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DA84B0-F960-2969-8D09-005ED53274E0}"/>
              </a:ext>
            </a:extLst>
          </p:cNvPr>
          <p:cNvSpPr txBox="1"/>
          <p:nvPr/>
        </p:nvSpPr>
        <p:spPr>
          <a:xfrm>
            <a:off x="2486841" y="1609345"/>
            <a:ext cx="162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存在问题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89D24EC-D7D9-F99C-128E-EB6386754A44}"/>
              </a:ext>
            </a:extLst>
          </p:cNvPr>
          <p:cNvSpPr/>
          <p:nvPr/>
        </p:nvSpPr>
        <p:spPr>
          <a:xfrm>
            <a:off x="5296248" y="2914758"/>
            <a:ext cx="1599505" cy="159950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6B34EC-A09E-AEAE-3E35-DFC1892476AD}"/>
              </a:ext>
            </a:extLst>
          </p:cNvPr>
          <p:cNvSpPr txBox="1"/>
          <p:nvPr/>
        </p:nvSpPr>
        <p:spPr>
          <a:xfrm>
            <a:off x="5296248" y="3206679"/>
            <a:ext cx="1599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VS</a:t>
            </a:r>
            <a:endParaRPr lang="zh-CN" altLang="en-US" sz="60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9312637-9E01-D372-90B6-9B1290E783C4}"/>
              </a:ext>
            </a:extLst>
          </p:cNvPr>
          <p:cNvSpPr/>
          <p:nvPr/>
        </p:nvSpPr>
        <p:spPr>
          <a:xfrm flipH="1">
            <a:off x="7567972" y="1547789"/>
            <a:ext cx="2534909" cy="584776"/>
          </a:xfrm>
          <a:prstGeom prst="parallelogram">
            <a:avLst>
              <a:gd name="adj" fmla="val 4192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48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F3606C-AB2E-86CF-59B9-B3D4B560397F}"/>
              </a:ext>
            </a:extLst>
          </p:cNvPr>
          <p:cNvSpPr txBox="1"/>
          <p:nvPr/>
        </p:nvSpPr>
        <p:spPr>
          <a:xfrm flipH="1">
            <a:off x="7851804" y="1609345"/>
            <a:ext cx="162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改进措施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754C36-6F3A-7C1D-B7B0-A6A9A1FCEDE6}"/>
              </a:ext>
            </a:extLst>
          </p:cNvPr>
          <p:cNvSpPr txBox="1"/>
          <p:nvPr/>
        </p:nvSpPr>
        <p:spPr>
          <a:xfrm>
            <a:off x="2601009" y="236239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25A129-81A0-3478-D52B-2E844AE8A57B}"/>
              </a:ext>
            </a:extLst>
          </p:cNvPr>
          <p:cNvSpPr txBox="1"/>
          <p:nvPr/>
        </p:nvSpPr>
        <p:spPr>
          <a:xfrm>
            <a:off x="2601009" y="270525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F90C91-D825-E7E9-7F73-440DCADA5DF2}"/>
              </a:ext>
            </a:extLst>
          </p:cNvPr>
          <p:cNvSpPr txBox="1"/>
          <p:nvPr/>
        </p:nvSpPr>
        <p:spPr>
          <a:xfrm>
            <a:off x="2601009" y="3516131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08B59B-2E14-F6E4-2A2F-E65A3DEC606C}"/>
              </a:ext>
            </a:extLst>
          </p:cNvPr>
          <p:cNvSpPr txBox="1"/>
          <p:nvPr/>
        </p:nvSpPr>
        <p:spPr>
          <a:xfrm>
            <a:off x="2601009" y="3858991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57B930-F165-5666-502A-7D3566B24B71}"/>
              </a:ext>
            </a:extLst>
          </p:cNvPr>
          <p:cNvSpPr txBox="1"/>
          <p:nvPr/>
        </p:nvSpPr>
        <p:spPr>
          <a:xfrm>
            <a:off x="2601009" y="466987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D66442-7B44-1999-3383-6F7FD1F09203}"/>
              </a:ext>
            </a:extLst>
          </p:cNvPr>
          <p:cNvSpPr txBox="1"/>
          <p:nvPr/>
        </p:nvSpPr>
        <p:spPr>
          <a:xfrm>
            <a:off x="2601009" y="501273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E893CE-A41D-9B7C-8073-C1C46F902E0E}"/>
              </a:ext>
            </a:extLst>
          </p:cNvPr>
          <p:cNvSpPr txBox="1"/>
          <p:nvPr/>
        </p:nvSpPr>
        <p:spPr>
          <a:xfrm>
            <a:off x="6984839" y="236239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252E11-922E-EF32-69B1-279921C103C4}"/>
              </a:ext>
            </a:extLst>
          </p:cNvPr>
          <p:cNvSpPr txBox="1"/>
          <p:nvPr/>
        </p:nvSpPr>
        <p:spPr>
          <a:xfrm>
            <a:off x="6984838" y="270525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D416F5-BE56-83E4-7857-058DD4659488}"/>
              </a:ext>
            </a:extLst>
          </p:cNvPr>
          <p:cNvSpPr txBox="1"/>
          <p:nvPr/>
        </p:nvSpPr>
        <p:spPr>
          <a:xfrm>
            <a:off x="6984839" y="3516131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775BC5-F7D2-890D-6E79-EE239F10BA7C}"/>
              </a:ext>
            </a:extLst>
          </p:cNvPr>
          <p:cNvSpPr txBox="1"/>
          <p:nvPr/>
        </p:nvSpPr>
        <p:spPr>
          <a:xfrm>
            <a:off x="6984838" y="3858991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3D5241-42ED-6952-D367-602EE3147B88}"/>
              </a:ext>
            </a:extLst>
          </p:cNvPr>
          <p:cNvSpPr txBox="1"/>
          <p:nvPr/>
        </p:nvSpPr>
        <p:spPr>
          <a:xfrm>
            <a:off x="6984839" y="466987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7F396F-7ABE-912E-7F62-62B8CDDB68F6}"/>
              </a:ext>
            </a:extLst>
          </p:cNvPr>
          <p:cNvSpPr txBox="1"/>
          <p:nvPr/>
        </p:nvSpPr>
        <p:spPr>
          <a:xfrm>
            <a:off x="6984838" y="501273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A2CEB61-52EF-F3A3-F848-C0C303EEAE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27862">
            <a:off x="377902" y="2073050"/>
            <a:ext cx="2010963" cy="3576834"/>
          </a:xfrm>
          <a:prstGeom prst="roundRect">
            <a:avLst>
              <a:gd name="adj" fmla="val 3146"/>
            </a:avLst>
          </a:prstGeom>
          <a:ln w="38100">
            <a:solidFill>
              <a:schemeClr val="bg1"/>
            </a:solidFill>
          </a:ln>
          <a:effectLst>
            <a:outerShdw blurRad="50800" dist="50800" dir="5400000" algn="ctr" rotWithShape="0">
              <a:schemeClr val="accent2">
                <a:lumMod val="75000"/>
                <a:alpha val="20000"/>
              </a:schemeClr>
            </a:outerShdw>
          </a:effectLst>
          <a:scene3d>
            <a:camera prst="perspectiveRight"/>
            <a:lightRig rig="contrasting" dir="t"/>
          </a:scene3d>
          <a:sp3d extrusionH="25400"/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3DA93E1-64B7-06B2-A08B-1E2779B24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6917">
            <a:off x="9566650" y="2032377"/>
            <a:ext cx="2371534" cy="3658181"/>
          </a:xfrm>
          <a:prstGeom prst="roundRect">
            <a:avLst>
              <a:gd name="adj" fmla="val 3146"/>
            </a:avLst>
          </a:prstGeom>
          <a:ln w="38100">
            <a:solidFill>
              <a:schemeClr val="bg1"/>
            </a:solidFill>
          </a:ln>
          <a:effectLst>
            <a:outerShdw blurRad="50800" dist="50800" dir="5400000" algn="ctr" rotWithShape="0">
              <a:schemeClr val="accent2">
                <a:lumMod val="75000"/>
                <a:alpha val="20000"/>
              </a:schemeClr>
            </a:outerShdw>
          </a:effectLst>
          <a:scene3d>
            <a:camera prst="perspectiveLeft">
              <a:rot lat="0" lon="1500000" rev="0"/>
            </a:camera>
            <a:lightRig rig="contrasting" dir="t"/>
          </a:scene3d>
          <a:sp3d extrusionH="25400"/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198DCF-5C0D-F978-8B95-EFA57930CC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4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443B32E-965A-5FC6-6FD0-0396F1F2D5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2" y="4863559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934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FAEB9F81-FF8B-A395-26E1-AE6265440BD6}"/>
              </a:ext>
            </a:extLst>
          </p:cNvPr>
          <p:cNvGrpSpPr/>
          <p:nvPr/>
        </p:nvGrpSpPr>
        <p:grpSpPr>
          <a:xfrm rot="8100000">
            <a:off x="11030381" y="3686823"/>
            <a:ext cx="1927442" cy="6028481"/>
            <a:chOff x="559264" y="-920210"/>
            <a:chExt cx="1927442" cy="6028481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6F96FE3-A4F7-8BA9-5F20-27DE134F8D29}"/>
                </a:ext>
              </a:extLst>
            </p:cNvPr>
            <p:cNvSpPr/>
            <p:nvPr/>
          </p:nvSpPr>
          <p:spPr>
            <a:xfrm>
              <a:off x="1216191" y="-920210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CFA8832-D2A9-FC98-9C82-42F79DD6B4E2}"/>
                </a:ext>
              </a:extLst>
            </p:cNvPr>
            <p:cNvSpPr/>
            <p:nvPr/>
          </p:nvSpPr>
          <p:spPr>
            <a:xfrm>
              <a:off x="1639696" y="-566918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643108-E5B6-F4D6-6E31-3DE3FF637ECA}"/>
                </a:ext>
              </a:extLst>
            </p:cNvPr>
            <p:cNvSpPr/>
            <p:nvPr/>
          </p:nvSpPr>
          <p:spPr>
            <a:xfrm>
              <a:off x="559264" y="-919751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4BE4A8D-FCCD-037A-B77D-366F579B7974}"/>
              </a:ext>
            </a:extLst>
          </p:cNvPr>
          <p:cNvGrpSpPr/>
          <p:nvPr/>
        </p:nvGrpSpPr>
        <p:grpSpPr>
          <a:xfrm rot="19217061">
            <a:off x="-614380" y="-2970973"/>
            <a:ext cx="1927442" cy="6028481"/>
            <a:chOff x="559264" y="-920210"/>
            <a:chExt cx="1927442" cy="602848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D2B479-CA88-AAFB-B09A-4A995EF018E8}"/>
                </a:ext>
              </a:extLst>
            </p:cNvPr>
            <p:cNvSpPr/>
            <p:nvPr/>
          </p:nvSpPr>
          <p:spPr>
            <a:xfrm>
              <a:off x="1216191" y="-920210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52C2145-DB83-F7B4-FACC-89D74E648B7C}"/>
                </a:ext>
              </a:extLst>
            </p:cNvPr>
            <p:cNvSpPr/>
            <p:nvPr/>
          </p:nvSpPr>
          <p:spPr>
            <a:xfrm>
              <a:off x="1639696" y="-566918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BA4BB3D-0379-0B92-F221-05182E96F0DE}"/>
                </a:ext>
              </a:extLst>
            </p:cNvPr>
            <p:cNvSpPr/>
            <p:nvPr/>
          </p:nvSpPr>
          <p:spPr>
            <a:xfrm>
              <a:off x="559264" y="-919751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1">
            <a:extLst>
              <a:ext uri="{FF2B5EF4-FFF2-40B4-BE49-F238E27FC236}">
                <a16:creationId xmlns:a16="http://schemas.microsoft.com/office/drawing/2014/main" id="{7EEACD8C-FDB8-5A82-5AD0-BF04C5934C63}"/>
              </a:ext>
            </a:extLst>
          </p:cNvPr>
          <p:cNvSpPr/>
          <p:nvPr/>
        </p:nvSpPr>
        <p:spPr>
          <a:xfrm rot="2700000">
            <a:off x="1572795" y="1661164"/>
            <a:ext cx="3879470" cy="3879470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3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56000">
                  <a:schemeClr val="accent2"/>
                </a:gs>
                <a:gs pos="13000">
                  <a:schemeClr val="bg1">
                    <a:alpha val="0"/>
                  </a:schemeClr>
                </a:gs>
                <a:gs pos="92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48E0F136-7589-AF07-89BA-1CC678284D3C}"/>
              </a:ext>
            </a:extLst>
          </p:cNvPr>
          <p:cNvSpPr/>
          <p:nvPr/>
        </p:nvSpPr>
        <p:spPr>
          <a:xfrm rot="2700000">
            <a:off x="2429512" y="2517881"/>
            <a:ext cx="2166037" cy="216603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0" sx="102000" sy="102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8C4CE009-7BA9-E18B-DC36-F85423BC2E25}"/>
              </a:ext>
            </a:extLst>
          </p:cNvPr>
          <p:cNvSpPr/>
          <p:nvPr/>
        </p:nvSpPr>
        <p:spPr>
          <a:xfrm rot="2700000">
            <a:off x="2429512" y="2517881"/>
            <a:ext cx="2166037" cy="216603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3BABC6C0-9EF6-2D87-83EC-927A87CBE960}"/>
              </a:ext>
            </a:extLst>
          </p:cNvPr>
          <p:cNvSpPr/>
          <p:nvPr/>
        </p:nvSpPr>
        <p:spPr>
          <a:xfrm rot="2700000">
            <a:off x="1695429" y="4516359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2445FAD0-790B-34D1-BD66-046680551D3B}"/>
              </a:ext>
            </a:extLst>
          </p:cNvPr>
          <p:cNvSpPr/>
          <p:nvPr/>
        </p:nvSpPr>
        <p:spPr>
          <a:xfrm rot="2700000">
            <a:off x="4472915" y="1632346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EC9DF962-C011-4985-C83E-9ED0979CCBAB}"/>
              </a:ext>
            </a:extLst>
          </p:cNvPr>
          <p:cNvSpPr/>
          <p:nvPr/>
        </p:nvSpPr>
        <p:spPr>
          <a:xfrm rot="2700000">
            <a:off x="5453039" y="3172540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0BA01229-6DB2-FDB1-3FDB-50584C017722}"/>
              </a:ext>
            </a:extLst>
          </p:cNvPr>
          <p:cNvSpPr/>
          <p:nvPr/>
        </p:nvSpPr>
        <p:spPr>
          <a:xfrm rot="2700000">
            <a:off x="4731520" y="4516359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DC0DE559-9690-C15C-03A5-F4ACBC624861}"/>
              </a:ext>
            </a:extLst>
          </p:cNvPr>
          <p:cNvSpPr/>
          <p:nvPr/>
        </p:nvSpPr>
        <p:spPr>
          <a:xfrm rot="2700000">
            <a:off x="1552551" y="1667071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C0E30335-A1D3-5C8A-C34A-B39F4230232E}"/>
              </a:ext>
            </a:extLst>
          </p:cNvPr>
          <p:cNvSpPr/>
          <p:nvPr/>
        </p:nvSpPr>
        <p:spPr>
          <a:xfrm rot="2700000">
            <a:off x="562271" y="3172540"/>
            <a:ext cx="856717" cy="856717"/>
          </a:xfrm>
          <a:custGeom>
            <a:avLst/>
            <a:gdLst>
              <a:gd name="connsiteX0" fmla="*/ 720000 w 2987040"/>
              <a:gd name="connsiteY0" fmla="*/ 0 h 2987040"/>
              <a:gd name="connsiteX1" fmla="*/ 2267040 w 2987040"/>
              <a:gd name="connsiteY1" fmla="*/ 0 h 2987040"/>
              <a:gd name="connsiteX2" fmla="*/ 2987040 w 2987040"/>
              <a:gd name="connsiteY2" fmla="*/ 720000 h 2987040"/>
              <a:gd name="connsiteX3" fmla="*/ 2987040 w 2987040"/>
              <a:gd name="connsiteY3" fmla="*/ 2267040 h 2987040"/>
              <a:gd name="connsiteX4" fmla="*/ 2267040 w 2987040"/>
              <a:gd name="connsiteY4" fmla="*/ 2987040 h 2987040"/>
              <a:gd name="connsiteX5" fmla="*/ 720000 w 2987040"/>
              <a:gd name="connsiteY5" fmla="*/ 2987040 h 2987040"/>
              <a:gd name="connsiteX6" fmla="*/ 0 w 2987040"/>
              <a:gd name="connsiteY6" fmla="*/ 2267040 h 2987040"/>
              <a:gd name="connsiteX7" fmla="*/ 0 w 2987040"/>
              <a:gd name="connsiteY7" fmla="*/ 720000 h 2987040"/>
              <a:gd name="connsiteX8" fmla="*/ 720000 w 2987040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2987040">
                <a:moveTo>
                  <a:pt x="720000" y="0"/>
                </a:moveTo>
                <a:lnTo>
                  <a:pt x="2267040" y="0"/>
                </a:lnTo>
                <a:cubicBezTo>
                  <a:pt x="2664480" y="0"/>
                  <a:pt x="2987040" y="322560"/>
                  <a:pt x="2987040" y="720000"/>
                </a:cubicBezTo>
                <a:lnTo>
                  <a:pt x="2987040" y="2267040"/>
                </a:lnTo>
                <a:cubicBezTo>
                  <a:pt x="2987040" y="2664480"/>
                  <a:pt x="2664480" y="2987040"/>
                  <a:pt x="2267040" y="2987040"/>
                </a:cubicBezTo>
                <a:lnTo>
                  <a:pt x="720000" y="2987040"/>
                </a:lnTo>
                <a:cubicBezTo>
                  <a:pt x="322560" y="2987040"/>
                  <a:pt x="0" y="2664480"/>
                  <a:pt x="0" y="2267040"/>
                </a:cubicBezTo>
                <a:lnTo>
                  <a:pt x="0" y="720000"/>
                </a:lnTo>
                <a:cubicBezTo>
                  <a:pt x="0" y="322560"/>
                  <a:pt x="322560" y="0"/>
                  <a:pt x="720000" y="0"/>
                </a:cubicBezTo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74A7D8-2F86-17A1-54F7-46C8166F35D3}"/>
              </a:ext>
            </a:extLst>
          </p:cNvPr>
          <p:cNvSpPr txBox="1"/>
          <p:nvPr/>
        </p:nvSpPr>
        <p:spPr>
          <a:xfrm>
            <a:off x="2299049" y="2877623"/>
            <a:ext cx="14077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6</a:t>
            </a:r>
            <a:endParaRPr lang="zh-CN" altLang="en-US" sz="8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43F770-4ADE-B89B-D6DD-100FC6271CCB}"/>
              </a:ext>
            </a:extLst>
          </p:cNvPr>
          <p:cNvSpPr txBox="1"/>
          <p:nvPr/>
        </p:nvSpPr>
        <p:spPr>
          <a:xfrm>
            <a:off x="3334096" y="3600899"/>
            <a:ext cx="1514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大特点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35090C-AE31-F8F5-8795-10E5460DBC63}"/>
              </a:ext>
            </a:extLst>
          </p:cNvPr>
          <p:cNvSpPr/>
          <p:nvPr/>
        </p:nvSpPr>
        <p:spPr>
          <a:xfrm>
            <a:off x="7813066" y="1904454"/>
            <a:ext cx="3334569" cy="38067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3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56000">
                  <a:schemeClr val="accent2"/>
                </a:gs>
                <a:gs pos="13000">
                  <a:schemeClr val="bg1">
                    <a:alpha val="0"/>
                  </a:schemeClr>
                </a:gs>
                <a:gs pos="92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D934BFB4-A1DA-FC7D-65AD-CE3E71614E46}"/>
              </a:ext>
            </a:extLst>
          </p:cNvPr>
          <p:cNvSpPr/>
          <p:nvPr/>
        </p:nvSpPr>
        <p:spPr>
          <a:xfrm>
            <a:off x="8560457" y="1429239"/>
            <a:ext cx="1744979" cy="3644907"/>
          </a:xfrm>
          <a:prstGeom prst="upArrow">
            <a:avLst>
              <a:gd name="adj1" fmla="val 45017"/>
              <a:gd name="adj2" fmla="val 70493"/>
            </a:avLst>
          </a:prstGeom>
          <a:gradFill>
            <a:gsLst>
              <a:gs pos="1000">
                <a:schemeClr val="bg1"/>
              </a:gs>
              <a:gs pos="8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A54E3C5D-8DD2-5420-AD3A-6D921A8081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665" y="4660255"/>
            <a:ext cx="568924" cy="568924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3F823851-2678-EDF9-8B29-835EF8C72B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2649" y="3300736"/>
            <a:ext cx="600324" cy="60032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CDB731AB-6789-BBCB-E155-861B5264E6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1111" y="1760542"/>
            <a:ext cx="600324" cy="600324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36D0314-F941-D0AA-B64E-B751F945E92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0747" y="1795267"/>
            <a:ext cx="600324" cy="60032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F2B37CFD-EDB9-6518-7CDD-54DFBC8CAE0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899" y="3340168"/>
            <a:ext cx="521461" cy="52146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21AD826-815A-AE9A-3664-EE8A609C999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3625" y="4644555"/>
            <a:ext cx="600324" cy="6003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BB6AB7-EBBA-39F0-8317-91EC9187ADA3}"/>
              </a:ext>
            </a:extLst>
          </p:cNvPr>
          <p:cNvSpPr txBox="1"/>
          <p:nvPr/>
        </p:nvSpPr>
        <p:spPr>
          <a:xfrm>
            <a:off x="4144036" y="2608361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3C55C5-B513-355D-C6C9-8F7C79BAFAE7}"/>
              </a:ext>
            </a:extLst>
          </p:cNvPr>
          <p:cNvSpPr txBox="1"/>
          <p:nvPr/>
        </p:nvSpPr>
        <p:spPr>
          <a:xfrm>
            <a:off x="5102016" y="4111528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F4D035-89E4-3AB8-0C62-E856D43C271D}"/>
              </a:ext>
            </a:extLst>
          </p:cNvPr>
          <p:cNvSpPr txBox="1"/>
          <p:nvPr/>
        </p:nvSpPr>
        <p:spPr>
          <a:xfrm>
            <a:off x="4444198" y="5526507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7A8A5C-BA8F-19EE-B872-4868C19D85D7}"/>
              </a:ext>
            </a:extLst>
          </p:cNvPr>
          <p:cNvSpPr txBox="1"/>
          <p:nvPr/>
        </p:nvSpPr>
        <p:spPr>
          <a:xfrm>
            <a:off x="1366550" y="5518657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B68127-772C-EE54-FDFB-07B6CAE0DD87}"/>
              </a:ext>
            </a:extLst>
          </p:cNvPr>
          <p:cNvSpPr txBox="1"/>
          <p:nvPr/>
        </p:nvSpPr>
        <p:spPr>
          <a:xfrm>
            <a:off x="233392" y="4203098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701F24-7945-F9E8-01BC-A015DBF98383}"/>
              </a:ext>
            </a:extLst>
          </p:cNvPr>
          <p:cNvSpPr txBox="1"/>
          <p:nvPr/>
        </p:nvSpPr>
        <p:spPr>
          <a:xfrm>
            <a:off x="1223673" y="2703347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243143F-2F94-B243-947C-6CC763CDEC17}"/>
              </a:ext>
            </a:extLst>
          </p:cNvPr>
          <p:cNvSpPr/>
          <p:nvPr/>
        </p:nvSpPr>
        <p:spPr>
          <a:xfrm>
            <a:off x="10398237" y="2929616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720769-A87E-4E84-62C0-316F1302B409}"/>
              </a:ext>
            </a:extLst>
          </p:cNvPr>
          <p:cNvSpPr/>
          <p:nvPr/>
        </p:nvSpPr>
        <p:spPr>
          <a:xfrm>
            <a:off x="7131831" y="2408518"/>
            <a:ext cx="1251494" cy="1251494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F00192B-C8AD-E68D-476F-F618EA1FE84B}"/>
              </a:ext>
            </a:extLst>
          </p:cNvPr>
          <p:cNvSpPr/>
          <p:nvPr/>
        </p:nvSpPr>
        <p:spPr>
          <a:xfrm>
            <a:off x="7666786" y="4386691"/>
            <a:ext cx="1072669" cy="107266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15EA47C-1A18-4E1D-A206-B618418848A8}"/>
              </a:ext>
            </a:extLst>
          </p:cNvPr>
          <p:cNvSpPr/>
          <p:nvPr/>
        </p:nvSpPr>
        <p:spPr>
          <a:xfrm>
            <a:off x="9608109" y="4556138"/>
            <a:ext cx="1372654" cy="1372654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042543-8AB1-E271-CB74-0D40E23A233C}"/>
              </a:ext>
            </a:extLst>
          </p:cNvPr>
          <p:cNvSpPr txBox="1"/>
          <p:nvPr/>
        </p:nvSpPr>
        <p:spPr>
          <a:xfrm>
            <a:off x="9021642" y="1700444"/>
            <a:ext cx="703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7200" dirty="0">
                <a:latin typeface="+mn-lt"/>
                <a:cs typeface="+mn-ea"/>
                <a:sym typeface="+mn-lt"/>
              </a:rPr>
              <a:t>4</a:t>
            </a:r>
            <a:endParaRPr lang="zh-CN" altLang="en-US" sz="7200" dirty="0">
              <a:latin typeface="+mn-lt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04C18F-48F7-9A3A-4B72-936D69C24F86}"/>
              </a:ext>
            </a:extLst>
          </p:cNvPr>
          <p:cNvSpPr txBox="1"/>
          <p:nvPr/>
        </p:nvSpPr>
        <p:spPr>
          <a:xfrm>
            <a:off x="9218468" y="2614039"/>
            <a:ext cx="461665" cy="923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大创新</a:t>
            </a: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AEC1D6D3-C33A-3CE4-702C-C71DED87FC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28864" y="2630107"/>
            <a:ext cx="457429" cy="457429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3A200B20-BC73-7A12-55C5-22664B62C06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4605" y="4626069"/>
            <a:ext cx="397030" cy="397030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B4AD332A-420B-2B09-0868-E0F7A5C690D3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33755" y="3035443"/>
            <a:ext cx="459382" cy="459382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FECD8296-5D2C-C938-72CF-5675571BA22F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16176" y="4754264"/>
            <a:ext cx="523892" cy="52389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6D12A01-AE04-F206-2345-0BB10F421E49}"/>
              </a:ext>
            </a:extLst>
          </p:cNvPr>
          <p:cNvSpPr txBox="1"/>
          <p:nvPr/>
        </p:nvSpPr>
        <p:spPr>
          <a:xfrm>
            <a:off x="7011351" y="3082080"/>
            <a:ext cx="151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A7E9D56-756A-1C80-8405-1E6CEBF12C06}"/>
              </a:ext>
            </a:extLst>
          </p:cNvPr>
          <p:cNvSpPr txBox="1"/>
          <p:nvPr/>
        </p:nvSpPr>
        <p:spPr>
          <a:xfrm>
            <a:off x="10206210" y="3492297"/>
            <a:ext cx="151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E4FF763-8695-29D5-DC3B-6ABB1B4D18D5}"/>
              </a:ext>
            </a:extLst>
          </p:cNvPr>
          <p:cNvSpPr txBox="1"/>
          <p:nvPr/>
        </p:nvSpPr>
        <p:spPr>
          <a:xfrm>
            <a:off x="9548199" y="5274694"/>
            <a:ext cx="15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F38EB4-1812-25A8-2235-930FE3559304}"/>
              </a:ext>
            </a:extLst>
          </p:cNvPr>
          <p:cNvSpPr txBox="1"/>
          <p:nvPr/>
        </p:nvSpPr>
        <p:spPr>
          <a:xfrm>
            <a:off x="7445884" y="4982613"/>
            <a:ext cx="151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34D4E3B-209B-9A29-AE0E-5A9592801FBB}"/>
              </a:ext>
            </a:extLst>
          </p:cNvPr>
          <p:cNvSpPr txBox="1"/>
          <p:nvPr/>
        </p:nvSpPr>
        <p:spPr>
          <a:xfrm>
            <a:off x="422627" y="187398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特点展示页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584E77-22D4-C227-E668-26A45CB02173}"/>
              </a:ext>
            </a:extLst>
          </p:cNvPr>
          <p:cNvSpPr txBox="1"/>
          <p:nvPr/>
        </p:nvSpPr>
        <p:spPr>
          <a:xfrm>
            <a:off x="422627" y="688821"/>
            <a:ext cx="2844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在此展示一些关于事物的特点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DDA873C-92A3-295B-5263-94BDD07BB570}"/>
              </a:ext>
            </a:extLst>
          </p:cNvPr>
          <p:cNvGrpSpPr/>
          <p:nvPr/>
        </p:nvGrpSpPr>
        <p:grpSpPr>
          <a:xfrm rot="2700000">
            <a:off x="10173669" y="-3108344"/>
            <a:ext cx="1927442" cy="6028481"/>
            <a:chOff x="559264" y="-920210"/>
            <a:chExt cx="1927442" cy="602848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0E98A66-D000-1806-1347-982274B5917A}"/>
                </a:ext>
              </a:extLst>
            </p:cNvPr>
            <p:cNvSpPr/>
            <p:nvPr/>
          </p:nvSpPr>
          <p:spPr>
            <a:xfrm>
              <a:off x="1216191" y="-920210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34774FE-0CFE-3E0F-1596-D655F0D5C420}"/>
                </a:ext>
              </a:extLst>
            </p:cNvPr>
            <p:cNvSpPr/>
            <p:nvPr/>
          </p:nvSpPr>
          <p:spPr>
            <a:xfrm>
              <a:off x="1639696" y="-566918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3D7C492-D600-0830-1004-95ADDB0CCB35}"/>
                </a:ext>
              </a:extLst>
            </p:cNvPr>
            <p:cNvSpPr/>
            <p:nvPr/>
          </p:nvSpPr>
          <p:spPr>
            <a:xfrm>
              <a:off x="559264" y="-919751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2" name="图片 31" descr="卡通人物&#10;&#10;描述已自动生成">
            <a:extLst>
              <a:ext uri="{FF2B5EF4-FFF2-40B4-BE49-F238E27FC236}">
                <a16:creationId xmlns:a16="http://schemas.microsoft.com/office/drawing/2014/main" id="{5F9EFD8D-5934-A348-D546-734D9B0A8B36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3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7B2202E-359A-3026-0F63-FD71DEFE03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0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99B814-9C7B-95DB-7B7B-AF31945CEC7F}"/>
              </a:ext>
            </a:extLst>
          </p:cNvPr>
          <p:cNvGrpSpPr/>
          <p:nvPr/>
        </p:nvGrpSpPr>
        <p:grpSpPr>
          <a:xfrm rot="17100000" flipH="1">
            <a:off x="9837010" y="1783798"/>
            <a:ext cx="3894006" cy="6314945"/>
            <a:chOff x="6842373" y="1502803"/>
            <a:chExt cx="4899378" cy="7945365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1E050A7-6C1E-1CB2-AB29-F63C7764F235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B997E21-6C00-6680-BD18-D9151149B500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9FD40DD-E585-581A-6EA4-316A7ADD1EB7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7A85AF-7443-3837-3E21-25C4EE08C5C4}"/>
              </a:ext>
            </a:extLst>
          </p:cNvPr>
          <p:cNvGrpSpPr/>
          <p:nvPr/>
        </p:nvGrpSpPr>
        <p:grpSpPr>
          <a:xfrm rot="4500000">
            <a:off x="-961857" y="1845028"/>
            <a:ext cx="3894006" cy="6314945"/>
            <a:chOff x="6842373" y="1502803"/>
            <a:chExt cx="4899378" cy="794536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4645024-571D-CA1D-5D62-62470223BC2B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9594023-B090-6277-E17F-10F9BDF97A4D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0825B1F-2D13-9913-5D51-161EB631CF7D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B6F8AE-1AB6-252F-D9FA-287773DA171B}"/>
              </a:ext>
            </a:extLst>
          </p:cNvPr>
          <p:cNvSpPr/>
          <p:nvPr/>
        </p:nvSpPr>
        <p:spPr>
          <a:xfrm>
            <a:off x="920733" y="1856441"/>
            <a:ext cx="2367908" cy="3411459"/>
          </a:xfrm>
          <a:prstGeom prst="roundRect">
            <a:avLst>
              <a:gd name="adj" fmla="val 722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5400000" scaled="1"/>
            <a:tileRect/>
          </a:gradFill>
          <a:ln w="12700">
            <a:gradFill>
              <a:gsLst>
                <a:gs pos="49700">
                  <a:srgbClr val="B4E3FF">
                    <a:alpha val="0"/>
                  </a:srgbClr>
                </a:gs>
                <a:gs pos="100000">
                  <a:schemeClr val="accent1">
                    <a:lumMod val="20000"/>
                    <a:lumOff val="80000"/>
                    <a:alpha val="21000"/>
                  </a:schemeClr>
                </a:gs>
                <a:gs pos="0">
                  <a:schemeClr val="accent2">
                    <a:lumMod val="40000"/>
                    <a:lumOff val="60000"/>
                    <a:alpha val="3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3B52277-2058-B9D0-543C-D3A5F85364CB}"/>
              </a:ext>
            </a:extLst>
          </p:cNvPr>
          <p:cNvSpPr/>
          <p:nvPr/>
        </p:nvSpPr>
        <p:spPr>
          <a:xfrm>
            <a:off x="1470838" y="1419346"/>
            <a:ext cx="1267698" cy="12676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986C47-835E-231C-2579-844E715993C2}"/>
              </a:ext>
            </a:extLst>
          </p:cNvPr>
          <p:cNvSpPr txBox="1"/>
          <p:nvPr/>
        </p:nvSpPr>
        <p:spPr>
          <a:xfrm>
            <a:off x="1627609" y="1453031"/>
            <a:ext cx="95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</a:t>
            </a:r>
            <a:endParaRPr lang="zh-CN" altLang="en-US" sz="72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7C36BF-8D90-159A-E053-6FD859F7112F}"/>
              </a:ext>
            </a:extLst>
          </p:cNvPr>
          <p:cNvSpPr txBox="1"/>
          <p:nvPr/>
        </p:nvSpPr>
        <p:spPr>
          <a:xfrm>
            <a:off x="1195768" y="3038306"/>
            <a:ext cx="179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CFA34-D2DE-2EFC-79B9-F965A66DF2B7}"/>
              </a:ext>
            </a:extLst>
          </p:cNvPr>
          <p:cNvSpPr txBox="1"/>
          <p:nvPr/>
        </p:nvSpPr>
        <p:spPr>
          <a:xfrm>
            <a:off x="1150157" y="3628463"/>
            <a:ext cx="1881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2B056E39-E6FE-B3F4-6B8D-1C434C397FE2}"/>
              </a:ext>
            </a:extLst>
          </p:cNvPr>
          <p:cNvSpPr/>
          <p:nvPr/>
        </p:nvSpPr>
        <p:spPr>
          <a:xfrm>
            <a:off x="3581608" y="1856441"/>
            <a:ext cx="2367908" cy="3411459"/>
          </a:xfrm>
          <a:prstGeom prst="roundRect">
            <a:avLst>
              <a:gd name="adj" fmla="val 722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5400000" scaled="1"/>
            <a:tileRect/>
          </a:gradFill>
          <a:ln w="12700">
            <a:gradFill>
              <a:gsLst>
                <a:gs pos="49700">
                  <a:srgbClr val="B4E3FF">
                    <a:alpha val="0"/>
                  </a:srgbClr>
                </a:gs>
                <a:gs pos="100000">
                  <a:schemeClr val="accent1">
                    <a:lumMod val="20000"/>
                    <a:lumOff val="80000"/>
                    <a:alpha val="21000"/>
                  </a:schemeClr>
                </a:gs>
                <a:gs pos="0">
                  <a:schemeClr val="accent2">
                    <a:lumMod val="40000"/>
                    <a:lumOff val="60000"/>
                    <a:alpha val="3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BC2B803-391E-48B8-E148-11CE9440C547}"/>
              </a:ext>
            </a:extLst>
          </p:cNvPr>
          <p:cNvSpPr/>
          <p:nvPr/>
        </p:nvSpPr>
        <p:spPr>
          <a:xfrm>
            <a:off x="4131713" y="1419346"/>
            <a:ext cx="1267698" cy="12676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357DCEE-E7A6-5CE7-B23A-B7045D00A6E4}"/>
              </a:ext>
            </a:extLst>
          </p:cNvPr>
          <p:cNvSpPr txBox="1"/>
          <p:nvPr/>
        </p:nvSpPr>
        <p:spPr>
          <a:xfrm>
            <a:off x="4288484" y="1453031"/>
            <a:ext cx="95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</a:t>
            </a:r>
            <a:endParaRPr lang="zh-CN" altLang="en-US" sz="72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3910D1E-6F45-C90E-BC80-32F2B48ADF3D}"/>
              </a:ext>
            </a:extLst>
          </p:cNvPr>
          <p:cNvSpPr txBox="1"/>
          <p:nvPr/>
        </p:nvSpPr>
        <p:spPr>
          <a:xfrm>
            <a:off x="3856643" y="3038306"/>
            <a:ext cx="179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EBF07B-1B05-FB0D-A17B-996BB4882010}"/>
              </a:ext>
            </a:extLst>
          </p:cNvPr>
          <p:cNvSpPr txBox="1"/>
          <p:nvPr/>
        </p:nvSpPr>
        <p:spPr>
          <a:xfrm>
            <a:off x="3811032" y="3628463"/>
            <a:ext cx="1881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4379414-3C1E-37FC-83CA-E17CCCE2EB33}"/>
              </a:ext>
            </a:extLst>
          </p:cNvPr>
          <p:cNvSpPr/>
          <p:nvPr/>
        </p:nvSpPr>
        <p:spPr>
          <a:xfrm>
            <a:off x="6242483" y="1856441"/>
            <a:ext cx="2367908" cy="3411459"/>
          </a:xfrm>
          <a:prstGeom prst="roundRect">
            <a:avLst>
              <a:gd name="adj" fmla="val 722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5400000" scaled="1"/>
            <a:tileRect/>
          </a:gradFill>
          <a:ln w="12700">
            <a:gradFill>
              <a:gsLst>
                <a:gs pos="49700">
                  <a:srgbClr val="B4E3FF">
                    <a:alpha val="0"/>
                  </a:srgbClr>
                </a:gs>
                <a:gs pos="100000">
                  <a:schemeClr val="accent1">
                    <a:lumMod val="20000"/>
                    <a:lumOff val="80000"/>
                    <a:alpha val="21000"/>
                  </a:schemeClr>
                </a:gs>
                <a:gs pos="0">
                  <a:schemeClr val="accent2">
                    <a:lumMod val="40000"/>
                    <a:lumOff val="60000"/>
                    <a:alpha val="3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0E265AC-C939-D41F-CEE1-23627A8BF966}"/>
              </a:ext>
            </a:extLst>
          </p:cNvPr>
          <p:cNvSpPr/>
          <p:nvPr/>
        </p:nvSpPr>
        <p:spPr>
          <a:xfrm>
            <a:off x="6792588" y="1419346"/>
            <a:ext cx="1267698" cy="12676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1A30BD7-D946-F8B4-377F-D9DE4B3F7841}"/>
              </a:ext>
            </a:extLst>
          </p:cNvPr>
          <p:cNvSpPr txBox="1"/>
          <p:nvPr/>
        </p:nvSpPr>
        <p:spPr>
          <a:xfrm>
            <a:off x="6949359" y="1453031"/>
            <a:ext cx="95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</a:t>
            </a:r>
            <a:endParaRPr lang="zh-CN" altLang="en-US" sz="72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154FE55-EC35-4FC9-E3BD-D7215C981DCA}"/>
              </a:ext>
            </a:extLst>
          </p:cNvPr>
          <p:cNvSpPr txBox="1"/>
          <p:nvPr/>
        </p:nvSpPr>
        <p:spPr>
          <a:xfrm>
            <a:off x="6517518" y="3038306"/>
            <a:ext cx="179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4F5D5D-1F98-EAEB-A9E3-D75628E4CDF1}"/>
              </a:ext>
            </a:extLst>
          </p:cNvPr>
          <p:cNvSpPr txBox="1"/>
          <p:nvPr/>
        </p:nvSpPr>
        <p:spPr>
          <a:xfrm>
            <a:off x="6471907" y="3628463"/>
            <a:ext cx="1881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B458115D-75C7-3BE7-3C39-DB3A6B4DF2F7}"/>
              </a:ext>
            </a:extLst>
          </p:cNvPr>
          <p:cNvSpPr/>
          <p:nvPr/>
        </p:nvSpPr>
        <p:spPr>
          <a:xfrm>
            <a:off x="8903359" y="1856441"/>
            <a:ext cx="2367908" cy="3411459"/>
          </a:xfrm>
          <a:prstGeom prst="roundRect">
            <a:avLst>
              <a:gd name="adj" fmla="val 722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5400000" scaled="1"/>
            <a:tileRect/>
          </a:gradFill>
          <a:ln w="12700">
            <a:gradFill>
              <a:gsLst>
                <a:gs pos="49700">
                  <a:srgbClr val="B4E3FF">
                    <a:alpha val="0"/>
                  </a:srgbClr>
                </a:gs>
                <a:gs pos="100000">
                  <a:schemeClr val="accent1">
                    <a:lumMod val="20000"/>
                    <a:lumOff val="80000"/>
                    <a:alpha val="21000"/>
                  </a:schemeClr>
                </a:gs>
                <a:gs pos="0">
                  <a:schemeClr val="accent2">
                    <a:lumMod val="40000"/>
                    <a:lumOff val="60000"/>
                    <a:alpha val="3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5985945-506B-A51B-F883-27CC7139795B}"/>
              </a:ext>
            </a:extLst>
          </p:cNvPr>
          <p:cNvSpPr/>
          <p:nvPr/>
        </p:nvSpPr>
        <p:spPr>
          <a:xfrm>
            <a:off x="9453464" y="1419346"/>
            <a:ext cx="1267698" cy="12676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29B859-A234-8876-9780-408F6FAFD38E}"/>
              </a:ext>
            </a:extLst>
          </p:cNvPr>
          <p:cNvSpPr txBox="1"/>
          <p:nvPr/>
        </p:nvSpPr>
        <p:spPr>
          <a:xfrm>
            <a:off x="9610235" y="1453031"/>
            <a:ext cx="95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</a:t>
            </a:r>
            <a:endParaRPr lang="zh-CN" altLang="en-US" sz="72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A36AD8-13FC-3D6A-6949-AC1ECB8A96C9}"/>
              </a:ext>
            </a:extLst>
          </p:cNvPr>
          <p:cNvSpPr txBox="1"/>
          <p:nvPr/>
        </p:nvSpPr>
        <p:spPr>
          <a:xfrm>
            <a:off x="9178394" y="3038306"/>
            <a:ext cx="179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D87B1D9-5969-B75E-1AD6-70DDBCE6F3D7}"/>
              </a:ext>
            </a:extLst>
          </p:cNvPr>
          <p:cNvSpPr txBox="1"/>
          <p:nvPr/>
        </p:nvSpPr>
        <p:spPr>
          <a:xfrm>
            <a:off x="9132783" y="3628463"/>
            <a:ext cx="1881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请在此输入一些简单的介绍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EAC55D6-E8A3-8218-61BD-85196B835B7C}"/>
              </a:ext>
            </a:extLst>
          </p:cNvPr>
          <p:cNvCxnSpPr>
            <a:cxnSpLocks/>
          </p:cNvCxnSpPr>
          <p:nvPr/>
        </p:nvCxnSpPr>
        <p:spPr>
          <a:xfrm>
            <a:off x="-159026" y="869011"/>
            <a:ext cx="5181625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93E077F-B060-A8AF-D6B5-9F6505CE9787}"/>
              </a:ext>
            </a:extLst>
          </p:cNvPr>
          <p:cNvCxnSpPr>
            <a:cxnSpLocks/>
          </p:cNvCxnSpPr>
          <p:nvPr/>
        </p:nvCxnSpPr>
        <p:spPr>
          <a:xfrm flipH="1">
            <a:off x="7216099" y="869011"/>
            <a:ext cx="514817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44413C01-A2D1-2925-C26F-1C59DDFB355D}"/>
              </a:ext>
            </a:extLst>
          </p:cNvPr>
          <p:cNvSpPr/>
          <p:nvPr/>
        </p:nvSpPr>
        <p:spPr>
          <a:xfrm flipH="1">
            <a:off x="4991741" y="838154"/>
            <a:ext cx="61715" cy="61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B94C65A-1F57-CBC0-F753-07BC383D947E}"/>
              </a:ext>
            </a:extLst>
          </p:cNvPr>
          <p:cNvSpPr txBox="1"/>
          <p:nvPr/>
        </p:nvSpPr>
        <p:spPr>
          <a:xfrm>
            <a:off x="4975900" y="453513"/>
            <a:ext cx="2240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79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目录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5D7D98C-4BFC-C699-A00C-8FB423BA3390}"/>
              </a:ext>
            </a:extLst>
          </p:cNvPr>
          <p:cNvSpPr/>
          <p:nvPr/>
        </p:nvSpPr>
        <p:spPr>
          <a:xfrm flipH="1">
            <a:off x="7154384" y="838154"/>
            <a:ext cx="61715" cy="61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27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87C8E4-402F-2CE0-FC49-DE551687E12C}"/>
              </a:ext>
            </a:extLst>
          </p:cNvPr>
          <p:cNvSpPr txBox="1"/>
          <p:nvPr/>
        </p:nvSpPr>
        <p:spPr>
          <a:xfrm>
            <a:off x="407987" y="223699"/>
            <a:ext cx="239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多项内容页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EC3C34-0F2B-1AF4-ED62-71CF0B0D774A}"/>
              </a:ext>
            </a:extLst>
          </p:cNvPr>
          <p:cNvSpPr txBox="1"/>
          <p:nvPr/>
        </p:nvSpPr>
        <p:spPr>
          <a:xfrm>
            <a:off x="407987" y="725122"/>
            <a:ext cx="161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多项内容表达</a:t>
            </a:r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5C8A9681-08EE-A8DB-7A18-9C897C6B73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116" name="椭圆 115">
            <a:extLst>
              <a:ext uri="{FF2B5EF4-FFF2-40B4-BE49-F238E27FC236}">
                <a16:creationId xmlns:a16="http://schemas.microsoft.com/office/drawing/2014/main" id="{BCDB6FD9-C6E9-D961-999C-BC0F42A5930C}"/>
              </a:ext>
            </a:extLst>
          </p:cNvPr>
          <p:cNvSpPr/>
          <p:nvPr/>
        </p:nvSpPr>
        <p:spPr>
          <a:xfrm>
            <a:off x="5136385" y="2469385"/>
            <a:ext cx="1919230" cy="191923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75DC6010-D068-8FA9-ACDB-A9F0DDAD0B51}"/>
              </a:ext>
            </a:extLst>
          </p:cNvPr>
          <p:cNvSpPr/>
          <p:nvPr/>
        </p:nvSpPr>
        <p:spPr>
          <a:xfrm>
            <a:off x="4495612" y="1828612"/>
            <a:ext cx="3200776" cy="320077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EEAF7782-CABA-EE38-52E1-840B87EB91AC}"/>
              </a:ext>
            </a:extLst>
          </p:cNvPr>
          <p:cNvSpPr/>
          <p:nvPr/>
        </p:nvSpPr>
        <p:spPr>
          <a:xfrm>
            <a:off x="3569791" y="902791"/>
            <a:ext cx="5052418" cy="5052418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8BB3BB1B-5918-5863-FD5E-391508A94802}"/>
              </a:ext>
            </a:extLst>
          </p:cNvPr>
          <p:cNvSpPr/>
          <p:nvPr/>
        </p:nvSpPr>
        <p:spPr>
          <a:xfrm>
            <a:off x="2091635" y="-575365"/>
            <a:ext cx="8008730" cy="8008730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2B9C4B77-BBDB-4345-8018-BD8FDE63B283}"/>
              </a:ext>
            </a:extLst>
          </p:cNvPr>
          <p:cNvSpPr/>
          <p:nvPr/>
        </p:nvSpPr>
        <p:spPr>
          <a:xfrm>
            <a:off x="1037492" y="-1629508"/>
            <a:ext cx="10117016" cy="1011701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1BEA182B-270B-BD4C-BDAF-7672E8BAD8CD}"/>
              </a:ext>
            </a:extLst>
          </p:cNvPr>
          <p:cNvSpPr/>
          <p:nvPr/>
        </p:nvSpPr>
        <p:spPr>
          <a:xfrm>
            <a:off x="7301146" y="4215265"/>
            <a:ext cx="1130419" cy="113041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6822B79B-21AA-69AB-C6BB-D2B0EE25EE0D}"/>
              </a:ext>
            </a:extLst>
          </p:cNvPr>
          <p:cNvSpPr/>
          <p:nvPr/>
        </p:nvSpPr>
        <p:spPr>
          <a:xfrm>
            <a:off x="9770581" y="5208514"/>
            <a:ext cx="1460382" cy="14603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0FDF5FC8-753E-AA1D-0B17-162CFF6075C2}"/>
              </a:ext>
            </a:extLst>
          </p:cNvPr>
          <p:cNvSpPr/>
          <p:nvPr/>
        </p:nvSpPr>
        <p:spPr>
          <a:xfrm>
            <a:off x="3399823" y="4177674"/>
            <a:ext cx="1460382" cy="14603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8C9409C-15A4-85E4-386C-C2A39C624B23}"/>
              </a:ext>
            </a:extLst>
          </p:cNvPr>
          <p:cNvSpPr/>
          <p:nvPr/>
        </p:nvSpPr>
        <p:spPr>
          <a:xfrm>
            <a:off x="8862633" y="1888091"/>
            <a:ext cx="1728946" cy="1728946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F7DC3F3-EC20-6DFB-B0E2-2850EFE924AC}"/>
              </a:ext>
            </a:extLst>
          </p:cNvPr>
          <p:cNvSpPr/>
          <p:nvPr/>
        </p:nvSpPr>
        <p:spPr>
          <a:xfrm>
            <a:off x="743186" y="4083930"/>
            <a:ext cx="1566454" cy="1566454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B6FA2A6F-FCE3-206B-F174-D9403A178BF2}"/>
              </a:ext>
            </a:extLst>
          </p:cNvPr>
          <p:cNvSpPr/>
          <p:nvPr/>
        </p:nvSpPr>
        <p:spPr>
          <a:xfrm>
            <a:off x="4537021" y="746591"/>
            <a:ext cx="1460382" cy="146038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5C212BA4-6AAE-6F48-1D26-5492210F24EA}"/>
              </a:ext>
            </a:extLst>
          </p:cNvPr>
          <p:cNvSpPr/>
          <p:nvPr/>
        </p:nvSpPr>
        <p:spPr>
          <a:xfrm>
            <a:off x="1725219" y="1290330"/>
            <a:ext cx="1679317" cy="1679317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1517ABB2-7790-945D-F519-FCD91F545792}"/>
              </a:ext>
            </a:extLst>
          </p:cNvPr>
          <p:cNvSpPr/>
          <p:nvPr/>
        </p:nvSpPr>
        <p:spPr>
          <a:xfrm>
            <a:off x="5809907" y="5457202"/>
            <a:ext cx="626329" cy="62632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556C1DF0-BC4F-7D8D-DEDF-4AFE4D5D1FAE}"/>
              </a:ext>
            </a:extLst>
          </p:cNvPr>
          <p:cNvSpPr/>
          <p:nvPr/>
        </p:nvSpPr>
        <p:spPr>
          <a:xfrm>
            <a:off x="9377285" y="4291889"/>
            <a:ext cx="626329" cy="62632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E32409CA-057E-4864-0B40-7759BA571A50}"/>
              </a:ext>
            </a:extLst>
          </p:cNvPr>
          <p:cNvSpPr/>
          <p:nvPr/>
        </p:nvSpPr>
        <p:spPr>
          <a:xfrm>
            <a:off x="7547894" y="571297"/>
            <a:ext cx="1101268" cy="110126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2D60248-817E-F948-998F-C9F775C590A6}"/>
              </a:ext>
            </a:extLst>
          </p:cNvPr>
          <p:cNvSpPr txBox="1"/>
          <p:nvPr/>
        </p:nvSpPr>
        <p:spPr>
          <a:xfrm>
            <a:off x="5397454" y="3148222"/>
            <a:ext cx="1397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cs typeface="+mn-ea"/>
                <a:sym typeface="+mn-lt"/>
              </a:rPr>
              <a:t>艺术</a:t>
            </a: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515C1681-DDD3-5808-5C39-2859FA616DCC}"/>
              </a:ext>
            </a:extLst>
          </p:cNvPr>
          <p:cNvSpPr/>
          <p:nvPr/>
        </p:nvSpPr>
        <p:spPr>
          <a:xfrm>
            <a:off x="3648351" y="2913666"/>
            <a:ext cx="626329" cy="62632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E50561F-FEE4-19C4-AD12-505B24D5BCB6}"/>
              </a:ext>
            </a:extLst>
          </p:cNvPr>
          <p:cNvSpPr/>
          <p:nvPr/>
        </p:nvSpPr>
        <p:spPr>
          <a:xfrm>
            <a:off x="6877107" y="1816825"/>
            <a:ext cx="626329" cy="626329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48CF868E-C751-4E38-B069-C318B4B3C86F}"/>
              </a:ext>
            </a:extLst>
          </p:cNvPr>
          <p:cNvSpPr txBox="1"/>
          <p:nvPr/>
        </p:nvSpPr>
        <p:spPr>
          <a:xfrm>
            <a:off x="10023172" y="5523207"/>
            <a:ext cx="955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现实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主义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61F54267-2447-DFC5-4AFA-5F1923B84A17}"/>
              </a:ext>
            </a:extLst>
          </p:cNvPr>
          <p:cNvSpPr txBox="1"/>
          <p:nvPr/>
        </p:nvSpPr>
        <p:spPr>
          <a:xfrm>
            <a:off x="9249506" y="2275511"/>
            <a:ext cx="955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cs typeface="+mn-ea"/>
                <a:sym typeface="+mn-lt"/>
              </a:rPr>
              <a:t>表现主义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E189097-6DEA-AD31-305D-D392E048F8AF}"/>
              </a:ext>
            </a:extLst>
          </p:cNvPr>
          <p:cNvSpPr txBox="1"/>
          <p:nvPr/>
        </p:nvSpPr>
        <p:spPr>
          <a:xfrm>
            <a:off x="1048813" y="4512619"/>
            <a:ext cx="955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现代主义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ABFAC4F5-932A-76A6-C8B4-DFA647F72619}"/>
              </a:ext>
            </a:extLst>
          </p:cNvPr>
          <p:cNvSpPr txBox="1"/>
          <p:nvPr/>
        </p:nvSpPr>
        <p:spPr>
          <a:xfrm>
            <a:off x="2068211" y="1778377"/>
            <a:ext cx="955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观念艺术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5691816-0A25-8A63-8A95-F433FC17992A}"/>
              </a:ext>
            </a:extLst>
          </p:cNvPr>
          <p:cNvSpPr txBox="1"/>
          <p:nvPr/>
        </p:nvSpPr>
        <p:spPr>
          <a:xfrm>
            <a:off x="4789611" y="1081860"/>
            <a:ext cx="955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81C3FF"/>
                </a:solidFill>
                <a:cs typeface="+mn-ea"/>
                <a:sym typeface="+mn-lt"/>
              </a:rPr>
              <a:t>装置艺术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790550C-2DA8-2BB5-42B8-E6EB1C2E754E}"/>
              </a:ext>
            </a:extLst>
          </p:cNvPr>
          <p:cNvSpPr txBox="1"/>
          <p:nvPr/>
        </p:nvSpPr>
        <p:spPr>
          <a:xfrm>
            <a:off x="3542838" y="4740589"/>
            <a:ext cx="120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81C3FF"/>
                </a:solidFill>
                <a:cs typeface="+mn-ea"/>
                <a:sym typeface="+mn-lt"/>
              </a:rPr>
              <a:t>印象派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0AB4689-A1E6-28F7-9D5D-1FA18BAD310A}"/>
              </a:ext>
            </a:extLst>
          </p:cNvPr>
          <p:cNvSpPr txBox="1"/>
          <p:nvPr/>
        </p:nvSpPr>
        <p:spPr>
          <a:xfrm>
            <a:off x="7246346" y="4631884"/>
            <a:ext cx="1207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跨媒体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34EE3030-884C-D535-6398-9AD1AE5E7307}"/>
              </a:ext>
            </a:extLst>
          </p:cNvPr>
          <p:cNvSpPr txBox="1"/>
          <p:nvPr/>
        </p:nvSpPr>
        <p:spPr>
          <a:xfrm>
            <a:off x="7493541" y="941467"/>
            <a:ext cx="1207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艺术史</a:t>
            </a:r>
          </a:p>
        </p:txBody>
      </p:sp>
    </p:spTree>
    <p:extLst>
      <p:ext uri="{BB962C8B-B14F-4D97-AF65-F5344CB8AC3E}">
        <p14:creationId xmlns:p14="http://schemas.microsoft.com/office/powerpoint/2010/main" val="305312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770AFE6-1ED4-35D3-C8FA-A99E8AED3C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0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1CC9D0-8CA2-2687-366A-602B4C5DE03F}"/>
              </a:ext>
            </a:extLst>
          </p:cNvPr>
          <p:cNvSpPr txBox="1"/>
          <p:nvPr/>
        </p:nvSpPr>
        <p:spPr>
          <a:xfrm>
            <a:off x="407986" y="223699"/>
            <a:ext cx="2241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逻辑图示页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1C71F2-245B-6C09-F446-6514D8C4FD99}"/>
              </a:ext>
            </a:extLst>
          </p:cNvPr>
          <p:cNvSpPr txBox="1"/>
          <p:nvPr/>
        </p:nvSpPr>
        <p:spPr>
          <a:xfrm>
            <a:off x="407987" y="725122"/>
            <a:ext cx="161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逻辑架构图示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1CC94DD9-28DB-F4A6-254D-68325D9E0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725FF4B-75BF-E810-FEBF-D5DDF614EB7A}"/>
              </a:ext>
            </a:extLst>
          </p:cNvPr>
          <p:cNvSpPr/>
          <p:nvPr/>
        </p:nvSpPr>
        <p:spPr>
          <a:xfrm>
            <a:off x="2084705" y="1449352"/>
            <a:ext cx="4011295" cy="4011295"/>
          </a:xfrm>
          <a:prstGeom prst="ellipse">
            <a:avLst/>
          </a:prstGeom>
          <a:noFill/>
          <a:ln w="3175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9C5245B-AB9B-6924-C68A-A69A8EFC0661}"/>
              </a:ext>
            </a:extLst>
          </p:cNvPr>
          <p:cNvSpPr/>
          <p:nvPr/>
        </p:nvSpPr>
        <p:spPr>
          <a:xfrm>
            <a:off x="6096000" y="1449352"/>
            <a:ext cx="4011295" cy="4011295"/>
          </a:xfrm>
          <a:prstGeom prst="ellipse">
            <a:avLst/>
          </a:prstGeom>
          <a:noFill/>
          <a:ln w="3175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9CC6A32-F441-DAE2-11E7-0EFDEFD63D27}"/>
              </a:ext>
            </a:extLst>
          </p:cNvPr>
          <p:cNvSpPr/>
          <p:nvPr/>
        </p:nvSpPr>
        <p:spPr>
          <a:xfrm>
            <a:off x="3015726" y="2380373"/>
            <a:ext cx="2149252" cy="214925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3EBE22E-9C67-4314-7406-0FF6350D6A54}"/>
              </a:ext>
            </a:extLst>
          </p:cNvPr>
          <p:cNvSpPr/>
          <p:nvPr/>
        </p:nvSpPr>
        <p:spPr>
          <a:xfrm>
            <a:off x="7027022" y="2380374"/>
            <a:ext cx="2149250" cy="214925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DEFD38B-92D3-EDE3-9F53-E744413770B1}"/>
              </a:ext>
            </a:extLst>
          </p:cNvPr>
          <p:cNvSpPr/>
          <p:nvPr/>
        </p:nvSpPr>
        <p:spPr>
          <a:xfrm>
            <a:off x="5455991" y="2841019"/>
            <a:ext cx="1227960" cy="122796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70A4EF-F7FC-76C2-A886-606C6A77A7CC}"/>
              </a:ext>
            </a:extLst>
          </p:cNvPr>
          <p:cNvSpPr/>
          <p:nvPr/>
        </p:nvSpPr>
        <p:spPr>
          <a:xfrm>
            <a:off x="9489209" y="2024336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2829E1-D508-46B2-C2D0-89937C6A1E06}"/>
              </a:ext>
            </a:extLst>
          </p:cNvPr>
          <p:cNvSpPr/>
          <p:nvPr/>
        </p:nvSpPr>
        <p:spPr>
          <a:xfrm>
            <a:off x="9981194" y="3187154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75E2F8-3C88-5FDE-663A-4AE888DB3E8C}"/>
              </a:ext>
            </a:extLst>
          </p:cNvPr>
          <p:cNvSpPr/>
          <p:nvPr/>
        </p:nvSpPr>
        <p:spPr>
          <a:xfrm>
            <a:off x="9615309" y="4529624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F481DD-7CF1-1D35-35AF-111F580B11A1}"/>
              </a:ext>
            </a:extLst>
          </p:cNvPr>
          <p:cNvSpPr/>
          <p:nvPr/>
        </p:nvSpPr>
        <p:spPr>
          <a:xfrm>
            <a:off x="2397640" y="2016479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580AC1-7598-162D-23D2-8E3CBE0282D7}"/>
              </a:ext>
            </a:extLst>
          </p:cNvPr>
          <p:cNvSpPr/>
          <p:nvPr/>
        </p:nvSpPr>
        <p:spPr>
          <a:xfrm>
            <a:off x="1948624" y="3187154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1ECD0A-0B10-5041-4FE3-36707C264648}"/>
              </a:ext>
            </a:extLst>
          </p:cNvPr>
          <p:cNvSpPr/>
          <p:nvPr/>
        </p:nvSpPr>
        <p:spPr>
          <a:xfrm>
            <a:off x="2397640" y="4558657"/>
            <a:ext cx="252200" cy="252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6F9F8B-107A-B3C1-85F9-2FD9E7546617}"/>
              </a:ext>
            </a:extLst>
          </p:cNvPr>
          <p:cNvSpPr txBox="1"/>
          <p:nvPr/>
        </p:nvSpPr>
        <p:spPr>
          <a:xfrm>
            <a:off x="1331841" y="1965770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E7CCB-52BF-CA23-B289-4591E4C039FC}"/>
              </a:ext>
            </a:extLst>
          </p:cNvPr>
          <p:cNvSpPr txBox="1"/>
          <p:nvPr/>
        </p:nvSpPr>
        <p:spPr>
          <a:xfrm>
            <a:off x="895438" y="3128588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7C6ABB-0E5B-48E6-2D3C-8FC544CB1FCA}"/>
              </a:ext>
            </a:extLst>
          </p:cNvPr>
          <p:cNvSpPr txBox="1"/>
          <p:nvPr/>
        </p:nvSpPr>
        <p:spPr>
          <a:xfrm>
            <a:off x="1329734" y="4575247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FC9DD8-BF44-E9CC-5A90-EB8FE13503F9}"/>
              </a:ext>
            </a:extLst>
          </p:cNvPr>
          <p:cNvSpPr txBox="1"/>
          <p:nvPr/>
        </p:nvSpPr>
        <p:spPr>
          <a:xfrm>
            <a:off x="9794360" y="1957913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62A856-CFAB-59B5-9D37-16A5630E39DD}"/>
              </a:ext>
            </a:extLst>
          </p:cNvPr>
          <p:cNvSpPr txBox="1"/>
          <p:nvPr/>
        </p:nvSpPr>
        <p:spPr>
          <a:xfrm>
            <a:off x="10285452" y="3128588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8631FD-1843-D5DE-7451-58AFCFD4D32F}"/>
              </a:ext>
            </a:extLst>
          </p:cNvPr>
          <p:cNvSpPr txBox="1"/>
          <p:nvPr/>
        </p:nvSpPr>
        <p:spPr>
          <a:xfrm>
            <a:off x="9867509" y="4447357"/>
            <a:ext cx="11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758992-C011-CFA0-A75F-F721BECE6365}"/>
              </a:ext>
            </a:extLst>
          </p:cNvPr>
          <p:cNvSpPr txBox="1"/>
          <p:nvPr/>
        </p:nvSpPr>
        <p:spPr>
          <a:xfrm>
            <a:off x="3344620" y="3162612"/>
            <a:ext cx="1491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商业性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189E65-851C-C42E-15D8-86A0D5572006}"/>
              </a:ext>
            </a:extLst>
          </p:cNvPr>
          <p:cNvSpPr txBox="1"/>
          <p:nvPr/>
        </p:nvSpPr>
        <p:spPr>
          <a:xfrm>
            <a:off x="7355915" y="3162612"/>
            <a:ext cx="1491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艺术性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F5919F-1FB5-EC91-B7F1-94B6E88128E7}"/>
              </a:ext>
            </a:extLst>
          </p:cNvPr>
          <p:cNvSpPr txBox="1"/>
          <p:nvPr/>
        </p:nvSpPr>
        <p:spPr>
          <a:xfrm>
            <a:off x="5324239" y="3101056"/>
            <a:ext cx="1491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艺术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中介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F7FAD7B-0E12-DEFF-6640-1AD2BB8571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3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1B43099-7272-923D-0C3F-14BB8A724E1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1" y="4852422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348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>
            <a:extLst>
              <a:ext uri="{FF2B5EF4-FFF2-40B4-BE49-F238E27FC236}">
                <a16:creationId xmlns:a16="http://schemas.microsoft.com/office/drawing/2014/main" id="{B669993F-56D1-914C-4B22-62DF1C6958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0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FA58B99B-002F-9F85-01A2-B4EC7FF619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93250" y="210700"/>
            <a:ext cx="7098751" cy="5019567"/>
          </a:xfrm>
          <a:custGeom>
            <a:avLst/>
            <a:gdLst>
              <a:gd name="connsiteX0" fmla="*/ 0 w 7098751"/>
              <a:gd name="connsiteY0" fmla="*/ 0 h 5019567"/>
              <a:gd name="connsiteX1" fmla="*/ 7098751 w 7098751"/>
              <a:gd name="connsiteY1" fmla="*/ 0 h 5019567"/>
              <a:gd name="connsiteX2" fmla="*/ 7098751 w 7098751"/>
              <a:gd name="connsiteY2" fmla="*/ 5019567 h 5019567"/>
              <a:gd name="connsiteX3" fmla="*/ 0 w 7098751"/>
              <a:gd name="connsiteY3" fmla="*/ 5019567 h 501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8751" h="5019567">
                <a:moveTo>
                  <a:pt x="0" y="0"/>
                </a:moveTo>
                <a:lnTo>
                  <a:pt x="7098751" y="0"/>
                </a:lnTo>
                <a:lnTo>
                  <a:pt x="7098751" y="5019567"/>
                </a:lnTo>
                <a:lnTo>
                  <a:pt x="0" y="5019567"/>
                </a:lnTo>
                <a:close/>
              </a:path>
            </a:pathLst>
          </a:cu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C06E60A0-D138-85BA-9CE9-52E55C636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345" y="658015"/>
            <a:ext cx="6289343" cy="5096034"/>
          </a:xfrm>
          <a:custGeom>
            <a:avLst/>
            <a:gdLst>
              <a:gd name="connsiteX0" fmla="*/ 0 w 6289343"/>
              <a:gd name="connsiteY0" fmla="*/ 0 h 5096034"/>
              <a:gd name="connsiteX1" fmla="*/ 6289343 w 6289343"/>
              <a:gd name="connsiteY1" fmla="*/ 0 h 5096034"/>
              <a:gd name="connsiteX2" fmla="*/ 6289343 w 6289343"/>
              <a:gd name="connsiteY2" fmla="*/ 5096034 h 5096034"/>
              <a:gd name="connsiteX3" fmla="*/ 0 w 6289343"/>
              <a:gd name="connsiteY3" fmla="*/ 5096034 h 509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343" h="5096034">
                <a:moveTo>
                  <a:pt x="0" y="0"/>
                </a:moveTo>
                <a:lnTo>
                  <a:pt x="6289343" y="0"/>
                </a:lnTo>
                <a:lnTo>
                  <a:pt x="6289343" y="5096034"/>
                </a:lnTo>
                <a:lnTo>
                  <a:pt x="0" y="5096034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84794AD-BF3C-8CAC-E350-C15C3F1637AD}"/>
              </a:ext>
            </a:extLst>
          </p:cNvPr>
          <p:cNvSpPr/>
          <p:nvPr/>
        </p:nvSpPr>
        <p:spPr>
          <a:xfrm>
            <a:off x="4186176" y="2036728"/>
            <a:ext cx="3819648" cy="3819648"/>
          </a:xfrm>
          <a:prstGeom prst="ellipse">
            <a:avLst/>
          </a:prstGeom>
          <a:noFill/>
          <a:ln w="3175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AE52D9-9811-41F6-A7D2-C96FF71D8FDF}"/>
              </a:ext>
            </a:extLst>
          </p:cNvPr>
          <p:cNvSpPr txBox="1"/>
          <p:nvPr/>
        </p:nvSpPr>
        <p:spPr>
          <a:xfrm>
            <a:off x="407986" y="223699"/>
            <a:ext cx="2241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逻辑图示页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923077-DE9B-C4A6-0366-F1B2D0541A25}"/>
              </a:ext>
            </a:extLst>
          </p:cNvPr>
          <p:cNvSpPr txBox="1"/>
          <p:nvPr/>
        </p:nvSpPr>
        <p:spPr>
          <a:xfrm>
            <a:off x="407987" y="725122"/>
            <a:ext cx="161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逻辑架构图示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D0AC01E0-7F79-0D99-E722-807FBE984E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6421170-12E4-45A1-C085-1FC90D247C5D}"/>
              </a:ext>
            </a:extLst>
          </p:cNvPr>
          <p:cNvSpPr/>
          <p:nvPr/>
        </p:nvSpPr>
        <p:spPr>
          <a:xfrm>
            <a:off x="5021374" y="1225214"/>
            <a:ext cx="2149252" cy="214925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29BC32C-9A92-084B-2664-B7C85637BE8A}"/>
              </a:ext>
            </a:extLst>
          </p:cNvPr>
          <p:cNvSpPr/>
          <p:nvPr/>
        </p:nvSpPr>
        <p:spPr>
          <a:xfrm>
            <a:off x="3503794" y="3863606"/>
            <a:ext cx="2149252" cy="214925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1F5707-E4D2-CB53-7513-E87E4BBA2B5C}"/>
              </a:ext>
            </a:extLst>
          </p:cNvPr>
          <p:cNvSpPr/>
          <p:nvPr/>
        </p:nvSpPr>
        <p:spPr>
          <a:xfrm>
            <a:off x="6454078" y="3863606"/>
            <a:ext cx="2149252" cy="214925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E47BDF-1741-410A-F273-8EAB78BE96B7}"/>
              </a:ext>
            </a:extLst>
          </p:cNvPr>
          <p:cNvSpPr/>
          <p:nvPr/>
        </p:nvSpPr>
        <p:spPr>
          <a:xfrm>
            <a:off x="6369202" y="3778730"/>
            <a:ext cx="2319004" cy="2319004"/>
          </a:xfrm>
          <a:prstGeom prst="ellipse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89D2F89-0BB5-F764-EB99-49D66DDC4F1D}"/>
              </a:ext>
            </a:extLst>
          </p:cNvPr>
          <p:cNvSpPr/>
          <p:nvPr/>
        </p:nvSpPr>
        <p:spPr>
          <a:xfrm>
            <a:off x="4936498" y="1140338"/>
            <a:ext cx="2319004" cy="2319004"/>
          </a:xfrm>
          <a:prstGeom prst="ellipse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4D389A-3493-41B1-073F-6C4A6D099CB5}"/>
              </a:ext>
            </a:extLst>
          </p:cNvPr>
          <p:cNvSpPr/>
          <p:nvPr/>
        </p:nvSpPr>
        <p:spPr>
          <a:xfrm>
            <a:off x="3418918" y="3778730"/>
            <a:ext cx="2319004" cy="2319004"/>
          </a:xfrm>
          <a:prstGeom prst="ellipse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381000" dist="520700" dir="5400000" sx="90000" sy="9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4D785E-EC68-AA58-B6FE-798283991052}"/>
              </a:ext>
            </a:extLst>
          </p:cNvPr>
          <p:cNvCxnSpPr>
            <a:cxnSpLocks/>
          </p:cNvCxnSpPr>
          <p:nvPr/>
        </p:nvCxnSpPr>
        <p:spPr>
          <a:xfrm>
            <a:off x="3418918" y="2036728"/>
            <a:ext cx="1517580" cy="0"/>
          </a:xfrm>
          <a:prstGeom prst="line">
            <a:avLst/>
          </a:prstGeom>
          <a:ln w="6350">
            <a:solidFill>
              <a:schemeClr val="accent2">
                <a:lumMod val="40000"/>
                <a:lumOff val="60000"/>
              </a:schemeClr>
            </a:solidFill>
            <a:prstDash val="lgDash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7411D9E-5D14-E971-6FA1-5778E4AFA937}"/>
              </a:ext>
            </a:extLst>
          </p:cNvPr>
          <p:cNvCxnSpPr>
            <a:cxnSpLocks/>
          </p:cNvCxnSpPr>
          <p:nvPr/>
        </p:nvCxnSpPr>
        <p:spPr>
          <a:xfrm>
            <a:off x="2597412" y="5033928"/>
            <a:ext cx="821506" cy="0"/>
          </a:xfrm>
          <a:prstGeom prst="line">
            <a:avLst/>
          </a:prstGeom>
          <a:ln w="6350">
            <a:solidFill>
              <a:schemeClr val="accent2">
                <a:lumMod val="40000"/>
                <a:lumOff val="60000"/>
              </a:schemeClr>
            </a:solidFill>
            <a:prstDash val="lgDash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F29E143-A33F-2EBA-6832-62664F920D04}"/>
              </a:ext>
            </a:extLst>
          </p:cNvPr>
          <p:cNvCxnSpPr>
            <a:cxnSpLocks/>
          </p:cNvCxnSpPr>
          <p:nvPr/>
        </p:nvCxnSpPr>
        <p:spPr>
          <a:xfrm>
            <a:off x="8688206" y="4938232"/>
            <a:ext cx="913836" cy="0"/>
          </a:xfrm>
          <a:prstGeom prst="line">
            <a:avLst/>
          </a:prstGeom>
          <a:ln w="6350">
            <a:solidFill>
              <a:schemeClr val="accent2">
                <a:lumMod val="40000"/>
                <a:lumOff val="60000"/>
              </a:schemeClr>
            </a:solidFill>
            <a:prstDash val="lgDash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图形 25">
            <a:extLst>
              <a:ext uri="{FF2B5EF4-FFF2-40B4-BE49-F238E27FC236}">
                <a16:creationId xmlns:a16="http://schemas.microsoft.com/office/drawing/2014/main" id="{2A7A68BE-62B0-EA67-C425-83E86F8F288E}"/>
              </a:ext>
            </a:extLst>
          </p:cNvPr>
          <p:cNvGrpSpPr/>
          <p:nvPr/>
        </p:nvGrpSpPr>
        <p:grpSpPr>
          <a:xfrm>
            <a:off x="4242770" y="4407418"/>
            <a:ext cx="671300" cy="671300"/>
            <a:chOff x="13772637" y="-793096"/>
            <a:chExt cx="562805" cy="562805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C541077-1D6B-1DA3-FCFF-E5C99E69786E}"/>
                </a:ext>
              </a:extLst>
            </p:cNvPr>
            <p:cNvSpPr/>
            <p:nvPr/>
          </p:nvSpPr>
          <p:spPr>
            <a:xfrm>
              <a:off x="14025899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F0E96B1-9E06-98D9-E29A-43863BBCA3B8}"/>
                </a:ext>
              </a:extLst>
            </p:cNvPr>
            <p:cNvSpPr/>
            <p:nvPr/>
          </p:nvSpPr>
          <p:spPr>
            <a:xfrm>
              <a:off x="13772637" y="-699295"/>
              <a:ext cx="562805" cy="469004"/>
            </a:xfrm>
            <a:custGeom>
              <a:avLst/>
              <a:gdLst>
                <a:gd name="connsiteX0" fmla="*/ 21105 w 562805"/>
                <a:gd name="connsiteY0" fmla="*/ 365824 h 469004"/>
                <a:gd name="connsiteX1" fmla="*/ 215742 w 562805"/>
                <a:gd name="connsiteY1" fmla="*/ 365824 h 469004"/>
                <a:gd name="connsiteX2" fmla="*/ 215742 w 562805"/>
                <a:gd name="connsiteY2" fmla="*/ 378919 h 469004"/>
                <a:gd name="connsiteX3" fmla="*/ 190088 w 562805"/>
                <a:gd name="connsiteY3" fmla="*/ 414516 h 469004"/>
                <a:gd name="connsiteX4" fmla="*/ 181911 w 562805"/>
                <a:gd name="connsiteY4" fmla="*/ 417241 h 469004"/>
                <a:gd name="connsiteX5" fmla="*/ 159462 w 562805"/>
                <a:gd name="connsiteY5" fmla="*/ 448386 h 469004"/>
                <a:gd name="connsiteX6" fmla="*/ 159462 w 562805"/>
                <a:gd name="connsiteY6" fmla="*/ 459625 h 469004"/>
                <a:gd name="connsiteX7" fmla="*/ 168842 w 562805"/>
                <a:gd name="connsiteY7" fmla="*/ 469005 h 469004"/>
                <a:gd name="connsiteX8" fmla="*/ 309543 w 562805"/>
                <a:gd name="connsiteY8" fmla="*/ 469005 h 469004"/>
                <a:gd name="connsiteX9" fmla="*/ 309543 w 562805"/>
                <a:gd name="connsiteY9" fmla="*/ 450245 h 469004"/>
                <a:gd name="connsiteX10" fmla="*/ 178222 w 562805"/>
                <a:gd name="connsiteY10" fmla="*/ 450245 h 469004"/>
                <a:gd name="connsiteX11" fmla="*/ 178222 w 562805"/>
                <a:gd name="connsiteY11" fmla="*/ 448386 h 469004"/>
                <a:gd name="connsiteX12" fmla="*/ 187842 w 562805"/>
                <a:gd name="connsiteY12" fmla="*/ 435038 h 469004"/>
                <a:gd name="connsiteX13" fmla="*/ 196019 w 562805"/>
                <a:gd name="connsiteY13" fmla="*/ 432313 h 469004"/>
                <a:gd name="connsiteX14" fmla="*/ 234502 w 562805"/>
                <a:gd name="connsiteY14" fmla="*/ 378919 h 469004"/>
                <a:gd name="connsiteX15" fmla="*/ 234502 w 562805"/>
                <a:gd name="connsiteY15" fmla="*/ 365824 h 469004"/>
                <a:gd name="connsiteX16" fmla="*/ 328303 w 562805"/>
                <a:gd name="connsiteY16" fmla="*/ 365824 h 469004"/>
                <a:gd name="connsiteX17" fmla="*/ 328303 w 562805"/>
                <a:gd name="connsiteY17" fmla="*/ 378919 h 469004"/>
                <a:gd name="connsiteX18" fmla="*/ 366787 w 562805"/>
                <a:gd name="connsiteY18" fmla="*/ 432313 h 469004"/>
                <a:gd name="connsiteX19" fmla="*/ 374963 w 562805"/>
                <a:gd name="connsiteY19" fmla="*/ 435038 h 469004"/>
                <a:gd name="connsiteX20" fmla="*/ 384578 w 562805"/>
                <a:gd name="connsiteY20" fmla="*/ 448386 h 469004"/>
                <a:gd name="connsiteX21" fmla="*/ 384578 w 562805"/>
                <a:gd name="connsiteY21" fmla="*/ 450245 h 469004"/>
                <a:gd name="connsiteX22" fmla="*/ 328303 w 562805"/>
                <a:gd name="connsiteY22" fmla="*/ 450245 h 469004"/>
                <a:gd name="connsiteX23" fmla="*/ 328303 w 562805"/>
                <a:gd name="connsiteY23" fmla="*/ 469005 h 469004"/>
                <a:gd name="connsiteX24" fmla="*/ 393964 w 562805"/>
                <a:gd name="connsiteY24" fmla="*/ 469005 h 469004"/>
                <a:gd name="connsiteX25" fmla="*/ 403344 w 562805"/>
                <a:gd name="connsiteY25" fmla="*/ 459625 h 469004"/>
                <a:gd name="connsiteX26" fmla="*/ 403344 w 562805"/>
                <a:gd name="connsiteY26" fmla="*/ 448386 h 469004"/>
                <a:gd name="connsiteX27" fmla="*/ 380895 w 562805"/>
                <a:gd name="connsiteY27" fmla="*/ 417241 h 469004"/>
                <a:gd name="connsiteX28" fmla="*/ 372719 w 562805"/>
                <a:gd name="connsiteY28" fmla="*/ 414516 h 469004"/>
                <a:gd name="connsiteX29" fmla="*/ 347063 w 562805"/>
                <a:gd name="connsiteY29" fmla="*/ 378919 h 469004"/>
                <a:gd name="connsiteX30" fmla="*/ 347063 w 562805"/>
                <a:gd name="connsiteY30" fmla="*/ 365824 h 469004"/>
                <a:gd name="connsiteX31" fmla="*/ 541700 w 562805"/>
                <a:gd name="connsiteY31" fmla="*/ 365824 h 469004"/>
                <a:gd name="connsiteX32" fmla="*/ 562806 w 562805"/>
                <a:gd name="connsiteY32" fmla="*/ 344718 h 469004"/>
                <a:gd name="connsiteX33" fmla="*/ 562806 w 562805"/>
                <a:gd name="connsiteY33" fmla="*/ 206362 h 469004"/>
                <a:gd name="connsiteX34" fmla="*/ 544045 w 562805"/>
                <a:gd name="connsiteY34" fmla="*/ 206362 h 469004"/>
                <a:gd name="connsiteX35" fmla="*/ 544045 w 562805"/>
                <a:gd name="connsiteY35" fmla="*/ 272023 h 469004"/>
                <a:gd name="connsiteX36" fmla="*/ 525285 w 562805"/>
                <a:gd name="connsiteY36" fmla="*/ 272023 h 469004"/>
                <a:gd name="connsiteX37" fmla="*/ 525285 w 562805"/>
                <a:gd name="connsiteY37" fmla="*/ 9380 h 469004"/>
                <a:gd name="connsiteX38" fmla="*/ 515905 w 562805"/>
                <a:gd name="connsiteY38" fmla="*/ 0 h 469004"/>
                <a:gd name="connsiteX39" fmla="*/ 328303 w 562805"/>
                <a:gd name="connsiteY39" fmla="*/ 0 h 469004"/>
                <a:gd name="connsiteX40" fmla="*/ 281403 w 562805"/>
                <a:gd name="connsiteY40" fmla="*/ 25202 h 469004"/>
                <a:gd name="connsiteX41" fmla="*/ 234502 w 562805"/>
                <a:gd name="connsiteY41" fmla="*/ 0 h 469004"/>
                <a:gd name="connsiteX42" fmla="*/ 46900 w 562805"/>
                <a:gd name="connsiteY42" fmla="*/ 0 h 469004"/>
                <a:gd name="connsiteX43" fmla="*/ 37520 w 562805"/>
                <a:gd name="connsiteY43" fmla="*/ 9380 h 469004"/>
                <a:gd name="connsiteX44" fmla="*/ 37520 w 562805"/>
                <a:gd name="connsiteY44" fmla="*/ 272023 h 469004"/>
                <a:gd name="connsiteX45" fmla="*/ 18760 w 562805"/>
                <a:gd name="connsiteY45" fmla="*/ 272023 h 469004"/>
                <a:gd name="connsiteX46" fmla="*/ 18760 w 562805"/>
                <a:gd name="connsiteY46" fmla="*/ 65661 h 469004"/>
                <a:gd name="connsiteX47" fmla="*/ 0 w 562805"/>
                <a:gd name="connsiteY47" fmla="*/ 65661 h 469004"/>
                <a:gd name="connsiteX48" fmla="*/ 0 w 562805"/>
                <a:gd name="connsiteY48" fmla="*/ 344718 h 469004"/>
                <a:gd name="connsiteX49" fmla="*/ 21105 w 562805"/>
                <a:gd name="connsiteY49" fmla="*/ 365824 h 469004"/>
                <a:gd name="connsiteX50" fmla="*/ 328303 w 562805"/>
                <a:gd name="connsiteY50" fmla="*/ 18760 h 469004"/>
                <a:gd name="connsiteX51" fmla="*/ 506525 w 562805"/>
                <a:gd name="connsiteY51" fmla="*/ 18760 h 469004"/>
                <a:gd name="connsiteX52" fmla="*/ 506525 w 562805"/>
                <a:gd name="connsiteY52" fmla="*/ 272023 h 469004"/>
                <a:gd name="connsiteX53" fmla="*/ 290783 w 562805"/>
                <a:gd name="connsiteY53" fmla="*/ 272023 h 469004"/>
                <a:gd name="connsiteX54" fmla="*/ 290783 w 562805"/>
                <a:gd name="connsiteY54" fmla="*/ 56281 h 469004"/>
                <a:gd name="connsiteX55" fmla="*/ 328303 w 562805"/>
                <a:gd name="connsiteY55" fmla="*/ 18760 h 469004"/>
                <a:gd name="connsiteX56" fmla="*/ 56281 w 562805"/>
                <a:gd name="connsiteY56" fmla="*/ 18760 h 469004"/>
                <a:gd name="connsiteX57" fmla="*/ 234502 w 562805"/>
                <a:gd name="connsiteY57" fmla="*/ 18760 h 469004"/>
                <a:gd name="connsiteX58" fmla="*/ 272023 w 562805"/>
                <a:gd name="connsiteY58" fmla="*/ 56281 h 469004"/>
                <a:gd name="connsiteX59" fmla="*/ 272023 w 562805"/>
                <a:gd name="connsiteY59" fmla="*/ 272023 h 469004"/>
                <a:gd name="connsiteX60" fmla="*/ 56281 w 562805"/>
                <a:gd name="connsiteY60" fmla="*/ 272023 h 469004"/>
                <a:gd name="connsiteX61" fmla="*/ 544045 w 562805"/>
                <a:gd name="connsiteY61" fmla="*/ 290783 h 469004"/>
                <a:gd name="connsiteX62" fmla="*/ 544045 w 562805"/>
                <a:gd name="connsiteY62" fmla="*/ 344718 h 469004"/>
                <a:gd name="connsiteX63" fmla="*/ 541700 w 562805"/>
                <a:gd name="connsiteY63" fmla="*/ 347063 h 469004"/>
                <a:gd name="connsiteX64" fmla="*/ 21105 w 562805"/>
                <a:gd name="connsiteY64" fmla="*/ 347063 h 469004"/>
                <a:gd name="connsiteX65" fmla="*/ 18760 w 562805"/>
                <a:gd name="connsiteY65" fmla="*/ 344718 h 469004"/>
                <a:gd name="connsiteX66" fmla="*/ 18760 w 562805"/>
                <a:gd name="connsiteY66" fmla="*/ 290783 h 4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62805" h="469004">
                  <a:moveTo>
                    <a:pt x="21105" y="365824"/>
                  </a:moveTo>
                  <a:lnTo>
                    <a:pt x="215742" y="365824"/>
                  </a:lnTo>
                  <a:lnTo>
                    <a:pt x="215742" y="378919"/>
                  </a:lnTo>
                  <a:cubicBezTo>
                    <a:pt x="215757" y="395074"/>
                    <a:pt x="205418" y="409420"/>
                    <a:pt x="190088" y="414516"/>
                  </a:cubicBezTo>
                  <a:lnTo>
                    <a:pt x="181911" y="417241"/>
                  </a:lnTo>
                  <a:cubicBezTo>
                    <a:pt x="168496" y="421699"/>
                    <a:pt x="159449" y="434250"/>
                    <a:pt x="159462" y="448386"/>
                  </a:cubicBezTo>
                  <a:lnTo>
                    <a:pt x="159462" y="459625"/>
                  </a:lnTo>
                  <a:cubicBezTo>
                    <a:pt x="159462" y="464805"/>
                    <a:pt x="163662" y="469005"/>
                    <a:pt x="168842" y="469005"/>
                  </a:cubicBezTo>
                  <a:lnTo>
                    <a:pt x="309543" y="469005"/>
                  </a:lnTo>
                  <a:lnTo>
                    <a:pt x="309543" y="450245"/>
                  </a:lnTo>
                  <a:lnTo>
                    <a:pt x="178222" y="450245"/>
                  </a:lnTo>
                  <a:lnTo>
                    <a:pt x="178222" y="448386"/>
                  </a:lnTo>
                  <a:cubicBezTo>
                    <a:pt x="178216" y="442328"/>
                    <a:pt x="182093" y="436948"/>
                    <a:pt x="187842" y="435038"/>
                  </a:cubicBezTo>
                  <a:lnTo>
                    <a:pt x="196019" y="432313"/>
                  </a:lnTo>
                  <a:cubicBezTo>
                    <a:pt x="219015" y="424671"/>
                    <a:pt x="234525" y="403152"/>
                    <a:pt x="234502" y="378919"/>
                  </a:cubicBezTo>
                  <a:lnTo>
                    <a:pt x="234502" y="365824"/>
                  </a:lnTo>
                  <a:lnTo>
                    <a:pt x="328303" y="365824"/>
                  </a:lnTo>
                  <a:lnTo>
                    <a:pt x="328303" y="378919"/>
                  </a:lnTo>
                  <a:cubicBezTo>
                    <a:pt x="328281" y="403152"/>
                    <a:pt x="343791" y="424672"/>
                    <a:pt x="366787" y="432313"/>
                  </a:cubicBezTo>
                  <a:lnTo>
                    <a:pt x="374963" y="435038"/>
                  </a:lnTo>
                  <a:cubicBezTo>
                    <a:pt x="380710" y="436951"/>
                    <a:pt x="384585" y="442330"/>
                    <a:pt x="384578" y="448386"/>
                  </a:cubicBezTo>
                  <a:lnTo>
                    <a:pt x="384578" y="450245"/>
                  </a:lnTo>
                  <a:lnTo>
                    <a:pt x="328303" y="450245"/>
                  </a:lnTo>
                  <a:lnTo>
                    <a:pt x="328303" y="469005"/>
                  </a:lnTo>
                  <a:lnTo>
                    <a:pt x="393964" y="469005"/>
                  </a:lnTo>
                  <a:cubicBezTo>
                    <a:pt x="399144" y="469005"/>
                    <a:pt x="403344" y="464805"/>
                    <a:pt x="403344" y="459625"/>
                  </a:cubicBezTo>
                  <a:lnTo>
                    <a:pt x="403344" y="448386"/>
                  </a:lnTo>
                  <a:cubicBezTo>
                    <a:pt x="403357" y="434250"/>
                    <a:pt x="394310" y="421699"/>
                    <a:pt x="380895" y="417241"/>
                  </a:cubicBezTo>
                  <a:lnTo>
                    <a:pt x="372719" y="414516"/>
                  </a:lnTo>
                  <a:cubicBezTo>
                    <a:pt x="357389" y="409421"/>
                    <a:pt x="347048" y="395074"/>
                    <a:pt x="347063" y="378919"/>
                  </a:cubicBezTo>
                  <a:lnTo>
                    <a:pt x="347063" y="365824"/>
                  </a:lnTo>
                  <a:lnTo>
                    <a:pt x="541700" y="365824"/>
                  </a:lnTo>
                  <a:cubicBezTo>
                    <a:pt x="553351" y="365810"/>
                    <a:pt x="562792" y="356369"/>
                    <a:pt x="562806" y="344718"/>
                  </a:cubicBezTo>
                  <a:lnTo>
                    <a:pt x="562806" y="206362"/>
                  </a:lnTo>
                  <a:lnTo>
                    <a:pt x="544045" y="206362"/>
                  </a:lnTo>
                  <a:lnTo>
                    <a:pt x="544045" y="272023"/>
                  </a:lnTo>
                  <a:lnTo>
                    <a:pt x="525285" y="272023"/>
                  </a:lnTo>
                  <a:lnTo>
                    <a:pt x="525285" y="9380"/>
                  </a:lnTo>
                  <a:cubicBezTo>
                    <a:pt x="525285" y="4200"/>
                    <a:pt x="521085" y="0"/>
                    <a:pt x="515905" y="0"/>
                  </a:cubicBezTo>
                  <a:lnTo>
                    <a:pt x="328303" y="0"/>
                  </a:lnTo>
                  <a:cubicBezTo>
                    <a:pt x="309433" y="6"/>
                    <a:pt x="291822" y="9469"/>
                    <a:pt x="281403" y="25202"/>
                  </a:cubicBezTo>
                  <a:cubicBezTo>
                    <a:pt x="270984" y="9469"/>
                    <a:pt x="253373" y="6"/>
                    <a:pt x="234502" y="0"/>
                  </a:cubicBezTo>
                  <a:lnTo>
                    <a:pt x="46900" y="0"/>
                  </a:lnTo>
                  <a:cubicBezTo>
                    <a:pt x="41720" y="0"/>
                    <a:pt x="37520" y="4200"/>
                    <a:pt x="37520" y="9380"/>
                  </a:cubicBezTo>
                  <a:lnTo>
                    <a:pt x="37520" y="272023"/>
                  </a:lnTo>
                  <a:lnTo>
                    <a:pt x="18760" y="272023"/>
                  </a:lnTo>
                  <a:lnTo>
                    <a:pt x="18760" y="65661"/>
                  </a:lnTo>
                  <a:lnTo>
                    <a:pt x="0" y="65661"/>
                  </a:lnTo>
                  <a:lnTo>
                    <a:pt x="0" y="344718"/>
                  </a:lnTo>
                  <a:cubicBezTo>
                    <a:pt x="14" y="356369"/>
                    <a:pt x="9455" y="365810"/>
                    <a:pt x="21105" y="365824"/>
                  </a:cubicBezTo>
                  <a:close/>
                  <a:moveTo>
                    <a:pt x="328303" y="18760"/>
                  </a:moveTo>
                  <a:lnTo>
                    <a:pt x="506525" y="18760"/>
                  </a:lnTo>
                  <a:lnTo>
                    <a:pt x="506525" y="272023"/>
                  </a:lnTo>
                  <a:lnTo>
                    <a:pt x="290783" y="272023"/>
                  </a:lnTo>
                  <a:lnTo>
                    <a:pt x="290783" y="56281"/>
                  </a:lnTo>
                  <a:cubicBezTo>
                    <a:pt x="290806" y="35568"/>
                    <a:pt x="307591" y="18784"/>
                    <a:pt x="328303" y="18760"/>
                  </a:cubicBezTo>
                  <a:close/>
                  <a:moveTo>
                    <a:pt x="56281" y="18760"/>
                  </a:moveTo>
                  <a:lnTo>
                    <a:pt x="234502" y="18760"/>
                  </a:lnTo>
                  <a:cubicBezTo>
                    <a:pt x="255215" y="18784"/>
                    <a:pt x="271999" y="35568"/>
                    <a:pt x="272023" y="56281"/>
                  </a:cubicBezTo>
                  <a:lnTo>
                    <a:pt x="272023" y="272023"/>
                  </a:lnTo>
                  <a:lnTo>
                    <a:pt x="56281" y="272023"/>
                  </a:lnTo>
                  <a:close/>
                  <a:moveTo>
                    <a:pt x="544045" y="290783"/>
                  </a:moveTo>
                  <a:lnTo>
                    <a:pt x="544045" y="344718"/>
                  </a:lnTo>
                  <a:cubicBezTo>
                    <a:pt x="544045" y="346014"/>
                    <a:pt x="542996" y="347063"/>
                    <a:pt x="541700" y="347063"/>
                  </a:cubicBezTo>
                  <a:lnTo>
                    <a:pt x="21105" y="347063"/>
                  </a:lnTo>
                  <a:cubicBezTo>
                    <a:pt x="19810" y="347063"/>
                    <a:pt x="18760" y="346014"/>
                    <a:pt x="18760" y="344718"/>
                  </a:cubicBezTo>
                  <a:lnTo>
                    <a:pt x="18760" y="290783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7FC2361-6BED-5DE1-4945-82C670BEE515}"/>
                </a:ext>
              </a:extLst>
            </p:cNvPr>
            <p:cNvSpPr/>
            <p:nvPr/>
          </p:nvSpPr>
          <p:spPr>
            <a:xfrm>
              <a:off x="13772637" y="-793096"/>
              <a:ext cx="562805" cy="281402"/>
            </a:xfrm>
            <a:custGeom>
              <a:avLst/>
              <a:gdLst>
                <a:gd name="connsiteX0" fmla="*/ 18760 w 562805"/>
                <a:gd name="connsiteY0" fmla="*/ 75041 h 281402"/>
                <a:gd name="connsiteX1" fmla="*/ 544045 w 562805"/>
                <a:gd name="connsiteY1" fmla="*/ 75041 h 281402"/>
                <a:gd name="connsiteX2" fmla="*/ 544045 w 562805"/>
                <a:gd name="connsiteY2" fmla="*/ 281403 h 281402"/>
                <a:gd name="connsiteX3" fmla="*/ 562806 w 562805"/>
                <a:gd name="connsiteY3" fmla="*/ 281403 h 281402"/>
                <a:gd name="connsiteX4" fmla="*/ 562806 w 562805"/>
                <a:gd name="connsiteY4" fmla="*/ 21105 h 281402"/>
                <a:gd name="connsiteX5" fmla="*/ 541700 w 562805"/>
                <a:gd name="connsiteY5" fmla="*/ 0 h 281402"/>
                <a:gd name="connsiteX6" fmla="*/ 21105 w 562805"/>
                <a:gd name="connsiteY6" fmla="*/ 0 h 281402"/>
                <a:gd name="connsiteX7" fmla="*/ 0 w 562805"/>
                <a:gd name="connsiteY7" fmla="*/ 21105 h 281402"/>
                <a:gd name="connsiteX8" fmla="*/ 0 w 562805"/>
                <a:gd name="connsiteY8" fmla="*/ 140701 h 281402"/>
                <a:gd name="connsiteX9" fmla="*/ 18760 w 562805"/>
                <a:gd name="connsiteY9" fmla="*/ 140701 h 281402"/>
                <a:gd name="connsiteX10" fmla="*/ 21105 w 562805"/>
                <a:gd name="connsiteY10" fmla="*/ 18760 h 281402"/>
                <a:gd name="connsiteX11" fmla="*/ 541700 w 562805"/>
                <a:gd name="connsiteY11" fmla="*/ 18760 h 281402"/>
                <a:gd name="connsiteX12" fmla="*/ 544045 w 562805"/>
                <a:gd name="connsiteY12" fmla="*/ 21105 h 281402"/>
                <a:gd name="connsiteX13" fmla="*/ 544045 w 562805"/>
                <a:gd name="connsiteY13" fmla="*/ 56281 h 281402"/>
                <a:gd name="connsiteX14" fmla="*/ 18760 w 562805"/>
                <a:gd name="connsiteY14" fmla="*/ 56281 h 281402"/>
                <a:gd name="connsiteX15" fmla="*/ 18760 w 562805"/>
                <a:gd name="connsiteY15" fmla="*/ 21105 h 281402"/>
                <a:gd name="connsiteX16" fmla="*/ 21105 w 562805"/>
                <a:gd name="connsiteY16" fmla="*/ 18760 h 28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2805" h="281402">
                  <a:moveTo>
                    <a:pt x="18760" y="75041"/>
                  </a:moveTo>
                  <a:lnTo>
                    <a:pt x="544045" y="75041"/>
                  </a:lnTo>
                  <a:lnTo>
                    <a:pt x="544045" y="281403"/>
                  </a:lnTo>
                  <a:lnTo>
                    <a:pt x="562806" y="281403"/>
                  </a:lnTo>
                  <a:lnTo>
                    <a:pt x="562806" y="21105"/>
                  </a:lnTo>
                  <a:cubicBezTo>
                    <a:pt x="562792" y="9455"/>
                    <a:pt x="553351" y="14"/>
                    <a:pt x="541700" y="0"/>
                  </a:cubicBezTo>
                  <a:lnTo>
                    <a:pt x="21105" y="0"/>
                  </a:lnTo>
                  <a:cubicBezTo>
                    <a:pt x="9455" y="14"/>
                    <a:pt x="14" y="9455"/>
                    <a:pt x="0" y="21105"/>
                  </a:cubicBezTo>
                  <a:lnTo>
                    <a:pt x="0" y="140701"/>
                  </a:lnTo>
                  <a:lnTo>
                    <a:pt x="18760" y="140701"/>
                  </a:lnTo>
                  <a:close/>
                  <a:moveTo>
                    <a:pt x="21105" y="18760"/>
                  </a:moveTo>
                  <a:lnTo>
                    <a:pt x="541700" y="18760"/>
                  </a:lnTo>
                  <a:cubicBezTo>
                    <a:pt x="542996" y="18760"/>
                    <a:pt x="544045" y="19810"/>
                    <a:pt x="544045" y="21105"/>
                  </a:cubicBezTo>
                  <a:lnTo>
                    <a:pt x="544045" y="56281"/>
                  </a:lnTo>
                  <a:lnTo>
                    <a:pt x="18760" y="56281"/>
                  </a:lnTo>
                  <a:lnTo>
                    <a:pt x="18760" y="21105"/>
                  </a:lnTo>
                  <a:cubicBezTo>
                    <a:pt x="18760" y="19810"/>
                    <a:pt x="19810" y="18760"/>
                    <a:pt x="21105" y="1876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58B71AE-E793-D908-651D-78D7E7DF6431}"/>
                </a:ext>
              </a:extLst>
            </p:cNvPr>
            <p:cNvSpPr/>
            <p:nvPr/>
          </p:nvSpPr>
          <p:spPr>
            <a:xfrm>
              <a:off x="13810157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359A3B9-5799-433C-7A89-4CB926E2708A}"/>
                </a:ext>
              </a:extLst>
            </p:cNvPr>
            <p:cNvSpPr/>
            <p:nvPr/>
          </p:nvSpPr>
          <p:spPr>
            <a:xfrm>
              <a:off x="13847677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DA066F25-D40E-3B44-D857-98FC5C081C42}"/>
                </a:ext>
              </a:extLst>
            </p:cNvPr>
            <p:cNvSpPr/>
            <p:nvPr/>
          </p:nvSpPr>
          <p:spPr>
            <a:xfrm>
              <a:off x="13885198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7FC805E-CCBE-202F-E88F-D224387AEB19}"/>
                </a:ext>
              </a:extLst>
            </p:cNvPr>
            <p:cNvSpPr/>
            <p:nvPr/>
          </p:nvSpPr>
          <p:spPr>
            <a:xfrm>
              <a:off x="14241641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3D6636A-6C6E-0794-F872-262C173ACD1A}"/>
                </a:ext>
              </a:extLst>
            </p:cNvPr>
            <p:cNvSpPr/>
            <p:nvPr/>
          </p:nvSpPr>
          <p:spPr>
            <a:xfrm>
              <a:off x="14279162" y="-764956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4840593-46A0-E689-1D52-E0074D33A0EB}"/>
                </a:ext>
              </a:extLst>
            </p:cNvPr>
            <p:cNvSpPr/>
            <p:nvPr/>
          </p:nvSpPr>
          <p:spPr>
            <a:xfrm>
              <a:off x="13847677" y="-661775"/>
              <a:ext cx="178221" cy="131321"/>
            </a:xfrm>
            <a:custGeom>
              <a:avLst/>
              <a:gdLst>
                <a:gd name="connsiteX0" fmla="*/ 168842 w 178221"/>
                <a:gd name="connsiteY0" fmla="*/ 0 h 131321"/>
                <a:gd name="connsiteX1" fmla="*/ 9380 w 178221"/>
                <a:gd name="connsiteY1" fmla="*/ 0 h 131321"/>
                <a:gd name="connsiteX2" fmla="*/ 0 w 178221"/>
                <a:gd name="connsiteY2" fmla="*/ 9380 h 131321"/>
                <a:gd name="connsiteX3" fmla="*/ 0 w 178221"/>
                <a:gd name="connsiteY3" fmla="*/ 121941 h 131321"/>
                <a:gd name="connsiteX4" fmla="*/ 9380 w 178221"/>
                <a:gd name="connsiteY4" fmla="*/ 131321 h 131321"/>
                <a:gd name="connsiteX5" fmla="*/ 93801 w 178221"/>
                <a:gd name="connsiteY5" fmla="*/ 131321 h 131321"/>
                <a:gd name="connsiteX6" fmla="*/ 93801 w 178221"/>
                <a:gd name="connsiteY6" fmla="*/ 112561 h 131321"/>
                <a:gd name="connsiteX7" fmla="*/ 18760 w 178221"/>
                <a:gd name="connsiteY7" fmla="*/ 112561 h 131321"/>
                <a:gd name="connsiteX8" fmla="*/ 18760 w 178221"/>
                <a:gd name="connsiteY8" fmla="*/ 18760 h 131321"/>
                <a:gd name="connsiteX9" fmla="*/ 159462 w 178221"/>
                <a:gd name="connsiteY9" fmla="*/ 18760 h 131321"/>
                <a:gd name="connsiteX10" fmla="*/ 159462 w 178221"/>
                <a:gd name="connsiteY10" fmla="*/ 112561 h 131321"/>
                <a:gd name="connsiteX11" fmla="*/ 112561 w 178221"/>
                <a:gd name="connsiteY11" fmla="*/ 112561 h 131321"/>
                <a:gd name="connsiteX12" fmla="*/ 112561 w 178221"/>
                <a:gd name="connsiteY12" fmla="*/ 131321 h 131321"/>
                <a:gd name="connsiteX13" fmla="*/ 168842 w 178221"/>
                <a:gd name="connsiteY13" fmla="*/ 131321 h 131321"/>
                <a:gd name="connsiteX14" fmla="*/ 178222 w 178221"/>
                <a:gd name="connsiteY14" fmla="*/ 121941 h 131321"/>
                <a:gd name="connsiteX15" fmla="*/ 178222 w 178221"/>
                <a:gd name="connsiteY15" fmla="*/ 9380 h 131321"/>
                <a:gd name="connsiteX16" fmla="*/ 168842 w 178221"/>
                <a:gd name="connsiteY16" fmla="*/ 0 h 13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8221" h="131321">
                  <a:moveTo>
                    <a:pt x="168842" y="0"/>
                  </a:move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121941"/>
                  </a:lnTo>
                  <a:cubicBezTo>
                    <a:pt x="0" y="127121"/>
                    <a:pt x="4200" y="131321"/>
                    <a:pt x="9380" y="131321"/>
                  </a:cubicBezTo>
                  <a:lnTo>
                    <a:pt x="93801" y="131321"/>
                  </a:lnTo>
                  <a:lnTo>
                    <a:pt x="93801" y="112561"/>
                  </a:lnTo>
                  <a:lnTo>
                    <a:pt x="18760" y="112561"/>
                  </a:lnTo>
                  <a:lnTo>
                    <a:pt x="18760" y="18760"/>
                  </a:lnTo>
                  <a:lnTo>
                    <a:pt x="159462" y="18760"/>
                  </a:lnTo>
                  <a:lnTo>
                    <a:pt x="159462" y="112561"/>
                  </a:lnTo>
                  <a:lnTo>
                    <a:pt x="112561" y="112561"/>
                  </a:lnTo>
                  <a:lnTo>
                    <a:pt x="112561" y="131321"/>
                  </a:lnTo>
                  <a:lnTo>
                    <a:pt x="168842" y="131321"/>
                  </a:lnTo>
                  <a:cubicBezTo>
                    <a:pt x="174022" y="131321"/>
                    <a:pt x="178222" y="127121"/>
                    <a:pt x="178222" y="121941"/>
                  </a:cubicBezTo>
                  <a:lnTo>
                    <a:pt x="178222" y="9380"/>
                  </a:lnTo>
                  <a:cubicBezTo>
                    <a:pt x="178222" y="4200"/>
                    <a:pt x="174022" y="0"/>
                    <a:pt x="168842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D3662F7-A2C0-126A-A944-F5AB65095CB2}"/>
                </a:ext>
              </a:extLst>
            </p:cNvPr>
            <p:cNvSpPr/>
            <p:nvPr/>
          </p:nvSpPr>
          <p:spPr>
            <a:xfrm>
              <a:off x="13847677" y="-502313"/>
              <a:ext cx="75040" cy="56280"/>
            </a:xfrm>
            <a:custGeom>
              <a:avLst/>
              <a:gdLst>
                <a:gd name="connsiteX0" fmla="*/ 65661 w 75040"/>
                <a:gd name="connsiteY0" fmla="*/ 0 h 56280"/>
                <a:gd name="connsiteX1" fmla="*/ 9380 w 75040"/>
                <a:gd name="connsiteY1" fmla="*/ 0 h 56280"/>
                <a:gd name="connsiteX2" fmla="*/ 0 w 75040"/>
                <a:gd name="connsiteY2" fmla="*/ 9380 h 56280"/>
                <a:gd name="connsiteX3" fmla="*/ 0 w 75040"/>
                <a:gd name="connsiteY3" fmla="*/ 46900 h 56280"/>
                <a:gd name="connsiteX4" fmla="*/ 9380 w 75040"/>
                <a:gd name="connsiteY4" fmla="*/ 56281 h 56280"/>
                <a:gd name="connsiteX5" fmla="*/ 65661 w 75040"/>
                <a:gd name="connsiteY5" fmla="*/ 56281 h 56280"/>
                <a:gd name="connsiteX6" fmla="*/ 75041 w 75040"/>
                <a:gd name="connsiteY6" fmla="*/ 46900 h 56280"/>
                <a:gd name="connsiteX7" fmla="*/ 75041 w 75040"/>
                <a:gd name="connsiteY7" fmla="*/ 9380 h 56280"/>
                <a:gd name="connsiteX8" fmla="*/ 65661 w 75040"/>
                <a:gd name="connsiteY8" fmla="*/ 0 h 56280"/>
                <a:gd name="connsiteX9" fmla="*/ 56281 w 75040"/>
                <a:gd name="connsiteY9" fmla="*/ 37520 h 56280"/>
                <a:gd name="connsiteX10" fmla="*/ 18760 w 75040"/>
                <a:gd name="connsiteY10" fmla="*/ 37520 h 56280"/>
                <a:gd name="connsiteX11" fmla="*/ 18760 w 75040"/>
                <a:gd name="connsiteY11" fmla="*/ 18760 h 56280"/>
                <a:gd name="connsiteX12" fmla="*/ 56281 w 75040"/>
                <a:gd name="connsiteY12" fmla="*/ 18760 h 5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040" h="56280">
                  <a:moveTo>
                    <a:pt x="65661" y="0"/>
                  </a:move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46900"/>
                  </a:lnTo>
                  <a:cubicBezTo>
                    <a:pt x="0" y="52081"/>
                    <a:pt x="4200" y="56281"/>
                    <a:pt x="9380" y="56281"/>
                  </a:cubicBezTo>
                  <a:lnTo>
                    <a:pt x="65661" y="56281"/>
                  </a:lnTo>
                  <a:cubicBezTo>
                    <a:pt x="70841" y="56281"/>
                    <a:pt x="75041" y="52081"/>
                    <a:pt x="75041" y="46900"/>
                  </a:cubicBezTo>
                  <a:lnTo>
                    <a:pt x="75041" y="9380"/>
                  </a:lnTo>
                  <a:cubicBezTo>
                    <a:pt x="75041" y="4200"/>
                    <a:pt x="70841" y="0"/>
                    <a:pt x="65661" y="0"/>
                  </a:cubicBezTo>
                  <a:close/>
                  <a:moveTo>
                    <a:pt x="56281" y="37520"/>
                  </a:moveTo>
                  <a:lnTo>
                    <a:pt x="18760" y="37520"/>
                  </a:lnTo>
                  <a:lnTo>
                    <a:pt x="18760" y="18760"/>
                  </a:lnTo>
                  <a:lnTo>
                    <a:pt x="56281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66AF24F-4098-C091-4E06-9A6E6B9D3D9F}"/>
                </a:ext>
              </a:extLst>
            </p:cNvPr>
            <p:cNvSpPr/>
            <p:nvPr/>
          </p:nvSpPr>
          <p:spPr>
            <a:xfrm>
              <a:off x="14007139" y="-502313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F94A8D0-BC0F-D833-E239-C475BBBE37C2}"/>
                </a:ext>
              </a:extLst>
            </p:cNvPr>
            <p:cNvSpPr/>
            <p:nvPr/>
          </p:nvSpPr>
          <p:spPr>
            <a:xfrm>
              <a:off x="13941478" y="-502313"/>
              <a:ext cx="46900" cy="18760"/>
            </a:xfrm>
            <a:custGeom>
              <a:avLst/>
              <a:gdLst>
                <a:gd name="connsiteX0" fmla="*/ 0 w 46900"/>
                <a:gd name="connsiteY0" fmla="*/ 0 h 18760"/>
                <a:gd name="connsiteX1" fmla="*/ 46900 w 46900"/>
                <a:gd name="connsiteY1" fmla="*/ 0 h 18760"/>
                <a:gd name="connsiteX2" fmla="*/ 46900 w 46900"/>
                <a:gd name="connsiteY2" fmla="*/ 18760 h 18760"/>
                <a:gd name="connsiteX3" fmla="*/ 0 w 4690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18760">
                  <a:moveTo>
                    <a:pt x="0" y="0"/>
                  </a:moveTo>
                  <a:lnTo>
                    <a:pt x="46900" y="0"/>
                  </a:lnTo>
                  <a:lnTo>
                    <a:pt x="4690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5D1EFD5F-48E0-E640-627A-64CA3C2BDD1A}"/>
                </a:ext>
              </a:extLst>
            </p:cNvPr>
            <p:cNvSpPr/>
            <p:nvPr/>
          </p:nvSpPr>
          <p:spPr>
            <a:xfrm>
              <a:off x="13941478" y="-464793"/>
              <a:ext cx="84420" cy="18760"/>
            </a:xfrm>
            <a:custGeom>
              <a:avLst/>
              <a:gdLst>
                <a:gd name="connsiteX0" fmla="*/ 0 w 84420"/>
                <a:gd name="connsiteY0" fmla="*/ 0 h 18760"/>
                <a:gd name="connsiteX1" fmla="*/ 84421 w 84420"/>
                <a:gd name="connsiteY1" fmla="*/ 0 h 18760"/>
                <a:gd name="connsiteX2" fmla="*/ 84421 w 84420"/>
                <a:gd name="connsiteY2" fmla="*/ 18760 h 18760"/>
                <a:gd name="connsiteX3" fmla="*/ 0 w 8442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20" h="18760">
                  <a:moveTo>
                    <a:pt x="0" y="0"/>
                  </a:moveTo>
                  <a:lnTo>
                    <a:pt x="84421" y="0"/>
                  </a:lnTo>
                  <a:lnTo>
                    <a:pt x="8442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7A3D32A1-009D-6191-F516-C65667124CB0}"/>
                </a:ext>
              </a:extLst>
            </p:cNvPr>
            <p:cNvSpPr/>
            <p:nvPr/>
          </p:nvSpPr>
          <p:spPr>
            <a:xfrm>
              <a:off x="13903958" y="-633636"/>
              <a:ext cx="75040" cy="75042"/>
            </a:xfrm>
            <a:custGeom>
              <a:avLst/>
              <a:gdLst>
                <a:gd name="connsiteX0" fmla="*/ 75041 w 75040"/>
                <a:gd name="connsiteY0" fmla="*/ 37522 h 75042"/>
                <a:gd name="connsiteX1" fmla="*/ 69856 w 75040"/>
                <a:gd name="connsiteY1" fmla="*/ 29133 h 75042"/>
                <a:gd name="connsiteX2" fmla="*/ 13575 w 75040"/>
                <a:gd name="connsiteY2" fmla="*/ 992 h 75042"/>
                <a:gd name="connsiteX3" fmla="*/ 991 w 75040"/>
                <a:gd name="connsiteY3" fmla="*/ 5186 h 75042"/>
                <a:gd name="connsiteX4" fmla="*/ 0 w 75040"/>
                <a:gd name="connsiteY4" fmla="*/ 9382 h 75042"/>
                <a:gd name="connsiteX5" fmla="*/ 0 w 75040"/>
                <a:gd name="connsiteY5" fmla="*/ 65662 h 75042"/>
                <a:gd name="connsiteX6" fmla="*/ 9380 w 75040"/>
                <a:gd name="connsiteY6" fmla="*/ 75042 h 75042"/>
                <a:gd name="connsiteX7" fmla="*/ 13575 w 75040"/>
                <a:gd name="connsiteY7" fmla="*/ 74052 h 75042"/>
                <a:gd name="connsiteX8" fmla="*/ 69856 w 75040"/>
                <a:gd name="connsiteY8" fmla="*/ 45911 h 75042"/>
                <a:gd name="connsiteX9" fmla="*/ 75041 w 75040"/>
                <a:gd name="connsiteY9" fmla="*/ 37522 h 75042"/>
                <a:gd name="connsiteX10" fmla="*/ 18760 w 75040"/>
                <a:gd name="connsiteY10" fmla="*/ 50485 h 75042"/>
                <a:gd name="connsiteX11" fmla="*/ 18760 w 75040"/>
                <a:gd name="connsiteY11" fmla="*/ 24559 h 75042"/>
                <a:gd name="connsiteX12" fmla="*/ 44686 w 75040"/>
                <a:gd name="connsiteY12" fmla="*/ 37522 h 7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040" h="75042">
                  <a:moveTo>
                    <a:pt x="75041" y="37522"/>
                  </a:moveTo>
                  <a:cubicBezTo>
                    <a:pt x="75041" y="33969"/>
                    <a:pt x="73033" y="30721"/>
                    <a:pt x="69856" y="2913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65662"/>
                  </a:lnTo>
                  <a:cubicBezTo>
                    <a:pt x="0" y="70842"/>
                    <a:pt x="4200" y="75042"/>
                    <a:pt x="9380" y="75042"/>
                  </a:cubicBezTo>
                  <a:cubicBezTo>
                    <a:pt x="10836" y="75042"/>
                    <a:pt x="12273" y="74702"/>
                    <a:pt x="13575" y="74052"/>
                  </a:cubicBezTo>
                  <a:lnTo>
                    <a:pt x="69856" y="45911"/>
                  </a:lnTo>
                  <a:cubicBezTo>
                    <a:pt x="73033" y="44323"/>
                    <a:pt x="75041" y="41075"/>
                    <a:pt x="75041" y="37522"/>
                  </a:cubicBezTo>
                  <a:close/>
                  <a:moveTo>
                    <a:pt x="18760" y="50485"/>
                  </a:moveTo>
                  <a:lnTo>
                    <a:pt x="18760" y="24559"/>
                  </a:lnTo>
                  <a:lnTo>
                    <a:pt x="44686" y="37522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685701C-1089-0C58-5075-CE15F54EE55C}"/>
                </a:ext>
              </a:extLst>
            </p:cNvPr>
            <p:cNvSpPr/>
            <p:nvPr/>
          </p:nvSpPr>
          <p:spPr>
            <a:xfrm>
              <a:off x="14129080" y="-601485"/>
              <a:ext cx="119884" cy="155453"/>
            </a:xfrm>
            <a:custGeom>
              <a:avLst/>
              <a:gdLst>
                <a:gd name="connsiteX0" fmla="*/ 95964 w 119884"/>
                <a:gd name="connsiteY0" fmla="*/ 73216 h 155453"/>
                <a:gd name="connsiteX1" fmla="*/ 112371 w 119884"/>
                <a:gd name="connsiteY1" fmla="*/ 64120 h 155453"/>
                <a:gd name="connsiteX2" fmla="*/ 116018 w 119884"/>
                <a:gd name="connsiteY2" fmla="*/ 51365 h 155453"/>
                <a:gd name="connsiteX3" fmla="*/ 112126 w 119884"/>
                <a:gd name="connsiteY3" fmla="*/ 47587 h 155453"/>
                <a:gd name="connsiteX4" fmla="*/ 21971 w 119884"/>
                <a:gd name="connsiteY4" fmla="*/ 1044 h 155453"/>
                <a:gd name="connsiteX5" fmla="*/ 9336 w 119884"/>
                <a:gd name="connsiteY5" fmla="*/ 5085 h 155453"/>
                <a:gd name="connsiteX6" fmla="*/ 8325 w 119884"/>
                <a:gd name="connsiteY6" fmla="*/ 8607 h 155453"/>
                <a:gd name="connsiteX7" fmla="*/ 32 w 119884"/>
                <a:gd name="connsiteY7" fmla="*/ 109724 h 155453"/>
                <a:gd name="connsiteX8" fmla="*/ 8615 w 119884"/>
                <a:gd name="connsiteY8" fmla="*/ 119839 h 155453"/>
                <a:gd name="connsiteX9" fmla="*/ 13928 w 119884"/>
                <a:gd name="connsiteY9" fmla="*/ 118694 h 155453"/>
                <a:gd name="connsiteX10" fmla="*/ 30335 w 119884"/>
                <a:gd name="connsiteY10" fmla="*/ 109598 h 155453"/>
                <a:gd name="connsiteX11" fmla="*/ 53082 w 119884"/>
                <a:gd name="connsiteY11" fmla="*/ 150616 h 155453"/>
                <a:gd name="connsiteX12" fmla="*/ 65829 w 119884"/>
                <a:gd name="connsiteY12" fmla="*/ 154280 h 155453"/>
                <a:gd name="connsiteX13" fmla="*/ 115051 w 119884"/>
                <a:gd name="connsiteY13" fmla="*/ 126990 h 155453"/>
                <a:gd name="connsiteX14" fmla="*/ 118706 w 119884"/>
                <a:gd name="connsiteY14" fmla="*/ 114239 h 155453"/>
                <a:gd name="connsiteX15" fmla="*/ 64936 w 119884"/>
                <a:gd name="connsiteY15" fmla="*/ 133321 h 155453"/>
                <a:gd name="connsiteX16" fmla="*/ 42190 w 119884"/>
                <a:gd name="connsiteY16" fmla="*/ 92302 h 155453"/>
                <a:gd name="connsiteX17" fmla="*/ 29438 w 119884"/>
                <a:gd name="connsiteY17" fmla="*/ 88646 h 155453"/>
                <a:gd name="connsiteX18" fmla="*/ 29437 w 119884"/>
                <a:gd name="connsiteY18" fmla="*/ 88646 h 155453"/>
                <a:gd name="connsiteX19" fmla="*/ 20156 w 119884"/>
                <a:gd name="connsiteY19" fmla="*/ 93794 h 155453"/>
                <a:gd name="connsiteX20" fmla="*/ 25862 w 119884"/>
                <a:gd name="connsiteY20" fmla="*/ 24163 h 155453"/>
                <a:gd name="connsiteX21" fmla="*/ 87942 w 119884"/>
                <a:gd name="connsiteY21" fmla="*/ 56211 h 155453"/>
                <a:gd name="connsiteX22" fmla="*/ 78661 w 119884"/>
                <a:gd name="connsiteY22" fmla="*/ 61357 h 155453"/>
                <a:gd name="connsiteX23" fmla="*/ 75005 w 119884"/>
                <a:gd name="connsiteY23" fmla="*/ 74108 h 155453"/>
                <a:gd name="connsiteX24" fmla="*/ 75005 w 119884"/>
                <a:gd name="connsiteY24" fmla="*/ 74109 h 155453"/>
                <a:gd name="connsiteX25" fmla="*/ 97751 w 119884"/>
                <a:gd name="connsiteY25" fmla="*/ 115127 h 15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9884" h="155453">
                  <a:moveTo>
                    <a:pt x="95964" y="73216"/>
                  </a:moveTo>
                  <a:lnTo>
                    <a:pt x="112371" y="64120"/>
                  </a:lnTo>
                  <a:cubicBezTo>
                    <a:pt x="116901" y="61605"/>
                    <a:pt x="118533" y="55894"/>
                    <a:pt x="116018" y="51365"/>
                  </a:cubicBezTo>
                  <a:cubicBezTo>
                    <a:pt x="115121" y="49750"/>
                    <a:pt x="113768" y="48436"/>
                    <a:pt x="112126" y="47587"/>
                  </a:cubicBezTo>
                  <a:lnTo>
                    <a:pt x="21971" y="1044"/>
                  </a:lnTo>
                  <a:cubicBezTo>
                    <a:pt x="17366" y="-1329"/>
                    <a:pt x="11709" y="479"/>
                    <a:pt x="9336" y="5085"/>
                  </a:cubicBezTo>
                  <a:cubicBezTo>
                    <a:pt x="8771" y="6181"/>
                    <a:pt x="8427" y="7378"/>
                    <a:pt x="8325" y="8607"/>
                  </a:cubicBezTo>
                  <a:lnTo>
                    <a:pt x="32" y="109724"/>
                  </a:lnTo>
                  <a:cubicBezTo>
                    <a:pt x="-391" y="114888"/>
                    <a:pt x="3452" y="119416"/>
                    <a:pt x="8615" y="119839"/>
                  </a:cubicBezTo>
                  <a:cubicBezTo>
                    <a:pt x="10460" y="119990"/>
                    <a:pt x="12309" y="119592"/>
                    <a:pt x="13928" y="118694"/>
                  </a:cubicBezTo>
                  <a:lnTo>
                    <a:pt x="30335" y="109598"/>
                  </a:lnTo>
                  <a:lnTo>
                    <a:pt x="53082" y="150616"/>
                  </a:lnTo>
                  <a:cubicBezTo>
                    <a:pt x="55591" y="155146"/>
                    <a:pt x="61297" y="156787"/>
                    <a:pt x="65829" y="154280"/>
                  </a:cubicBezTo>
                  <a:lnTo>
                    <a:pt x="115051" y="126990"/>
                  </a:lnTo>
                  <a:cubicBezTo>
                    <a:pt x="119581" y="124478"/>
                    <a:pt x="121218" y="118769"/>
                    <a:pt x="118706" y="114239"/>
                  </a:cubicBezTo>
                  <a:close/>
                  <a:moveTo>
                    <a:pt x="64936" y="133321"/>
                  </a:moveTo>
                  <a:lnTo>
                    <a:pt x="42190" y="92302"/>
                  </a:lnTo>
                  <a:cubicBezTo>
                    <a:pt x="39678" y="87771"/>
                    <a:pt x="33969" y="86135"/>
                    <a:pt x="29438" y="88646"/>
                  </a:cubicBezTo>
                  <a:cubicBezTo>
                    <a:pt x="29437" y="88646"/>
                    <a:pt x="29437" y="88646"/>
                    <a:pt x="29437" y="88646"/>
                  </a:cubicBezTo>
                  <a:lnTo>
                    <a:pt x="20156" y="93794"/>
                  </a:lnTo>
                  <a:lnTo>
                    <a:pt x="25862" y="24163"/>
                  </a:lnTo>
                  <a:lnTo>
                    <a:pt x="87942" y="56211"/>
                  </a:lnTo>
                  <a:lnTo>
                    <a:pt x="78661" y="61357"/>
                  </a:lnTo>
                  <a:cubicBezTo>
                    <a:pt x="74130" y="63869"/>
                    <a:pt x="72493" y="69578"/>
                    <a:pt x="75005" y="74108"/>
                  </a:cubicBezTo>
                  <a:cubicBezTo>
                    <a:pt x="75005" y="74109"/>
                    <a:pt x="75005" y="74109"/>
                    <a:pt x="75005" y="74109"/>
                  </a:cubicBezTo>
                  <a:lnTo>
                    <a:pt x="97751" y="115127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AC4C54E-CE64-A07B-BADF-5DDC978D553A}"/>
                </a:ext>
              </a:extLst>
            </p:cNvPr>
            <p:cNvSpPr/>
            <p:nvPr/>
          </p:nvSpPr>
          <p:spPr>
            <a:xfrm>
              <a:off x="14082180" y="-652395"/>
              <a:ext cx="112561" cy="18760"/>
            </a:xfrm>
            <a:custGeom>
              <a:avLst/>
              <a:gdLst>
                <a:gd name="connsiteX0" fmla="*/ 0 w 112561"/>
                <a:gd name="connsiteY0" fmla="*/ 0 h 18760"/>
                <a:gd name="connsiteX1" fmla="*/ 112561 w 112561"/>
                <a:gd name="connsiteY1" fmla="*/ 0 h 18760"/>
                <a:gd name="connsiteX2" fmla="*/ 112561 w 112561"/>
                <a:gd name="connsiteY2" fmla="*/ 18760 h 18760"/>
                <a:gd name="connsiteX3" fmla="*/ 0 w 112561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61" h="18760">
                  <a:moveTo>
                    <a:pt x="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CFD2197-3823-B337-2EEB-ADEE97816E19}"/>
                </a:ext>
              </a:extLst>
            </p:cNvPr>
            <p:cNvSpPr/>
            <p:nvPr/>
          </p:nvSpPr>
          <p:spPr>
            <a:xfrm>
              <a:off x="14213501" y="-652395"/>
              <a:ext cx="46900" cy="18760"/>
            </a:xfrm>
            <a:custGeom>
              <a:avLst/>
              <a:gdLst>
                <a:gd name="connsiteX0" fmla="*/ 0 w 46900"/>
                <a:gd name="connsiteY0" fmla="*/ 0 h 18760"/>
                <a:gd name="connsiteX1" fmla="*/ 46900 w 46900"/>
                <a:gd name="connsiteY1" fmla="*/ 0 h 18760"/>
                <a:gd name="connsiteX2" fmla="*/ 46900 w 46900"/>
                <a:gd name="connsiteY2" fmla="*/ 18760 h 18760"/>
                <a:gd name="connsiteX3" fmla="*/ 0 w 4690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18760">
                  <a:moveTo>
                    <a:pt x="0" y="0"/>
                  </a:moveTo>
                  <a:lnTo>
                    <a:pt x="46900" y="0"/>
                  </a:lnTo>
                  <a:lnTo>
                    <a:pt x="4690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98E978B-57AB-DBCA-C45D-8119D17BB17C}"/>
                </a:ext>
              </a:extLst>
            </p:cNvPr>
            <p:cNvSpPr/>
            <p:nvPr/>
          </p:nvSpPr>
          <p:spPr>
            <a:xfrm>
              <a:off x="14082180" y="-614875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C87107B-8EFA-0B77-4548-60EAA8A9C901}"/>
                </a:ext>
              </a:extLst>
            </p:cNvPr>
            <p:cNvSpPr/>
            <p:nvPr/>
          </p:nvSpPr>
          <p:spPr>
            <a:xfrm>
              <a:off x="14082180" y="-577354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7123DE7-B65C-A39C-0F61-D50523463975}"/>
                </a:ext>
              </a:extLst>
            </p:cNvPr>
            <p:cNvSpPr/>
            <p:nvPr/>
          </p:nvSpPr>
          <p:spPr>
            <a:xfrm>
              <a:off x="14082180" y="-539834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BD50555-1DA8-B6D0-6ECF-2FC3492D435C}"/>
                </a:ext>
              </a:extLst>
            </p:cNvPr>
            <p:cNvSpPr/>
            <p:nvPr/>
          </p:nvSpPr>
          <p:spPr>
            <a:xfrm>
              <a:off x="14082180" y="-502313"/>
              <a:ext cx="28140" cy="18760"/>
            </a:xfrm>
            <a:custGeom>
              <a:avLst/>
              <a:gdLst>
                <a:gd name="connsiteX0" fmla="*/ 0 w 28140"/>
                <a:gd name="connsiteY0" fmla="*/ 0 h 18760"/>
                <a:gd name="connsiteX1" fmla="*/ 28140 w 28140"/>
                <a:gd name="connsiteY1" fmla="*/ 0 h 18760"/>
                <a:gd name="connsiteX2" fmla="*/ 28140 w 28140"/>
                <a:gd name="connsiteY2" fmla="*/ 18760 h 18760"/>
                <a:gd name="connsiteX3" fmla="*/ 0 w 281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0" h="18760">
                  <a:moveTo>
                    <a:pt x="0" y="0"/>
                  </a:moveTo>
                  <a:lnTo>
                    <a:pt x="28140" y="0"/>
                  </a:lnTo>
                  <a:lnTo>
                    <a:pt x="2814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B15F76B-2895-1FF8-F99B-F409152900C8}"/>
                </a:ext>
              </a:extLst>
            </p:cNvPr>
            <p:cNvSpPr/>
            <p:nvPr/>
          </p:nvSpPr>
          <p:spPr>
            <a:xfrm>
              <a:off x="14082180" y="-464793"/>
              <a:ext cx="75040" cy="18760"/>
            </a:xfrm>
            <a:custGeom>
              <a:avLst/>
              <a:gdLst>
                <a:gd name="connsiteX0" fmla="*/ 0 w 75040"/>
                <a:gd name="connsiteY0" fmla="*/ 0 h 18760"/>
                <a:gd name="connsiteX1" fmla="*/ 75041 w 75040"/>
                <a:gd name="connsiteY1" fmla="*/ 0 h 18760"/>
                <a:gd name="connsiteX2" fmla="*/ 75041 w 75040"/>
                <a:gd name="connsiteY2" fmla="*/ 18760 h 18760"/>
                <a:gd name="connsiteX3" fmla="*/ 0 w 750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40" h="18760">
                  <a:moveTo>
                    <a:pt x="0" y="0"/>
                  </a:moveTo>
                  <a:lnTo>
                    <a:pt x="75041" y="0"/>
                  </a:lnTo>
                  <a:lnTo>
                    <a:pt x="7504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E6D2F0CC-101F-3E8B-15AA-474A5554F653}"/>
                </a:ext>
              </a:extLst>
            </p:cNvPr>
            <p:cNvSpPr/>
            <p:nvPr/>
          </p:nvSpPr>
          <p:spPr>
            <a:xfrm>
              <a:off x="14185361" y="-614875"/>
              <a:ext cx="75040" cy="18760"/>
            </a:xfrm>
            <a:custGeom>
              <a:avLst/>
              <a:gdLst>
                <a:gd name="connsiteX0" fmla="*/ 0 w 75040"/>
                <a:gd name="connsiteY0" fmla="*/ 0 h 18760"/>
                <a:gd name="connsiteX1" fmla="*/ 75041 w 75040"/>
                <a:gd name="connsiteY1" fmla="*/ 0 h 18760"/>
                <a:gd name="connsiteX2" fmla="*/ 75041 w 75040"/>
                <a:gd name="connsiteY2" fmla="*/ 18760 h 18760"/>
                <a:gd name="connsiteX3" fmla="*/ 0 w 7504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40" h="18760">
                  <a:moveTo>
                    <a:pt x="0" y="0"/>
                  </a:moveTo>
                  <a:lnTo>
                    <a:pt x="75041" y="0"/>
                  </a:lnTo>
                  <a:lnTo>
                    <a:pt x="7504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图形 27">
            <a:extLst>
              <a:ext uri="{FF2B5EF4-FFF2-40B4-BE49-F238E27FC236}">
                <a16:creationId xmlns:a16="http://schemas.microsoft.com/office/drawing/2014/main" id="{ACC1F00C-B838-AB87-6F4E-9E2C0EE4B46C}"/>
              </a:ext>
            </a:extLst>
          </p:cNvPr>
          <p:cNvGrpSpPr/>
          <p:nvPr/>
        </p:nvGrpSpPr>
        <p:grpSpPr>
          <a:xfrm>
            <a:off x="5741887" y="1612578"/>
            <a:ext cx="708226" cy="708122"/>
            <a:chOff x="12593672" y="443718"/>
            <a:chExt cx="562896" cy="562811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0BC8D1-8D14-8B0A-0699-009EC832DED5}"/>
                </a:ext>
              </a:extLst>
            </p:cNvPr>
            <p:cNvSpPr/>
            <p:nvPr/>
          </p:nvSpPr>
          <p:spPr>
            <a:xfrm>
              <a:off x="12634955" y="443718"/>
              <a:ext cx="163026" cy="86286"/>
            </a:xfrm>
            <a:custGeom>
              <a:avLst/>
              <a:gdLst>
                <a:gd name="connsiteX0" fmla="*/ 144641 w 163026"/>
                <a:gd name="connsiteY0" fmla="*/ 86287 h 86286"/>
                <a:gd name="connsiteX1" fmla="*/ 163026 w 163026"/>
                <a:gd name="connsiteY1" fmla="*/ 82556 h 86286"/>
                <a:gd name="connsiteX2" fmla="*/ 61909 w 163026"/>
                <a:gd name="connsiteY2" fmla="*/ 0 h 86286"/>
                <a:gd name="connsiteX3" fmla="*/ 0 w 163026"/>
                <a:gd name="connsiteY3" fmla="*/ 20637 h 86286"/>
                <a:gd name="connsiteX4" fmla="*/ 11268 w 163026"/>
                <a:gd name="connsiteY4" fmla="*/ 35637 h 86286"/>
                <a:gd name="connsiteX5" fmla="*/ 61909 w 163026"/>
                <a:gd name="connsiteY5" fmla="*/ 18761 h 86286"/>
                <a:gd name="connsiteX6" fmla="*/ 144641 w 163026"/>
                <a:gd name="connsiteY6" fmla="*/ 86287 h 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026" h="86286">
                  <a:moveTo>
                    <a:pt x="144641" y="86287"/>
                  </a:moveTo>
                  <a:lnTo>
                    <a:pt x="163026" y="82556"/>
                  </a:lnTo>
                  <a:cubicBezTo>
                    <a:pt x="153124" y="34563"/>
                    <a:pt x="110911" y="100"/>
                    <a:pt x="61909" y="0"/>
                  </a:cubicBezTo>
                  <a:cubicBezTo>
                    <a:pt x="39573" y="-63"/>
                    <a:pt x="17830" y="7184"/>
                    <a:pt x="0" y="20637"/>
                  </a:cubicBezTo>
                  <a:lnTo>
                    <a:pt x="11268" y="35637"/>
                  </a:lnTo>
                  <a:cubicBezTo>
                    <a:pt x="25853" y="24634"/>
                    <a:pt x="43639" y="18707"/>
                    <a:pt x="61909" y="18761"/>
                  </a:cubicBezTo>
                  <a:cubicBezTo>
                    <a:pt x="101998" y="18837"/>
                    <a:pt x="136534" y="47026"/>
                    <a:pt x="144641" y="86287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0E7BC70-3ACC-E322-BFA1-E22891EABB06}"/>
                </a:ext>
              </a:extLst>
            </p:cNvPr>
            <p:cNvSpPr/>
            <p:nvPr/>
          </p:nvSpPr>
          <p:spPr>
            <a:xfrm>
              <a:off x="12593683" y="800671"/>
              <a:ext cx="205852" cy="205852"/>
            </a:xfrm>
            <a:custGeom>
              <a:avLst/>
              <a:gdLst>
                <a:gd name="connsiteX0" fmla="*/ 40749 w 205852"/>
                <a:gd name="connsiteY0" fmla="*/ 45845 h 205852"/>
                <a:gd name="connsiteX1" fmla="*/ 94728 w 205852"/>
                <a:gd name="connsiteY1" fmla="*/ 18668 h 205852"/>
                <a:gd name="connsiteX2" fmla="*/ 92873 w 205852"/>
                <a:gd name="connsiteY2" fmla="*/ 0 h 205852"/>
                <a:gd name="connsiteX3" fmla="*/ 525 w 205852"/>
                <a:gd name="connsiteY3" fmla="*/ 112980 h 205852"/>
                <a:gd name="connsiteX4" fmla="*/ 113505 w 205852"/>
                <a:gd name="connsiteY4" fmla="*/ 205328 h 205852"/>
                <a:gd name="connsiteX5" fmla="*/ 205853 w 205852"/>
                <a:gd name="connsiteY5" fmla="*/ 112979 h 205852"/>
                <a:gd name="connsiteX6" fmla="*/ 187184 w 205852"/>
                <a:gd name="connsiteY6" fmla="*/ 111126 h 205852"/>
                <a:gd name="connsiteX7" fmla="*/ 166603 w 205852"/>
                <a:gd name="connsiteY7" fmla="*/ 158395 h 205852"/>
                <a:gd name="connsiteX8" fmla="*/ 136901 w 205852"/>
                <a:gd name="connsiteY8" fmla="*/ 113305 h 205852"/>
                <a:gd name="connsiteX9" fmla="*/ 140701 w 205852"/>
                <a:gd name="connsiteY9" fmla="*/ 97982 h 205852"/>
                <a:gd name="connsiteX10" fmla="*/ 140701 w 205852"/>
                <a:gd name="connsiteY10" fmla="*/ 79222 h 205852"/>
                <a:gd name="connsiteX11" fmla="*/ 107871 w 205852"/>
                <a:gd name="connsiteY11" fmla="*/ 46392 h 205852"/>
                <a:gd name="connsiteX12" fmla="*/ 98491 w 205852"/>
                <a:gd name="connsiteY12" fmla="*/ 46392 h 205852"/>
                <a:gd name="connsiteX13" fmla="*/ 65660 w 205852"/>
                <a:gd name="connsiteY13" fmla="*/ 79222 h 205852"/>
                <a:gd name="connsiteX14" fmla="*/ 65660 w 205852"/>
                <a:gd name="connsiteY14" fmla="*/ 97982 h 205852"/>
                <a:gd name="connsiteX15" fmla="*/ 69461 w 205852"/>
                <a:gd name="connsiteY15" fmla="*/ 113305 h 205852"/>
                <a:gd name="connsiteX16" fmla="*/ 39770 w 205852"/>
                <a:gd name="connsiteY16" fmla="*/ 158347 h 205852"/>
                <a:gd name="connsiteX17" fmla="*/ 40749 w 205852"/>
                <a:gd name="connsiteY17" fmla="*/ 45845 h 205852"/>
                <a:gd name="connsiteX18" fmla="*/ 84421 w 205852"/>
                <a:gd name="connsiteY18" fmla="*/ 79222 h 205852"/>
                <a:gd name="connsiteX19" fmla="*/ 98491 w 205852"/>
                <a:gd name="connsiteY19" fmla="*/ 65152 h 205852"/>
                <a:gd name="connsiteX20" fmla="*/ 107871 w 205852"/>
                <a:gd name="connsiteY20" fmla="*/ 65152 h 205852"/>
                <a:gd name="connsiteX21" fmla="*/ 121941 w 205852"/>
                <a:gd name="connsiteY21" fmla="*/ 79222 h 205852"/>
                <a:gd name="connsiteX22" fmla="*/ 121941 w 205852"/>
                <a:gd name="connsiteY22" fmla="*/ 97982 h 205852"/>
                <a:gd name="connsiteX23" fmla="*/ 107871 w 205852"/>
                <a:gd name="connsiteY23" fmla="*/ 112052 h 205852"/>
                <a:gd name="connsiteX24" fmla="*/ 98491 w 205852"/>
                <a:gd name="connsiteY24" fmla="*/ 112052 h 205852"/>
                <a:gd name="connsiteX25" fmla="*/ 84421 w 205852"/>
                <a:gd name="connsiteY25" fmla="*/ 97982 h 205852"/>
                <a:gd name="connsiteX26" fmla="*/ 82996 w 205852"/>
                <a:gd name="connsiteY26" fmla="*/ 126920 h 205852"/>
                <a:gd name="connsiteX27" fmla="*/ 98491 w 205852"/>
                <a:gd name="connsiteY27" fmla="*/ 130812 h 205852"/>
                <a:gd name="connsiteX28" fmla="*/ 107871 w 205852"/>
                <a:gd name="connsiteY28" fmla="*/ 130812 h 205852"/>
                <a:gd name="connsiteX29" fmla="*/ 123366 w 205852"/>
                <a:gd name="connsiteY29" fmla="*/ 126920 h 205852"/>
                <a:gd name="connsiteX30" fmla="*/ 149914 w 205852"/>
                <a:gd name="connsiteY30" fmla="*/ 172989 h 205852"/>
                <a:gd name="connsiteX31" fmla="*/ 56450 w 205852"/>
                <a:gd name="connsiteY31" fmla="*/ 172949 h 205852"/>
                <a:gd name="connsiteX32" fmla="*/ 82996 w 205852"/>
                <a:gd name="connsiteY32" fmla="*/ 126920 h 2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852" h="205852">
                  <a:moveTo>
                    <a:pt x="40749" y="45845"/>
                  </a:moveTo>
                  <a:cubicBezTo>
                    <a:pt x="54758" y="30417"/>
                    <a:pt x="73992" y="20734"/>
                    <a:pt x="94728" y="18668"/>
                  </a:cubicBezTo>
                  <a:lnTo>
                    <a:pt x="92873" y="0"/>
                  </a:lnTo>
                  <a:cubicBezTo>
                    <a:pt x="36173" y="5697"/>
                    <a:pt x="-5172" y="56279"/>
                    <a:pt x="525" y="112980"/>
                  </a:cubicBezTo>
                  <a:cubicBezTo>
                    <a:pt x="6222" y="169679"/>
                    <a:pt x="56804" y="211025"/>
                    <a:pt x="113505" y="205328"/>
                  </a:cubicBezTo>
                  <a:cubicBezTo>
                    <a:pt x="162332" y="200422"/>
                    <a:pt x="200947" y="161805"/>
                    <a:pt x="205853" y="112979"/>
                  </a:cubicBezTo>
                  <a:lnTo>
                    <a:pt x="187184" y="111126"/>
                  </a:lnTo>
                  <a:cubicBezTo>
                    <a:pt x="185444" y="128649"/>
                    <a:pt x="178245" y="145183"/>
                    <a:pt x="166603" y="158395"/>
                  </a:cubicBezTo>
                  <a:cubicBezTo>
                    <a:pt x="162193" y="139658"/>
                    <a:pt x="151523" y="123353"/>
                    <a:pt x="136901" y="113305"/>
                  </a:cubicBezTo>
                  <a:cubicBezTo>
                    <a:pt x="139403" y="108585"/>
                    <a:pt x="140708" y="103324"/>
                    <a:pt x="140701" y="97982"/>
                  </a:cubicBezTo>
                  <a:lnTo>
                    <a:pt x="140701" y="79222"/>
                  </a:lnTo>
                  <a:cubicBezTo>
                    <a:pt x="140680" y="61098"/>
                    <a:pt x="125994" y="46413"/>
                    <a:pt x="107871" y="46392"/>
                  </a:cubicBezTo>
                  <a:lnTo>
                    <a:pt x="98491" y="46392"/>
                  </a:lnTo>
                  <a:cubicBezTo>
                    <a:pt x="80368" y="46413"/>
                    <a:pt x="65681" y="61098"/>
                    <a:pt x="65660" y="79222"/>
                  </a:cubicBezTo>
                  <a:lnTo>
                    <a:pt x="65660" y="97982"/>
                  </a:lnTo>
                  <a:cubicBezTo>
                    <a:pt x="65654" y="103324"/>
                    <a:pt x="66959" y="108585"/>
                    <a:pt x="69461" y="113305"/>
                  </a:cubicBezTo>
                  <a:cubicBezTo>
                    <a:pt x="54851" y="123344"/>
                    <a:pt x="44188" y="139629"/>
                    <a:pt x="39770" y="158347"/>
                  </a:cubicBezTo>
                  <a:cubicBezTo>
                    <a:pt x="11387" y="126073"/>
                    <a:pt x="11809" y="77619"/>
                    <a:pt x="40749" y="45845"/>
                  </a:cubicBezTo>
                  <a:close/>
                  <a:moveTo>
                    <a:pt x="84421" y="79222"/>
                  </a:moveTo>
                  <a:cubicBezTo>
                    <a:pt x="84429" y="71455"/>
                    <a:pt x="90723" y="65160"/>
                    <a:pt x="98491" y="65152"/>
                  </a:cubicBezTo>
                  <a:lnTo>
                    <a:pt x="107871" y="65152"/>
                  </a:lnTo>
                  <a:cubicBezTo>
                    <a:pt x="115638" y="65160"/>
                    <a:pt x="121933" y="71455"/>
                    <a:pt x="121941" y="79222"/>
                  </a:cubicBezTo>
                  <a:lnTo>
                    <a:pt x="121941" y="97982"/>
                  </a:lnTo>
                  <a:cubicBezTo>
                    <a:pt x="121933" y="105749"/>
                    <a:pt x="115638" y="112044"/>
                    <a:pt x="107871" y="112052"/>
                  </a:cubicBezTo>
                  <a:lnTo>
                    <a:pt x="98491" y="112052"/>
                  </a:lnTo>
                  <a:cubicBezTo>
                    <a:pt x="90723" y="112044"/>
                    <a:pt x="84429" y="105749"/>
                    <a:pt x="84421" y="97982"/>
                  </a:cubicBezTo>
                  <a:close/>
                  <a:moveTo>
                    <a:pt x="82996" y="126920"/>
                  </a:moveTo>
                  <a:cubicBezTo>
                    <a:pt x="87759" y="129482"/>
                    <a:pt x="93083" y="130818"/>
                    <a:pt x="98491" y="130812"/>
                  </a:cubicBezTo>
                  <a:lnTo>
                    <a:pt x="107871" y="130812"/>
                  </a:lnTo>
                  <a:cubicBezTo>
                    <a:pt x="113278" y="130818"/>
                    <a:pt x="118603" y="129482"/>
                    <a:pt x="123366" y="126920"/>
                  </a:cubicBezTo>
                  <a:cubicBezTo>
                    <a:pt x="138341" y="135524"/>
                    <a:pt x="148510" y="153131"/>
                    <a:pt x="149914" y="172989"/>
                  </a:cubicBezTo>
                  <a:cubicBezTo>
                    <a:pt x="121597" y="191809"/>
                    <a:pt x="84751" y="191794"/>
                    <a:pt x="56450" y="172949"/>
                  </a:cubicBezTo>
                  <a:cubicBezTo>
                    <a:pt x="57864" y="153108"/>
                    <a:pt x="68030" y="135518"/>
                    <a:pt x="82996" y="12692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D7F52FF-4903-C44D-C005-9DDF096349BC}"/>
                </a:ext>
              </a:extLst>
            </p:cNvPr>
            <p:cNvSpPr/>
            <p:nvPr/>
          </p:nvSpPr>
          <p:spPr>
            <a:xfrm>
              <a:off x="12593672" y="443719"/>
              <a:ext cx="562896" cy="469004"/>
            </a:xfrm>
            <a:custGeom>
              <a:avLst/>
              <a:gdLst>
                <a:gd name="connsiteX0" fmla="*/ 459635 w 562896"/>
                <a:gd name="connsiteY0" fmla="*/ 0 h 469004"/>
                <a:gd name="connsiteX1" fmla="*/ 356963 w 562896"/>
                <a:gd name="connsiteY1" fmla="*/ 92874 h 469004"/>
                <a:gd name="connsiteX2" fmla="*/ 375632 w 562896"/>
                <a:gd name="connsiteY2" fmla="*/ 94728 h 469004"/>
                <a:gd name="connsiteX3" fmla="*/ 468091 w 562896"/>
                <a:gd name="connsiteY3" fmla="*/ 19197 h 469004"/>
                <a:gd name="connsiteX4" fmla="*/ 543622 w 562896"/>
                <a:gd name="connsiteY4" fmla="*/ 111656 h 469004"/>
                <a:gd name="connsiteX5" fmla="*/ 523058 w 562896"/>
                <a:gd name="connsiteY5" fmla="*/ 158901 h 469004"/>
                <a:gd name="connsiteX6" fmla="*/ 493356 w 562896"/>
                <a:gd name="connsiteY6" fmla="*/ 113813 h 469004"/>
                <a:gd name="connsiteX7" fmla="*/ 497156 w 562896"/>
                <a:gd name="connsiteY7" fmla="*/ 98491 h 469004"/>
                <a:gd name="connsiteX8" fmla="*/ 497156 w 562896"/>
                <a:gd name="connsiteY8" fmla="*/ 79731 h 469004"/>
                <a:gd name="connsiteX9" fmla="*/ 464325 w 562896"/>
                <a:gd name="connsiteY9" fmla="*/ 46900 h 469004"/>
                <a:gd name="connsiteX10" fmla="*/ 454945 w 562896"/>
                <a:gd name="connsiteY10" fmla="*/ 46900 h 469004"/>
                <a:gd name="connsiteX11" fmla="*/ 422115 w 562896"/>
                <a:gd name="connsiteY11" fmla="*/ 79731 h 469004"/>
                <a:gd name="connsiteX12" fmla="*/ 422115 w 562896"/>
                <a:gd name="connsiteY12" fmla="*/ 98491 h 469004"/>
                <a:gd name="connsiteX13" fmla="*/ 425902 w 562896"/>
                <a:gd name="connsiteY13" fmla="*/ 113791 h 469004"/>
                <a:gd name="connsiteX14" fmla="*/ 403634 w 562896"/>
                <a:gd name="connsiteY14" fmla="*/ 138959 h 469004"/>
                <a:gd name="connsiteX15" fmla="*/ 352769 w 562896"/>
                <a:gd name="connsiteY15" fmla="*/ 107850 h 469004"/>
                <a:gd name="connsiteX16" fmla="*/ 328314 w 562896"/>
                <a:gd name="connsiteY16" fmla="*/ 87587 h 469004"/>
                <a:gd name="connsiteX17" fmla="*/ 328314 w 562896"/>
                <a:gd name="connsiteY17" fmla="*/ 65661 h 469004"/>
                <a:gd name="connsiteX18" fmla="*/ 347074 w 562896"/>
                <a:gd name="connsiteY18" fmla="*/ 65661 h 469004"/>
                <a:gd name="connsiteX19" fmla="*/ 347074 w 562896"/>
                <a:gd name="connsiteY19" fmla="*/ 46900 h 469004"/>
                <a:gd name="connsiteX20" fmla="*/ 215753 w 562896"/>
                <a:gd name="connsiteY20" fmla="*/ 46900 h 469004"/>
                <a:gd name="connsiteX21" fmla="*/ 215753 w 562896"/>
                <a:gd name="connsiteY21" fmla="*/ 65661 h 469004"/>
                <a:gd name="connsiteX22" fmla="*/ 234513 w 562896"/>
                <a:gd name="connsiteY22" fmla="*/ 65661 h 469004"/>
                <a:gd name="connsiteX23" fmla="*/ 234513 w 562896"/>
                <a:gd name="connsiteY23" fmla="*/ 87595 h 469004"/>
                <a:gd name="connsiteX24" fmla="*/ 210332 w 562896"/>
                <a:gd name="connsiteY24" fmla="*/ 107737 h 469004"/>
                <a:gd name="connsiteX25" fmla="*/ 159217 w 562896"/>
                <a:gd name="connsiteY25" fmla="*/ 139007 h 469004"/>
                <a:gd name="connsiteX26" fmla="*/ 136924 w 562896"/>
                <a:gd name="connsiteY26" fmla="*/ 113792 h 469004"/>
                <a:gd name="connsiteX27" fmla="*/ 140712 w 562896"/>
                <a:gd name="connsiteY27" fmla="*/ 98491 h 469004"/>
                <a:gd name="connsiteX28" fmla="*/ 140712 w 562896"/>
                <a:gd name="connsiteY28" fmla="*/ 79731 h 469004"/>
                <a:gd name="connsiteX29" fmla="*/ 107882 w 562896"/>
                <a:gd name="connsiteY29" fmla="*/ 46900 h 469004"/>
                <a:gd name="connsiteX30" fmla="*/ 98502 w 562896"/>
                <a:gd name="connsiteY30" fmla="*/ 46900 h 469004"/>
                <a:gd name="connsiteX31" fmla="*/ 65671 w 562896"/>
                <a:gd name="connsiteY31" fmla="*/ 79731 h 469004"/>
                <a:gd name="connsiteX32" fmla="*/ 65671 w 562896"/>
                <a:gd name="connsiteY32" fmla="*/ 98491 h 469004"/>
                <a:gd name="connsiteX33" fmla="*/ 69471 w 562896"/>
                <a:gd name="connsiteY33" fmla="*/ 113813 h 469004"/>
                <a:gd name="connsiteX34" fmla="*/ 39771 w 562896"/>
                <a:gd name="connsiteY34" fmla="*/ 158901 h 469004"/>
                <a:gd name="connsiteX35" fmla="*/ 35655 w 562896"/>
                <a:gd name="connsiteY35" fmla="*/ 52529 h 469004"/>
                <a:gd name="connsiteX36" fmla="*/ 20647 w 562896"/>
                <a:gd name="connsiteY36" fmla="*/ 41257 h 469004"/>
                <a:gd name="connsiteX37" fmla="*/ 41281 w 562896"/>
                <a:gd name="connsiteY37" fmla="*/ 185729 h 469004"/>
                <a:gd name="connsiteX38" fmla="*/ 92884 w 562896"/>
                <a:gd name="connsiteY38" fmla="*/ 205853 h 469004"/>
                <a:gd name="connsiteX39" fmla="*/ 94739 w 562896"/>
                <a:gd name="connsiteY39" fmla="*/ 187184 h 469004"/>
                <a:gd name="connsiteX40" fmla="*/ 56458 w 562896"/>
                <a:gd name="connsiteY40" fmla="*/ 173501 h 469004"/>
                <a:gd name="connsiteX41" fmla="*/ 83006 w 562896"/>
                <a:gd name="connsiteY41" fmla="*/ 127429 h 469004"/>
                <a:gd name="connsiteX42" fmla="*/ 98502 w 562896"/>
                <a:gd name="connsiteY42" fmla="*/ 131321 h 469004"/>
                <a:gd name="connsiteX43" fmla="*/ 107882 w 562896"/>
                <a:gd name="connsiteY43" fmla="*/ 131321 h 469004"/>
                <a:gd name="connsiteX44" fmla="*/ 123380 w 562896"/>
                <a:gd name="connsiteY44" fmla="*/ 127427 h 469004"/>
                <a:gd name="connsiteX45" fmla="*/ 144954 w 562896"/>
                <a:gd name="connsiteY45" fmla="*/ 152628 h 469004"/>
                <a:gd name="connsiteX46" fmla="*/ 127003 w 562896"/>
                <a:gd name="connsiteY46" fmla="*/ 174820 h 469004"/>
                <a:gd name="connsiteX47" fmla="*/ 93812 w 562896"/>
                <a:gd name="connsiteY47" fmla="*/ 281403 h 469004"/>
                <a:gd name="connsiteX48" fmla="*/ 281413 w 562896"/>
                <a:gd name="connsiteY48" fmla="*/ 469005 h 469004"/>
                <a:gd name="connsiteX49" fmla="*/ 469015 w 562896"/>
                <a:gd name="connsiteY49" fmla="*/ 281403 h 469004"/>
                <a:gd name="connsiteX50" fmla="*/ 467989 w 562896"/>
                <a:gd name="connsiteY50" fmla="*/ 261667 h 469004"/>
                <a:gd name="connsiteX51" fmla="*/ 449330 w 562896"/>
                <a:gd name="connsiteY51" fmla="*/ 263618 h 469004"/>
                <a:gd name="connsiteX52" fmla="*/ 450255 w 562896"/>
                <a:gd name="connsiteY52" fmla="*/ 281403 h 469004"/>
                <a:gd name="connsiteX53" fmla="*/ 390998 w 562896"/>
                <a:gd name="connsiteY53" fmla="*/ 409753 h 469004"/>
                <a:gd name="connsiteX54" fmla="*/ 375214 w 562896"/>
                <a:gd name="connsiteY54" fmla="*/ 349227 h 469004"/>
                <a:gd name="connsiteX55" fmla="*/ 375214 w 562896"/>
                <a:gd name="connsiteY55" fmla="*/ 168842 h 469004"/>
                <a:gd name="connsiteX56" fmla="*/ 369896 w 562896"/>
                <a:gd name="connsiteY56" fmla="*/ 137536 h 469004"/>
                <a:gd name="connsiteX57" fmla="*/ 446503 w 562896"/>
                <a:gd name="connsiteY57" fmla="*/ 245848 h 469004"/>
                <a:gd name="connsiteX58" fmla="*/ 464847 w 562896"/>
                <a:gd name="connsiteY58" fmla="*/ 241917 h 469004"/>
                <a:gd name="connsiteX59" fmla="*/ 417900 w 562896"/>
                <a:gd name="connsiteY59" fmla="*/ 152544 h 469004"/>
                <a:gd name="connsiteX60" fmla="*/ 439446 w 562896"/>
                <a:gd name="connsiteY60" fmla="*/ 127423 h 469004"/>
                <a:gd name="connsiteX61" fmla="*/ 454945 w 562896"/>
                <a:gd name="connsiteY61" fmla="*/ 131321 h 469004"/>
                <a:gd name="connsiteX62" fmla="*/ 464325 w 562896"/>
                <a:gd name="connsiteY62" fmla="*/ 131321 h 469004"/>
                <a:gd name="connsiteX63" fmla="*/ 479821 w 562896"/>
                <a:gd name="connsiteY63" fmla="*/ 127429 h 469004"/>
                <a:gd name="connsiteX64" fmla="*/ 506369 w 562896"/>
                <a:gd name="connsiteY64" fmla="*/ 173501 h 469004"/>
                <a:gd name="connsiteX65" fmla="*/ 468088 w 562896"/>
                <a:gd name="connsiteY65" fmla="*/ 187184 h 469004"/>
                <a:gd name="connsiteX66" fmla="*/ 469943 w 562896"/>
                <a:gd name="connsiteY66" fmla="*/ 205853 h 469004"/>
                <a:gd name="connsiteX67" fmla="*/ 562380 w 562896"/>
                <a:gd name="connsiteY67" fmla="*/ 92946 h 469004"/>
                <a:gd name="connsiteX68" fmla="*/ 459635 w 562896"/>
                <a:gd name="connsiteY68" fmla="*/ 0 h 469004"/>
                <a:gd name="connsiteX69" fmla="*/ 309554 w 562896"/>
                <a:gd name="connsiteY69" fmla="*/ 65661 h 469004"/>
                <a:gd name="connsiteX70" fmla="*/ 309554 w 562896"/>
                <a:gd name="connsiteY70" fmla="*/ 86477 h 469004"/>
                <a:gd name="connsiteX71" fmla="*/ 281413 w 562896"/>
                <a:gd name="connsiteY71" fmla="*/ 93513 h 469004"/>
                <a:gd name="connsiteX72" fmla="*/ 253273 w 562896"/>
                <a:gd name="connsiteY72" fmla="*/ 86477 h 469004"/>
                <a:gd name="connsiteX73" fmla="*/ 253273 w 562896"/>
                <a:gd name="connsiteY73" fmla="*/ 65661 h 469004"/>
                <a:gd name="connsiteX74" fmla="*/ 107882 w 562896"/>
                <a:gd name="connsiteY74" fmla="*/ 112561 h 469004"/>
                <a:gd name="connsiteX75" fmla="*/ 98502 w 562896"/>
                <a:gd name="connsiteY75" fmla="*/ 112561 h 469004"/>
                <a:gd name="connsiteX76" fmla="*/ 84431 w 562896"/>
                <a:gd name="connsiteY76" fmla="*/ 98491 h 469004"/>
                <a:gd name="connsiteX77" fmla="*/ 84431 w 562896"/>
                <a:gd name="connsiteY77" fmla="*/ 79731 h 469004"/>
                <a:gd name="connsiteX78" fmla="*/ 98502 w 562896"/>
                <a:gd name="connsiteY78" fmla="*/ 65661 h 469004"/>
                <a:gd name="connsiteX79" fmla="*/ 107882 w 562896"/>
                <a:gd name="connsiteY79" fmla="*/ 65661 h 469004"/>
                <a:gd name="connsiteX80" fmla="*/ 121952 w 562896"/>
                <a:gd name="connsiteY80" fmla="*/ 79731 h 469004"/>
                <a:gd name="connsiteX81" fmla="*/ 121952 w 562896"/>
                <a:gd name="connsiteY81" fmla="*/ 98491 h 469004"/>
                <a:gd name="connsiteX82" fmla="*/ 107882 w 562896"/>
                <a:gd name="connsiteY82" fmla="*/ 112561 h 469004"/>
                <a:gd name="connsiteX83" fmla="*/ 112572 w 562896"/>
                <a:gd name="connsiteY83" fmla="*/ 281403 h 469004"/>
                <a:gd name="connsiteX84" fmla="*/ 193078 w 562896"/>
                <a:gd name="connsiteY84" fmla="*/ 137457 h 469004"/>
                <a:gd name="connsiteX85" fmla="*/ 187613 w 562896"/>
                <a:gd name="connsiteY85" fmla="*/ 168842 h 469004"/>
                <a:gd name="connsiteX86" fmla="*/ 187613 w 562896"/>
                <a:gd name="connsiteY86" fmla="*/ 215742 h 469004"/>
                <a:gd name="connsiteX87" fmla="*/ 206373 w 562896"/>
                <a:gd name="connsiteY87" fmla="*/ 215742 h 469004"/>
                <a:gd name="connsiteX88" fmla="*/ 206373 w 562896"/>
                <a:gd name="connsiteY88" fmla="*/ 168842 h 469004"/>
                <a:gd name="connsiteX89" fmla="*/ 244342 w 562896"/>
                <a:gd name="connsiteY89" fmla="*/ 103582 h 469004"/>
                <a:gd name="connsiteX90" fmla="*/ 279139 w 562896"/>
                <a:gd name="connsiteY90" fmla="*/ 112281 h 469004"/>
                <a:gd name="connsiteX91" fmla="*/ 283688 w 562896"/>
                <a:gd name="connsiteY91" fmla="*/ 112281 h 469004"/>
                <a:gd name="connsiteX92" fmla="*/ 318489 w 562896"/>
                <a:gd name="connsiteY92" fmla="*/ 103581 h 469004"/>
                <a:gd name="connsiteX93" fmla="*/ 356454 w 562896"/>
                <a:gd name="connsiteY93" fmla="*/ 168842 h 469004"/>
                <a:gd name="connsiteX94" fmla="*/ 356454 w 562896"/>
                <a:gd name="connsiteY94" fmla="*/ 313999 h 469004"/>
                <a:gd name="connsiteX95" fmla="*/ 316900 w 562896"/>
                <a:gd name="connsiteY95" fmla="*/ 279678 h 469004"/>
                <a:gd name="connsiteX96" fmla="*/ 312008 w 562896"/>
                <a:gd name="connsiteY96" fmla="*/ 255223 h 469004"/>
                <a:gd name="connsiteX97" fmla="*/ 321755 w 562896"/>
                <a:gd name="connsiteY97" fmla="*/ 249375 h 469004"/>
                <a:gd name="connsiteX98" fmla="*/ 337694 w 562896"/>
                <a:gd name="connsiteY98" fmla="*/ 221225 h 469004"/>
                <a:gd name="connsiteX99" fmla="*/ 337694 w 562896"/>
                <a:gd name="connsiteY99" fmla="*/ 178222 h 469004"/>
                <a:gd name="connsiteX100" fmla="*/ 328314 w 562896"/>
                <a:gd name="connsiteY100" fmla="*/ 168842 h 469004"/>
                <a:gd name="connsiteX101" fmla="*/ 318934 w 562896"/>
                <a:gd name="connsiteY101" fmla="*/ 168842 h 469004"/>
                <a:gd name="connsiteX102" fmla="*/ 274759 w 562896"/>
                <a:gd name="connsiteY102" fmla="*/ 137742 h 469004"/>
                <a:gd name="connsiteX103" fmla="*/ 264936 w 562896"/>
                <a:gd name="connsiteY103" fmla="*/ 131573 h 469004"/>
                <a:gd name="connsiteX104" fmla="*/ 225133 w 562896"/>
                <a:gd name="connsiteY104" fmla="*/ 175877 h 469004"/>
                <a:gd name="connsiteX105" fmla="*/ 225133 w 562896"/>
                <a:gd name="connsiteY105" fmla="*/ 221225 h 469004"/>
                <a:gd name="connsiteX106" fmla="*/ 241072 w 562896"/>
                <a:gd name="connsiteY106" fmla="*/ 249377 h 469004"/>
                <a:gd name="connsiteX107" fmla="*/ 250819 w 562896"/>
                <a:gd name="connsiteY107" fmla="*/ 255224 h 469004"/>
                <a:gd name="connsiteX108" fmla="*/ 245926 w 562896"/>
                <a:gd name="connsiteY108" fmla="*/ 279685 h 469004"/>
                <a:gd name="connsiteX109" fmla="*/ 206373 w 562896"/>
                <a:gd name="connsiteY109" fmla="*/ 314206 h 469004"/>
                <a:gd name="connsiteX110" fmla="*/ 206373 w 562896"/>
                <a:gd name="connsiteY110" fmla="*/ 234502 h 469004"/>
                <a:gd name="connsiteX111" fmla="*/ 187613 w 562896"/>
                <a:gd name="connsiteY111" fmla="*/ 234502 h 469004"/>
                <a:gd name="connsiteX112" fmla="*/ 187613 w 562896"/>
                <a:gd name="connsiteY112" fmla="*/ 349396 h 469004"/>
                <a:gd name="connsiteX113" fmla="*/ 171834 w 562896"/>
                <a:gd name="connsiteY113" fmla="*/ 409757 h 469004"/>
                <a:gd name="connsiteX114" fmla="*/ 112572 w 562896"/>
                <a:gd name="connsiteY114" fmla="*/ 281403 h 469004"/>
                <a:gd name="connsiteX115" fmla="*/ 248186 w 562896"/>
                <a:gd name="connsiteY115" fmla="*/ 299633 h 469004"/>
                <a:gd name="connsiteX116" fmla="*/ 273909 w 562896"/>
                <a:gd name="connsiteY116" fmla="*/ 333931 h 469004"/>
                <a:gd name="connsiteX117" fmla="*/ 287042 w 562896"/>
                <a:gd name="connsiteY117" fmla="*/ 335807 h 469004"/>
                <a:gd name="connsiteX118" fmla="*/ 288918 w 562896"/>
                <a:gd name="connsiteY118" fmla="*/ 333931 h 469004"/>
                <a:gd name="connsiteX119" fmla="*/ 314633 w 562896"/>
                <a:gd name="connsiteY119" fmla="*/ 299644 h 469004"/>
                <a:gd name="connsiteX120" fmla="*/ 335615 w 562896"/>
                <a:gd name="connsiteY120" fmla="*/ 317775 h 469004"/>
                <a:gd name="connsiteX121" fmla="*/ 281413 w 562896"/>
                <a:gd name="connsiteY121" fmla="*/ 379720 h 469004"/>
                <a:gd name="connsiteX122" fmla="*/ 227170 w 562896"/>
                <a:gd name="connsiteY122" fmla="*/ 317727 h 469004"/>
                <a:gd name="connsiteX123" fmla="*/ 248186 w 562896"/>
                <a:gd name="connsiteY123" fmla="*/ 299633 h 469004"/>
                <a:gd name="connsiteX124" fmla="*/ 281413 w 562896"/>
                <a:gd name="connsiteY124" fmla="*/ 268136 h 469004"/>
                <a:gd name="connsiteX125" fmla="*/ 294879 w 562896"/>
                <a:gd name="connsiteY125" fmla="*/ 265239 h 469004"/>
                <a:gd name="connsiteX126" fmla="*/ 299533 w 562896"/>
                <a:gd name="connsiteY126" fmla="*/ 288511 h 469004"/>
                <a:gd name="connsiteX127" fmla="*/ 281413 w 562896"/>
                <a:gd name="connsiteY127" fmla="*/ 312670 h 469004"/>
                <a:gd name="connsiteX128" fmla="*/ 263293 w 562896"/>
                <a:gd name="connsiteY128" fmla="*/ 288516 h 469004"/>
                <a:gd name="connsiteX129" fmla="*/ 267948 w 562896"/>
                <a:gd name="connsiteY129" fmla="*/ 265244 h 469004"/>
                <a:gd name="connsiteX130" fmla="*/ 281413 w 562896"/>
                <a:gd name="connsiteY130" fmla="*/ 268136 h 469004"/>
                <a:gd name="connsiteX131" fmla="*/ 288653 w 562896"/>
                <a:gd name="connsiteY131" fmla="*/ 247360 h 469004"/>
                <a:gd name="connsiteX132" fmla="*/ 274174 w 562896"/>
                <a:gd name="connsiteY132" fmla="*/ 247360 h 469004"/>
                <a:gd name="connsiteX133" fmla="*/ 250724 w 562896"/>
                <a:gd name="connsiteY133" fmla="*/ 233290 h 469004"/>
                <a:gd name="connsiteX134" fmla="*/ 243893 w 562896"/>
                <a:gd name="connsiteY134" fmla="*/ 221225 h 469004"/>
                <a:gd name="connsiteX135" fmla="*/ 243893 w 562896"/>
                <a:gd name="connsiteY135" fmla="*/ 175877 h 469004"/>
                <a:gd name="connsiteX136" fmla="*/ 260426 w 562896"/>
                <a:gd name="connsiteY136" fmla="*/ 151778 h 469004"/>
                <a:gd name="connsiteX137" fmla="*/ 318934 w 562896"/>
                <a:gd name="connsiteY137" fmla="*/ 187602 h 469004"/>
                <a:gd name="connsiteX138" fmla="*/ 318934 w 562896"/>
                <a:gd name="connsiteY138" fmla="*/ 221225 h 469004"/>
                <a:gd name="connsiteX139" fmla="*/ 312103 w 562896"/>
                <a:gd name="connsiteY139" fmla="*/ 233290 h 469004"/>
                <a:gd name="connsiteX140" fmla="*/ 347074 w 562896"/>
                <a:gd name="connsiteY140" fmla="*/ 436954 h 469004"/>
                <a:gd name="connsiteX141" fmla="*/ 347074 w 562896"/>
                <a:gd name="connsiteY141" fmla="*/ 393964 h 469004"/>
                <a:gd name="connsiteX142" fmla="*/ 328314 w 562896"/>
                <a:gd name="connsiteY142" fmla="*/ 393964 h 469004"/>
                <a:gd name="connsiteX143" fmla="*/ 328314 w 562896"/>
                <a:gd name="connsiteY143" fmla="*/ 443617 h 469004"/>
                <a:gd name="connsiteX144" fmla="*/ 234513 w 562896"/>
                <a:gd name="connsiteY144" fmla="*/ 443617 h 469004"/>
                <a:gd name="connsiteX145" fmla="*/ 234513 w 562896"/>
                <a:gd name="connsiteY145" fmla="*/ 393964 h 469004"/>
                <a:gd name="connsiteX146" fmla="*/ 215753 w 562896"/>
                <a:gd name="connsiteY146" fmla="*/ 393964 h 469004"/>
                <a:gd name="connsiteX147" fmla="*/ 215753 w 562896"/>
                <a:gd name="connsiteY147" fmla="*/ 436954 h 469004"/>
                <a:gd name="connsiteX148" fmla="*/ 189113 w 562896"/>
                <a:gd name="connsiteY148" fmla="*/ 422725 h 469004"/>
                <a:gd name="connsiteX149" fmla="*/ 208964 w 562896"/>
                <a:gd name="connsiteY149" fmla="*/ 347098 h 469004"/>
                <a:gd name="connsiteX150" fmla="*/ 216076 w 562896"/>
                <a:gd name="connsiteY150" fmla="*/ 333540 h 469004"/>
                <a:gd name="connsiteX151" fmla="*/ 274350 w 562896"/>
                <a:gd name="connsiteY151" fmla="*/ 400138 h 469004"/>
                <a:gd name="connsiteX152" fmla="*/ 287587 w 562896"/>
                <a:gd name="connsiteY152" fmla="*/ 401021 h 469004"/>
                <a:gd name="connsiteX153" fmla="*/ 288470 w 562896"/>
                <a:gd name="connsiteY153" fmla="*/ 400138 h 469004"/>
                <a:gd name="connsiteX154" fmla="*/ 346711 w 562896"/>
                <a:gd name="connsiteY154" fmla="*/ 333580 h 469004"/>
                <a:gd name="connsiteX155" fmla="*/ 373710 w 562896"/>
                <a:gd name="connsiteY155" fmla="*/ 422723 h 469004"/>
                <a:gd name="connsiteX156" fmla="*/ 347074 w 562896"/>
                <a:gd name="connsiteY156" fmla="*/ 436954 h 469004"/>
                <a:gd name="connsiteX157" fmla="*/ 464325 w 562896"/>
                <a:gd name="connsiteY157" fmla="*/ 112561 h 469004"/>
                <a:gd name="connsiteX158" fmla="*/ 454945 w 562896"/>
                <a:gd name="connsiteY158" fmla="*/ 112561 h 469004"/>
                <a:gd name="connsiteX159" fmla="*/ 440875 w 562896"/>
                <a:gd name="connsiteY159" fmla="*/ 98491 h 469004"/>
                <a:gd name="connsiteX160" fmla="*/ 440875 w 562896"/>
                <a:gd name="connsiteY160" fmla="*/ 79731 h 469004"/>
                <a:gd name="connsiteX161" fmla="*/ 454945 w 562896"/>
                <a:gd name="connsiteY161" fmla="*/ 65661 h 469004"/>
                <a:gd name="connsiteX162" fmla="*/ 464325 w 562896"/>
                <a:gd name="connsiteY162" fmla="*/ 65661 h 469004"/>
                <a:gd name="connsiteX163" fmla="*/ 478395 w 562896"/>
                <a:gd name="connsiteY163" fmla="*/ 79731 h 469004"/>
                <a:gd name="connsiteX164" fmla="*/ 478395 w 562896"/>
                <a:gd name="connsiteY164" fmla="*/ 98491 h 469004"/>
                <a:gd name="connsiteX165" fmla="*/ 464325 w 562896"/>
                <a:gd name="connsiteY165" fmla="*/ 112561 h 4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62896" h="469004">
                  <a:moveTo>
                    <a:pt x="459635" y="0"/>
                  </a:moveTo>
                  <a:cubicBezTo>
                    <a:pt x="406641" y="3"/>
                    <a:pt x="362264" y="40145"/>
                    <a:pt x="356963" y="92874"/>
                  </a:cubicBezTo>
                  <a:lnTo>
                    <a:pt x="375632" y="94728"/>
                  </a:lnTo>
                  <a:cubicBezTo>
                    <a:pt x="380307" y="48339"/>
                    <a:pt x="421702" y="14522"/>
                    <a:pt x="468091" y="19197"/>
                  </a:cubicBezTo>
                  <a:cubicBezTo>
                    <a:pt x="514481" y="23871"/>
                    <a:pt x="548297" y="65267"/>
                    <a:pt x="543622" y="111656"/>
                  </a:cubicBezTo>
                  <a:cubicBezTo>
                    <a:pt x="541859" y="129163"/>
                    <a:pt x="534669" y="145681"/>
                    <a:pt x="523058" y="158901"/>
                  </a:cubicBezTo>
                  <a:cubicBezTo>
                    <a:pt x="518648" y="140164"/>
                    <a:pt x="507977" y="123861"/>
                    <a:pt x="493356" y="113813"/>
                  </a:cubicBezTo>
                  <a:cubicBezTo>
                    <a:pt x="495858" y="109094"/>
                    <a:pt x="497163" y="103833"/>
                    <a:pt x="497156" y="98491"/>
                  </a:cubicBezTo>
                  <a:lnTo>
                    <a:pt x="497156" y="79731"/>
                  </a:lnTo>
                  <a:cubicBezTo>
                    <a:pt x="497135" y="61608"/>
                    <a:pt x="482449" y="46921"/>
                    <a:pt x="464325" y="46900"/>
                  </a:cubicBezTo>
                  <a:lnTo>
                    <a:pt x="454945" y="46900"/>
                  </a:lnTo>
                  <a:cubicBezTo>
                    <a:pt x="436822" y="46921"/>
                    <a:pt x="422136" y="61608"/>
                    <a:pt x="422115" y="79731"/>
                  </a:cubicBezTo>
                  <a:lnTo>
                    <a:pt x="422115" y="98491"/>
                  </a:lnTo>
                  <a:cubicBezTo>
                    <a:pt x="422108" y="103824"/>
                    <a:pt x="423408" y="109078"/>
                    <a:pt x="425902" y="113791"/>
                  </a:cubicBezTo>
                  <a:cubicBezTo>
                    <a:pt x="416562" y="120266"/>
                    <a:pt x="408923" y="128900"/>
                    <a:pt x="403634" y="138959"/>
                  </a:cubicBezTo>
                  <a:cubicBezTo>
                    <a:pt x="388440" y="125951"/>
                    <a:pt x="371270" y="115449"/>
                    <a:pt x="352769" y="107850"/>
                  </a:cubicBezTo>
                  <a:cubicBezTo>
                    <a:pt x="345827" y="99757"/>
                    <a:pt x="337557" y="92904"/>
                    <a:pt x="328314" y="87587"/>
                  </a:cubicBezTo>
                  <a:lnTo>
                    <a:pt x="328314" y="65661"/>
                  </a:lnTo>
                  <a:lnTo>
                    <a:pt x="347074" y="65661"/>
                  </a:lnTo>
                  <a:lnTo>
                    <a:pt x="347074" y="46900"/>
                  </a:lnTo>
                  <a:lnTo>
                    <a:pt x="215753" y="46900"/>
                  </a:lnTo>
                  <a:lnTo>
                    <a:pt x="215753" y="65661"/>
                  </a:lnTo>
                  <a:lnTo>
                    <a:pt x="234513" y="65661"/>
                  </a:lnTo>
                  <a:lnTo>
                    <a:pt x="234513" y="87595"/>
                  </a:lnTo>
                  <a:cubicBezTo>
                    <a:pt x="225376" y="92898"/>
                    <a:pt x="217200" y="99708"/>
                    <a:pt x="210332" y="107737"/>
                  </a:cubicBezTo>
                  <a:cubicBezTo>
                    <a:pt x="191725" y="115347"/>
                    <a:pt x="174465" y="125906"/>
                    <a:pt x="159217" y="139007"/>
                  </a:cubicBezTo>
                  <a:cubicBezTo>
                    <a:pt x="153924" y="128931"/>
                    <a:pt x="146276" y="120280"/>
                    <a:pt x="136924" y="113792"/>
                  </a:cubicBezTo>
                  <a:cubicBezTo>
                    <a:pt x="139418" y="109078"/>
                    <a:pt x="140718" y="103825"/>
                    <a:pt x="140712" y="98491"/>
                  </a:cubicBezTo>
                  <a:lnTo>
                    <a:pt x="140712" y="79731"/>
                  </a:lnTo>
                  <a:cubicBezTo>
                    <a:pt x="140691" y="61608"/>
                    <a:pt x="126005" y="46921"/>
                    <a:pt x="107882" y="46900"/>
                  </a:cubicBezTo>
                  <a:lnTo>
                    <a:pt x="98502" y="46900"/>
                  </a:lnTo>
                  <a:cubicBezTo>
                    <a:pt x="80378" y="46921"/>
                    <a:pt x="65692" y="61608"/>
                    <a:pt x="65671" y="79731"/>
                  </a:cubicBezTo>
                  <a:lnTo>
                    <a:pt x="65671" y="98491"/>
                  </a:lnTo>
                  <a:cubicBezTo>
                    <a:pt x="65664" y="103833"/>
                    <a:pt x="66969" y="109094"/>
                    <a:pt x="69471" y="113813"/>
                  </a:cubicBezTo>
                  <a:cubicBezTo>
                    <a:pt x="54850" y="123861"/>
                    <a:pt x="44180" y="140164"/>
                    <a:pt x="39771" y="158901"/>
                  </a:cubicBezTo>
                  <a:cubicBezTo>
                    <a:pt x="13405" y="128883"/>
                    <a:pt x="11688" y="84494"/>
                    <a:pt x="35655" y="52529"/>
                  </a:cubicBezTo>
                  <a:lnTo>
                    <a:pt x="20647" y="41257"/>
                  </a:lnTo>
                  <a:cubicBezTo>
                    <a:pt x="-13550" y="86850"/>
                    <a:pt x="-4312" y="151532"/>
                    <a:pt x="41281" y="185729"/>
                  </a:cubicBezTo>
                  <a:cubicBezTo>
                    <a:pt x="56327" y="197015"/>
                    <a:pt x="74171" y="203973"/>
                    <a:pt x="92884" y="205853"/>
                  </a:cubicBezTo>
                  <a:lnTo>
                    <a:pt x="94739" y="187184"/>
                  </a:lnTo>
                  <a:cubicBezTo>
                    <a:pt x="81050" y="185828"/>
                    <a:pt x="67905" y="181128"/>
                    <a:pt x="56458" y="173501"/>
                  </a:cubicBezTo>
                  <a:cubicBezTo>
                    <a:pt x="57865" y="153642"/>
                    <a:pt x="68029" y="136035"/>
                    <a:pt x="83006" y="127429"/>
                  </a:cubicBezTo>
                  <a:cubicBezTo>
                    <a:pt x="87769" y="129989"/>
                    <a:pt x="93094" y="131327"/>
                    <a:pt x="98502" y="131321"/>
                  </a:cubicBezTo>
                  <a:lnTo>
                    <a:pt x="107882" y="131321"/>
                  </a:lnTo>
                  <a:cubicBezTo>
                    <a:pt x="113291" y="131328"/>
                    <a:pt x="118616" y="129989"/>
                    <a:pt x="123380" y="127427"/>
                  </a:cubicBezTo>
                  <a:cubicBezTo>
                    <a:pt x="132698" y="132768"/>
                    <a:pt x="140264" y="141615"/>
                    <a:pt x="144954" y="152628"/>
                  </a:cubicBezTo>
                  <a:cubicBezTo>
                    <a:pt x="138421" y="159564"/>
                    <a:pt x="132421" y="166982"/>
                    <a:pt x="127003" y="174820"/>
                  </a:cubicBezTo>
                  <a:cubicBezTo>
                    <a:pt x="105319" y="206126"/>
                    <a:pt x="93736" y="243320"/>
                    <a:pt x="93812" y="281403"/>
                  </a:cubicBezTo>
                  <a:cubicBezTo>
                    <a:pt x="93812" y="384848"/>
                    <a:pt x="177970" y="469005"/>
                    <a:pt x="281413" y="469005"/>
                  </a:cubicBezTo>
                  <a:cubicBezTo>
                    <a:pt x="384857" y="469005"/>
                    <a:pt x="469015" y="384848"/>
                    <a:pt x="469015" y="281403"/>
                  </a:cubicBezTo>
                  <a:cubicBezTo>
                    <a:pt x="469015" y="274811"/>
                    <a:pt x="468673" y="268224"/>
                    <a:pt x="467989" y="261667"/>
                  </a:cubicBezTo>
                  <a:lnTo>
                    <a:pt x="449330" y="263618"/>
                  </a:lnTo>
                  <a:cubicBezTo>
                    <a:pt x="449947" y="269526"/>
                    <a:pt x="450255" y="275463"/>
                    <a:pt x="450255" y="281403"/>
                  </a:cubicBezTo>
                  <a:cubicBezTo>
                    <a:pt x="450269" y="330803"/>
                    <a:pt x="428607" y="377722"/>
                    <a:pt x="390998" y="409753"/>
                  </a:cubicBezTo>
                  <a:cubicBezTo>
                    <a:pt x="388127" y="389029"/>
                    <a:pt x="382830" y="368714"/>
                    <a:pt x="375214" y="349227"/>
                  </a:cubicBezTo>
                  <a:lnTo>
                    <a:pt x="375214" y="168842"/>
                  </a:lnTo>
                  <a:cubicBezTo>
                    <a:pt x="375225" y="158181"/>
                    <a:pt x="373426" y="147595"/>
                    <a:pt x="369896" y="137536"/>
                  </a:cubicBezTo>
                  <a:cubicBezTo>
                    <a:pt x="409184" y="161627"/>
                    <a:pt x="436874" y="200777"/>
                    <a:pt x="446503" y="245848"/>
                  </a:cubicBezTo>
                  <a:lnTo>
                    <a:pt x="464847" y="241917"/>
                  </a:lnTo>
                  <a:cubicBezTo>
                    <a:pt x="457687" y="208386"/>
                    <a:pt x="441446" y="177468"/>
                    <a:pt x="417900" y="152544"/>
                  </a:cubicBezTo>
                  <a:cubicBezTo>
                    <a:pt x="422590" y="141564"/>
                    <a:pt x="430143" y="132753"/>
                    <a:pt x="439446" y="127423"/>
                  </a:cubicBezTo>
                  <a:cubicBezTo>
                    <a:pt x="444210" y="129987"/>
                    <a:pt x="449535" y="131327"/>
                    <a:pt x="454945" y="131321"/>
                  </a:cubicBezTo>
                  <a:lnTo>
                    <a:pt x="464325" y="131321"/>
                  </a:lnTo>
                  <a:cubicBezTo>
                    <a:pt x="469733" y="131327"/>
                    <a:pt x="475058" y="129989"/>
                    <a:pt x="479821" y="127429"/>
                  </a:cubicBezTo>
                  <a:cubicBezTo>
                    <a:pt x="494798" y="136035"/>
                    <a:pt x="504967" y="153642"/>
                    <a:pt x="506369" y="173501"/>
                  </a:cubicBezTo>
                  <a:cubicBezTo>
                    <a:pt x="494922" y="181128"/>
                    <a:pt x="481777" y="185828"/>
                    <a:pt x="468088" y="187184"/>
                  </a:cubicBezTo>
                  <a:lnTo>
                    <a:pt x="469943" y="205853"/>
                  </a:lnTo>
                  <a:cubicBezTo>
                    <a:pt x="526647" y="200201"/>
                    <a:pt x="568033" y="149651"/>
                    <a:pt x="562380" y="92946"/>
                  </a:cubicBezTo>
                  <a:cubicBezTo>
                    <a:pt x="557118" y="40158"/>
                    <a:pt x="512686" y="-37"/>
                    <a:pt x="459635" y="0"/>
                  </a:cubicBezTo>
                  <a:close/>
                  <a:moveTo>
                    <a:pt x="309554" y="65661"/>
                  </a:moveTo>
                  <a:lnTo>
                    <a:pt x="309554" y="86477"/>
                  </a:lnTo>
                  <a:lnTo>
                    <a:pt x="281413" y="93513"/>
                  </a:lnTo>
                  <a:lnTo>
                    <a:pt x="253273" y="86477"/>
                  </a:lnTo>
                  <a:lnTo>
                    <a:pt x="253273" y="65661"/>
                  </a:lnTo>
                  <a:close/>
                  <a:moveTo>
                    <a:pt x="107882" y="112561"/>
                  </a:moveTo>
                  <a:lnTo>
                    <a:pt x="98502" y="112561"/>
                  </a:lnTo>
                  <a:cubicBezTo>
                    <a:pt x="90734" y="112553"/>
                    <a:pt x="84440" y="106258"/>
                    <a:pt x="84431" y="98491"/>
                  </a:cubicBezTo>
                  <a:lnTo>
                    <a:pt x="84431" y="79731"/>
                  </a:lnTo>
                  <a:cubicBezTo>
                    <a:pt x="84440" y="71964"/>
                    <a:pt x="90734" y="65669"/>
                    <a:pt x="98502" y="65661"/>
                  </a:cubicBezTo>
                  <a:lnTo>
                    <a:pt x="107882" y="65661"/>
                  </a:lnTo>
                  <a:cubicBezTo>
                    <a:pt x="115648" y="65669"/>
                    <a:pt x="121944" y="71964"/>
                    <a:pt x="121952" y="79731"/>
                  </a:cubicBezTo>
                  <a:lnTo>
                    <a:pt x="121952" y="98491"/>
                  </a:lnTo>
                  <a:cubicBezTo>
                    <a:pt x="121944" y="106258"/>
                    <a:pt x="115648" y="112553"/>
                    <a:pt x="107882" y="112561"/>
                  </a:cubicBezTo>
                  <a:close/>
                  <a:moveTo>
                    <a:pt x="112572" y="281403"/>
                  </a:moveTo>
                  <a:cubicBezTo>
                    <a:pt x="112573" y="222692"/>
                    <a:pt x="143055" y="168192"/>
                    <a:pt x="193078" y="137457"/>
                  </a:cubicBezTo>
                  <a:cubicBezTo>
                    <a:pt x="189467" y="147527"/>
                    <a:pt x="187618" y="158144"/>
                    <a:pt x="187613" y="168842"/>
                  </a:cubicBezTo>
                  <a:lnTo>
                    <a:pt x="187613" y="215742"/>
                  </a:lnTo>
                  <a:lnTo>
                    <a:pt x="206373" y="215742"/>
                  </a:lnTo>
                  <a:lnTo>
                    <a:pt x="206373" y="168842"/>
                  </a:lnTo>
                  <a:cubicBezTo>
                    <a:pt x="206463" y="141868"/>
                    <a:pt x="220936" y="116991"/>
                    <a:pt x="244342" y="103582"/>
                  </a:cubicBezTo>
                  <a:lnTo>
                    <a:pt x="279139" y="112281"/>
                  </a:lnTo>
                  <a:cubicBezTo>
                    <a:pt x="280633" y="112655"/>
                    <a:pt x="282194" y="112655"/>
                    <a:pt x="283688" y="112281"/>
                  </a:cubicBezTo>
                  <a:lnTo>
                    <a:pt x="318489" y="103581"/>
                  </a:lnTo>
                  <a:cubicBezTo>
                    <a:pt x="342015" y="116869"/>
                    <a:pt x="356532" y="141824"/>
                    <a:pt x="356454" y="168842"/>
                  </a:cubicBezTo>
                  <a:lnTo>
                    <a:pt x="356454" y="313999"/>
                  </a:lnTo>
                  <a:cubicBezTo>
                    <a:pt x="345243" y="298130"/>
                    <a:pt x="332011" y="286640"/>
                    <a:pt x="316900" y="279678"/>
                  </a:cubicBezTo>
                  <a:lnTo>
                    <a:pt x="312008" y="255223"/>
                  </a:lnTo>
                  <a:lnTo>
                    <a:pt x="321755" y="249375"/>
                  </a:lnTo>
                  <a:cubicBezTo>
                    <a:pt x="331618" y="243418"/>
                    <a:pt x="337660" y="232747"/>
                    <a:pt x="337694" y="221225"/>
                  </a:cubicBezTo>
                  <a:lnTo>
                    <a:pt x="337694" y="178222"/>
                  </a:lnTo>
                  <a:cubicBezTo>
                    <a:pt x="337694" y="173042"/>
                    <a:pt x="333494" y="168842"/>
                    <a:pt x="328314" y="168842"/>
                  </a:cubicBezTo>
                  <a:lnTo>
                    <a:pt x="318934" y="168842"/>
                  </a:lnTo>
                  <a:cubicBezTo>
                    <a:pt x="299129" y="168814"/>
                    <a:pt x="281465" y="156378"/>
                    <a:pt x="274759" y="137742"/>
                  </a:cubicBezTo>
                  <a:cubicBezTo>
                    <a:pt x="273301" y="133665"/>
                    <a:pt x="269242" y="131116"/>
                    <a:pt x="264936" y="131573"/>
                  </a:cubicBezTo>
                  <a:cubicBezTo>
                    <a:pt x="242273" y="133954"/>
                    <a:pt x="225081" y="153089"/>
                    <a:pt x="225133" y="175877"/>
                  </a:cubicBezTo>
                  <a:lnTo>
                    <a:pt x="225133" y="221225"/>
                  </a:lnTo>
                  <a:cubicBezTo>
                    <a:pt x="225166" y="232748"/>
                    <a:pt x="231208" y="243419"/>
                    <a:pt x="241072" y="249377"/>
                  </a:cubicBezTo>
                  <a:lnTo>
                    <a:pt x="250819" y="255224"/>
                  </a:lnTo>
                  <a:lnTo>
                    <a:pt x="245926" y="279685"/>
                  </a:lnTo>
                  <a:cubicBezTo>
                    <a:pt x="230067" y="287023"/>
                    <a:pt x="216979" y="299180"/>
                    <a:pt x="206373" y="314206"/>
                  </a:cubicBezTo>
                  <a:lnTo>
                    <a:pt x="206373" y="234502"/>
                  </a:lnTo>
                  <a:lnTo>
                    <a:pt x="187613" y="234502"/>
                  </a:lnTo>
                  <a:lnTo>
                    <a:pt x="187613" y="349396"/>
                  </a:lnTo>
                  <a:cubicBezTo>
                    <a:pt x="179998" y="368825"/>
                    <a:pt x="174702" y="389086"/>
                    <a:pt x="171834" y="409757"/>
                  </a:cubicBezTo>
                  <a:cubicBezTo>
                    <a:pt x="134222" y="377726"/>
                    <a:pt x="112559" y="330805"/>
                    <a:pt x="112572" y="281403"/>
                  </a:cubicBezTo>
                  <a:close/>
                  <a:moveTo>
                    <a:pt x="248186" y="299633"/>
                  </a:moveTo>
                  <a:lnTo>
                    <a:pt x="273909" y="333931"/>
                  </a:lnTo>
                  <a:cubicBezTo>
                    <a:pt x="277018" y="338076"/>
                    <a:pt x="282897" y="338916"/>
                    <a:pt x="287042" y="335807"/>
                  </a:cubicBezTo>
                  <a:cubicBezTo>
                    <a:pt x="287752" y="335274"/>
                    <a:pt x="288384" y="334642"/>
                    <a:pt x="288918" y="333931"/>
                  </a:cubicBezTo>
                  <a:lnTo>
                    <a:pt x="314633" y="299644"/>
                  </a:lnTo>
                  <a:cubicBezTo>
                    <a:pt x="322617" y="304437"/>
                    <a:pt x="329715" y="310571"/>
                    <a:pt x="335615" y="317775"/>
                  </a:cubicBezTo>
                  <a:lnTo>
                    <a:pt x="281413" y="379720"/>
                  </a:lnTo>
                  <a:lnTo>
                    <a:pt x="227170" y="317727"/>
                  </a:lnTo>
                  <a:cubicBezTo>
                    <a:pt x="233075" y="310526"/>
                    <a:pt x="240186" y="304403"/>
                    <a:pt x="248186" y="299633"/>
                  </a:cubicBezTo>
                  <a:close/>
                  <a:moveTo>
                    <a:pt x="281413" y="268136"/>
                  </a:moveTo>
                  <a:cubicBezTo>
                    <a:pt x="286057" y="268136"/>
                    <a:pt x="290646" y="267147"/>
                    <a:pt x="294879" y="265239"/>
                  </a:cubicBezTo>
                  <a:lnTo>
                    <a:pt x="299533" y="288511"/>
                  </a:lnTo>
                  <a:lnTo>
                    <a:pt x="281413" y="312670"/>
                  </a:lnTo>
                  <a:lnTo>
                    <a:pt x="263293" y="288516"/>
                  </a:lnTo>
                  <a:lnTo>
                    <a:pt x="267948" y="265244"/>
                  </a:lnTo>
                  <a:cubicBezTo>
                    <a:pt x="272181" y="267152"/>
                    <a:pt x="276770" y="268137"/>
                    <a:pt x="281413" y="268136"/>
                  </a:cubicBezTo>
                  <a:close/>
                  <a:moveTo>
                    <a:pt x="288653" y="247360"/>
                  </a:moveTo>
                  <a:cubicBezTo>
                    <a:pt x="284198" y="250039"/>
                    <a:pt x="278629" y="250039"/>
                    <a:pt x="274174" y="247360"/>
                  </a:cubicBezTo>
                  <a:lnTo>
                    <a:pt x="250724" y="233290"/>
                  </a:lnTo>
                  <a:cubicBezTo>
                    <a:pt x="246496" y="230737"/>
                    <a:pt x="243907" y="226163"/>
                    <a:pt x="243893" y="221225"/>
                  </a:cubicBezTo>
                  <a:lnTo>
                    <a:pt x="243893" y="175877"/>
                  </a:lnTo>
                  <a:cubicBezTo>
                    <a:pt x="243867" y="165191"/>
                    <a:pt x="250446" y="155601"/>
                    <a:pt x="260426" y="151778"/>
                  </a:cubicBezTo>
                  <a:cubicBezTo>
                    <a:pt x="271677" y="173738"/>
                    <a:pt x="294259" y="187566"/>
                    <a:pt x="318934" y="187602"/>
                  </a:cubicBezTo>
                  <a:lnTo>
                    <a:pt x="318934" y="221225"/>
                  </a:lnTo>
                  <a:cubicBezTo>
                    <a:pt x="318920" y="226163"/>
                    <a:pt x="316331" y="230737"/>
                    <a:pt x="312103" y="233290"/>
                  </a:cubicBezTo>
                  <a:close/>
                  <a:moveTo>
                    <a:pt x="347074" y="436954"/>
                  </a:moveTo>
                  <a:lnTo>
                    <a:pt x="347074" y="393964"/>
                  </a:lnTo>
                  <a:lnTo>
                    <a:pt x="328314" y="393964"/>
                  </a:lnTo>
                  <a:lnTo>
                    <a:pt x="328314" y="443617"/>
                  </a:lnTo>
                  <a:cubicBezTo>
                    <a:pt x="297672" y="452454"/>
                    <a:pt x="265155" y="452454"/>
                    <a:pt x="234513" y="443617"/>
                  </a:cubicBezTo>
                  <a:lnTo>
                    <a:pt x="234513" y="393964"/>
                  </a:lnTo>
                  <a:lnTo>
                    <a:pt x="215753" y="393964"/>
                  </a:lnTo>
                  <a:lnTo>
                    <a:pt x="215753" y="436954"/>
                  </a:lnTo>
                  <a:cubicBezTo>
                    <a:pt x="206465" y="433017"/>
                    <a:pt x="197550" y="428254"/>
                    <a:pt x="189113" y="422725"/>
                  </a:cubicBezTo>
                  <a:cubicBezTo>
                    <a:pt x="192045" y="395087"/>
                    <a:pt x="199032" y="368403"/>
                    <a:pt x="208964" y="347098"/>
                  </a:cubicBezTo>
                  <a:cubicBezTo>
                    <a:pt x="211213" y="342276"/>
                    <a:pt x="213584" y="337757"/>
                    <a:pt x="216076" y="333540"/>
                  </a:cubicBezTo>
                  <a:lnTo>
                    <a:pt x="274350" y="400138"/>
                  </a:lnTo>
                  <a:cubicBezTo>
                    <a:pt x="277761" y="404037"/>
                    <a:pt x="283687" y="404433"/>
                    <a:pt x="287587" y="401021"/>
                  </a:cubicBezTo>
                  <a:cubicBezTo>
                    <a:pt x="287900" y="400747"/>
                    <a:pt x="288195" y="400453"/>
                    <a:pt x="288470" y="400138"/>
                  </a:cubicBezTo>
                  <a:lnTo>
                    <a:pt x="346711" y="333580"/>
                  </a:lnTo>
                  <a:cubicBezTo>
                    <a:pt x="361976" y="359364"/>
                    <a:pt x="370520" y="392896"/>
                    <a:pt x="373710" y="422723"/>
                  </a:cubicBezTo>
                  <a:cubicBezTo>
                    <a:pt x="365275" y="428254"/>
                    <a:pt x="356360" y="433017"/>
                    <a:pt x="347074" y="436954"/>
                  </a:cubicBezTo>
                  <a:close/>
                  <a:moveTo>
                    <a:pt x="464325" y="112561"/>
                  </a:moveTo>
                  <a:lnTo>
                    <a:pt x="454945" y="112561"/>
                  </a:lnTo>
                  <a:cubicBezTo>
                    <a:pt x="447178" y="112553"/>
                    <a:pt x="440883" y="106258"/>
                    <a:pt x="440875" y="98491"/>
                  </a:cubicBezTo>
                  <a:lnTo>
                    <a:pt x="440875" y="79731"/>
                  </a:lnTo>
                  <a:cubicBezTo>
                    <a:pt x="440883" y="71964"/>
                    <a:pt x="447178" y="65669"/>
                    <a:pt x="454945" y="65661"/>
                  </a:cubicBezTo>
                  <a:lnTo>
                    <a:pt x="464325" y="65661"/>
                  </a:lnTo>
                  <a:cubicBezTo>
                    <a:pt x="472092" y="65669"/>
                    <a:pt x="478387" y="71964"/>
                    <a:pt x="478395" y="79731"/>
                  </a:cubicBezTo>
                  <a:lnTo>
                    <a:pt x="478395" y="98491"/>
                  </a:lnTo>
                  <a:cubicBezTo>
                    <a:pt x="478387" y="106258"/>
                    <a:pt x="472092" y="112553"/>
                    <a:pt x="464325" y="11256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92A9291-E414-CDAD-265C-6BCF97CB7A6A}"/>
                </a:ext>
              </a:extLst>
            </p:cNvPr>
            <p:cNvSpPr/>
            <p:nvPr/>
          </p:nvSpPr>
          <p:spPr>
            <a:xfrm>
              <a:off x="13061760" y="800671"/>
              <a:ext cx="94219" cy="94218"/>
            </a:xfrm>
            <a:custGeom>
              <a:avLst/>
              <a:gdLst>
                <a:gd name="connsiteX0" fmla="*/ 75551 w 94219"/>
                <a:gd name="connsiteY0" fmla="*/ 94218 h 94218"/>
                <a:gd name="connsiteX1" fmla="*/ 94220 w 94219"/>
                <a:gd name="connsiteY1" fmla="*/ 92366 h 94218"/>
                <a:gd name="connsiteX2" fmla="*/ 1855 w 94219"/>
                <a:gd name="connsiteY2" fmla="*/ 0 h 94218"/>
                <a:gd name="connsiteX3" fmla="*/ 0 w 94219"/>
                <a:gd name="connsiteY3" fmla="*/ 18668 h 94218"/>
                <a:gd name="connsiteX4" fmla="*/ 75551 w 94219"/>
                <a:gd name="connsiteY4" fmla="*/ 94218 h 9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19" h="94218">
                  <a:moveTo>
                    <a:pt x="75551" y="94218"/>
                  </a:moveTo>
                  <a:lnTo>
                    <a:pt x="94220" y="92366"/>
                  </a:lnTo>
                  <a:cubicBezTo>
                    <a:pt x="89261" y="43555"/>
                    <a:pt x="50665" y="4960"/>
                    <a:pt x="1855" y="0"/>
                  </a:cubicBezTo>
                  <a:lnTo>
                    <a:pt x="0" y="18668"/>
                  </a:lnTo>
                  <a:cubicBezTo>
                    <a:pt x="39925" y="22724"/>
                    <a:pt x="71494" y="54293"/>
                    <a:pt x="75551" y="9421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A4F1C34E-1181-4502-E23A-AA58D8DFA61D}"/>
                </a:ext>
              </a:extLst>
            </p:cNvPr>
            <p:cNvSpPr/>
            <p:nvPr/>
          </p:nvSpPr>
          <p:spPr>
            <a:xfrm>
              <a:off x="12950635" y="847063"/>
              <a:ext cx="205344" cy="159466"/>
            </a:xfrm>
            <a:custGeom>
              <a:avLst/>
              <a:gdLst>
                <a:gd name="connsiteX0" fmla="*/ 39250 w 205344"/>
                <a:gd name="connsiteY0" fmla="*/ 112003 h 159466"/>
                <a:gd name="connsiteX1" fmla="*/ 18669 w 205344"/>
                <a:gd name="connsiteY1" fmla="*/ 64734 h 159466"/>
                <a:gd name="connsiteX2" fmla="*/ 0 w 205344"/>
                <a:gd name="connsiteY2" fmla="*/ 66587 h 159466"/>
                <a:gd name="connsiteX3" fmla="*/ 112989 w 205344"/>
                <a:gd name="connsiteY3" fmla="*/ 158942 h 159466"/>
                <a:gd name="connsiteX4" fmla="*/ 205344 w 205344"/>
                <a:gd name="connsiteY4" fmla="*/ 66587 h 159466"/>
                <a:gd name="connsiteX5" fmla="*/ 186676 w 205344"/>
                <a:gd name="connsiteY5" fmla="*/ 64734 h 159466"/>
                <a:gd name="connsiteX6" fmla="*/ 166095 w 205344"/>
                <a:gd name="connsiteY6" fmla="*/ 112003 h 159466"/>
                <a:gd name="connsiteX7" fmla="*/ 136392 w 205344"/>
                <a:gd name="connsiteY7" fmla="*/ 66913 h 159466"/>
                <a:gd name="connsiteX8" fmla="*/ 140193 w 205344"/>
                <a:gd name="connsiteY8" fmla="*/ 51591 h 159466"/>
                <a:gd name="connsiteX9" fmla="*/ 140193 w 205344"/>
                <a:gd name="connsiteY9" fmla="*/ 32830 h 159466"/>
                <a:gd name="connsiteX10" fmla="*/ 107362 w 205344"/>
                <a:gd name="connsiteY10" fmla="*/ 0 h 159466"/>
                <a:gd name="connsiteX11" fmla="*/ 97982 w 205344"/>
                <a:gd name="connsiteY11" fmla="*/ 0 h 159466"/>
                <a:gd name="connsiteX12" fmla="*/ 65152 w 205344"/>
                <a:gd name="connsiteY12" fmla="*/ 32830 h 159466"/>
                <a:gd name="connsiteX13" fmla="*/ 65152 w 205344"/>
                <a:gd name="connsiteY13" fmla="*/ 51591 h 159466"/>
                <a:gd name="connsiteX14" fmla="*/ 68952 w 205344"/>
                <a:gd name="connsiteY14" fmla="*/ 66913 h 159466"/>
                <a:gd name="connsiteX15" fmla="*/ 39250 w 205344"/>
                <a:gd name="connsiteY15" fmla="*/ 112003 h 159466"/>
                <a:gd name="connsiteX16" fmla="*/ 149405 w 205344"/>
                <a:gd name="connsiteY16" fmla="*/ 126597 h 159466"/>
                <a:gd name="connsiteX17" fmla="*/ 55939 w 205344"/>
                <a:gd name="connsiteY17" fmla="*/ 126597 h 159466"/>
                <a:gd name="connsiteX18" fmla="*/ 82487 w 205344"/>
                <a:gd name="connsiteY18" fmla="*/ 80528 h 159466"/>
                <a:gd name="connsiteX19" fmla="*/ 97982 w 205344"/>
                <a:gd name="connsiteY19" fmla="*/ 84421 h 159466"/>
                <a:gd name="connsiteX20" fmla="*/ 107362 w 205344"/>
                <a:gd name="connsiteY20" fmla="*/ 84421 h 159466"/>
                <a:gd name="connsiteX21" fmla="*/ 122857 w 205344"/>
                <a:gd name="connsiteY21" fmla="*/ 80528 h 159466"/>
                <a:gd name="connsiteX22" fmla="*/ 149405 w 205344"/>
                <a:gd name="connsiteY22" fmla="*/ 126597 h 159466"/>
                <a:gd name="connsiteX23" fmla="*/ 83912 w 205344"/>
                <a:gd name="connsiteY23" fmla="*/ 32830 h 159466"/>
                <a:gd name="connsiteX24" fmla="*/ 97982 w 205344"/>
                <a:gd name="connsiteY24" fmla="*/ 18760 h 159466"/>
                <a:gd name="connsiteX25" fmla="*/ 107362 w 205344"/>
                <a:gd name="connsiteY25" fmla="*/ 18760 h 159466"/>
                <a:gd name="connsiteX26" fmla="*/ 121432 w 205344"/>
                <a:gd name="connsiteY26" fmla="*/ 32830 h 159466"/>
                <a:gd name="connsiteX27" fmla="*/ 121432 w 205344"/>
                <a:gd name="connsiteY27" fmla="*/ 51591 h 159466"/>
                <a:gd name="connsiteX28" fmla="*/ 107362 w 205344"/>
                <a:gd name="connsiteY28" fmla="*/ 65661 h 159466"/>
                <a:gd name="connsiteX29" fmla="*/ 97982 w 205344"/>
                <a:gd name="connsiteY29" fmla="*/ 65661 h 159466"/>
                <a:gd name="connsiteX30" fmla="*/ 83912 w 205344"/>
                <a:gd name="connsiteY30" fmla="*/ 51591 h 15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5344" h="159466">
                  <a:moveTo>
                    <a:pt x="39250" y="112003"/>
                  </a:moveTo>
                  <a:cubicBezTo>
                    <a:pt x="27608" y="98791"/>
                    <a:pt x="20410" y="82258"/>
                    <a:pt x="18669" y="64734"/>
                  </a:cubicBezTo>
                  <a:lnTo>
                    <a:pt x="0" y="66587"/>
                  </a:lnTo>
                  <a:cubicBezTo>
                    <a:pt x="5698" y="123291"/>
                    <a:pt x="56285" y="164639"/>
                    <a:pt x="112989" y="158942"/>
                  </a:cubicBezTo>
                  <a:cubicBezTo>
                    <a:pt x="161820" y="154035"/>
                    <a:pt x="200437" y="115416"/>
                    <a:pt x="205344" y="66587"/>
                  </a:cubicBezTo>
                  <a:lnTo>
                    <a:pt x="186676" y="64734"/>
                  </a:lnTo>
                  <a:cubicBezTo>
                    <a:pt x="184936" y="82258"/>
                    <a:pt x="177736" y="98791"/>
                    <a:pt x="166095" y="112003"/>
                  </a:cubicBezTo>
                  <a:cubicBezTo>
                    <a:pt x="161685" y="93266"/>
                    <a:pt x="151015" y="76961"/>
                    <a:pt x="136392" y="66913"/>
                  </a:cubicBezTo>
                  <a:cubicBezTo>
                    <a:pt x="138895" y="62194"/>
                    <a:pt x="140200" y="56932"/>
                    <a:pt x="140193" y="51591"/>
                  </a:cubicBezTo>
                  <a:lnTo>
                    <a:pt x="140193" y="32830"/>
                  </a:lnTo>
                  <a:cubicBezTo>
                    <a:pt x="140171" y="14707"/>
                    <a:pt x="125486" y="21"/>
                    <a:pt x="107362" y="0"/>
                  </a:cubicBezTo>
                  <a:lnTo>
                    <a:pt x="97982" y="0"/>
                  </a:lnTo>
                  <a:cubicBezTo>
                    <a:pt x="79859" y="21"/>
                    <a:pt x="65173" y="14707"/>
                    <a:pt x="65152" y="32830"/>
                  </a:cubicBezTo>
                  <a:lnTo>
                    <a:pt x="65152" y="51591"/>
                  </a:lnTo>
                  <a:cubicBezTo>
                    <a:pt x="65145" y="56932"/>
                    <a:pt x="66450" y="62194"/>
                    <a:pt x="68952" y="66913"/>
                  </a:cubicBezTo>
                  <a:cubicBezTo>
                    <a:pt x="54331" y="76961"/>
                    <a:pt x="43660" y="93265"/>
                    <a:pt x="39250" y="112003"/>
                  </a:cubicBezTo>
                  <a:close/>
                  <a:moveTo>
                    <a:pt x="149405" y="126597"/>
                  </a:moveTo>
                  <a:cubicBezTo>
                    <a:pt x="121088" y="145403"/>
                    <a:pt x="84257" y="145403"/>
                    <a:pt x="55939" y="126597"/>
                  </a:cubicBezTo>
                  <a:cubicBezTo>
                    <a:pt x="57346" y="106740"/>
                    <a:pt x="67512" y="89132"/>
                    <a:pt x="82487" y="80528"/>
                  </a:cubicBezTo>
                  <a:cubicBezTo>
                    <a:pt x="87250" y="83090"/>
                    <a:pt x="92575" y="84427"/>
                    <a:pt x="97982" y="84421"/>
                  </a:cubicBezTo>
                  <a:lnTo>
                    <a:pt x="107362" y="84421"/>
                  </a:lnTo>
                  <a:cubicBezTo>
                    <a:pt x="112770" y="84427"/>
                    <a:pt x="118094" y="83090"/>
                    <a:pt x="122857" y="80528"/>
                  </a:cubicBezTo>
                  <a:cubicBezTo>
                    <a:pt x="137832" y="89132"/>
                    <a:pt x="148001" y="106740"/>
                    <a:pt x="149405" y="126597"/>
                  </a:cubicBezTo>
                  <a:close/>
                  <a:moveTo>
                    <a:pt x="83912" y="32830"/>
                  </a:moveTo>
                  <a:cubicBezTo>
                    <a:pt x="83920" y="25064"/>
                    <a:pt x="90215" y="18768"/>
                    <a:pt x="97982" y="18760"/>
                  </a:cubicBezTo>
                  <a:lnTo>
                    <a:pt x="107362" y="18760"/>
                  </a:lnTo>
                  <a:cubicBezTo>
                    <a:pt x="115129" y="18768"/>
                    <a:pt x="121424" y="25064"/>
                    <a:pt x="121432" y="32830"/>
                  </a:cubicBezTo>
                  <a:lnTo>
                    <a:pt x="121432" y="51591"/>
                  </a:lnTo>
                  <a:cubicBezTo>
                    <a:pt x="121424" y="59357"/>
                    <a:pt x="115129" y="65652"/>
                    <a:pt x="107362" y="65661"/>
                  </a:cubicBezTo>
                  <a:lnTo>
                    <a:pt x="97982" y="65661"/>
                  </a:lnTo>
                  <a:cubicBezTo>
                    <a:pt x="90215" y="65652"/>
                    <a:pt x="83920" y="59357"/>
                    <a:pt x="83912" y="5159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图形 29">
            <a:extLst>
              <a:ext uri="{FF2B5EF4-FFF2-40B4-BE49-F238E27FC236}">
                <a16:creationId xmlns:a16="http://schemas.microsoft.com/office/drawing/2014/main" id="{30A4DAB1-055B-2132-CDAE-0AA40781D25C}"/>
              </a:ext>
            </a:extLst>
          </p:cNvPr>
          <p:cNvGrpSpPr/>
          <p:nvPr/>
        </p:nvGrpSpPr>
        <p:grpSpPr>
          <a:xfrm>
            <a:off x="7093070" y="4222225"/>
            <a:ext cx="871268" cy="871268"/>
            <a:chOff x="14951585" y="443714"/>
            <a:chExt cx="562809" cy="562809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AF1A63B-858A-0AAA-150F-1E503D11BF9B}"/>
                </a:ext>
              </a:extLst>
            </p:cNvPr>
            <p:cNvSpPr/>
            <p:nvPr/>
          </p:nvSpPr>
          <p:spPr>
            <a:xfrm>
              <a:off x="14951585" y="616504"/>
              <a:ext cx="143722" cy="217235"/>
            </a:xfrm>
            <a:custGeom>
              <a:avLst/>
              <a:gdLst>
                <a:gd name="connsiteX0" fmla="*/ 73858 w 143722"/>
                <a:gd name="connsiteY0" fmla="*/ 117998 h 217235"/>
                <a:gd name="connsiteX1" fmla="*/ 94040 w 143722"/>
                <a:gd name="connsiteY1" fmla="*/ 117998 h 217235"/>
                <a:gd name="connsiteX2" fmla="*/ 128435 w 143722"/>
                <a:gd name="connsiteY2" fmla="*/ 217236 h 217235"/>
                <a:gd name="connsiteX3" fmla="*/ 143722 w 143722"/>
                <a:gd name="connsiteY3" fmla="*/ 206362 h 217235"/>
                <a:gd name="connsiteX4" fmla="*/ 112821 w 143722"/>
                <a:gd name="connsiteY4" fmla="*/ 117998 h 217235"/>
                <a:gd name="connsiteX5" fmla="*/ 140706 w 143722"/>
                <a:gd name="connsiteY5" fmla="*/ 117998 h 217235"/>
                <a:gd name="connsiteX6" fmla="*/ 140706 w 143722"/>
                <a:gd name="connsiteY6" fmla="*/ 99238 h 217235"/>
                <a:gd name="connsiteX7" fmla="*/ 112821 w 143722"/>
                <a:gd name="connsiteY7" fmla="*/ 99238 h 217235"/>
                <a:gd name="connsiteX8" fmla="*/ 143718 w 143722"/>
                <a:gd name="connsiteY8" fmla="*/ 10874 h 217235"/>
                <a:gd name="connsiteX9" fmla="*/ 128431 w 143722"/>
                <a:gd name="connsiteY9" fmla="*/ 0 h 217235"/>
                <a:gd name="connsiteX10" fmla="*/ 94040 w 143722"/>
                <a:gd name="connsiteY10" fmla="*/ 99238 h 217235"/>
                <a:gd name="connsiteX11" fmla="*/ 73858 w 143722"/>
                <a:gd name="connsiteY11" fmla="*/ 99238 h 217235"/>
                <a:gd name="connsiteX12" fmla="*/ 28149 w 143722"/>
                <a:gd name="connsiteY12" fmla="*/ 72289 h 217235"/>
                <a:gd name="connsiteX13" fmla="*/ 1201 w 143722"/>
                <a:gd name="connsiteY13" fmla="*/ 117998 h 217235"/>
                <a:gd name="connsiteX14" fmla="*/ 46909 w 143722"/>
                <a:gd name="connsiteY14" fmla="*/ 144947 h 217235"/>
                <a:gd name="connsiteX15" fmla="*/ 73858 w 143722"/>
                <a:gd name="connsiteY15" fmla="*/ 117998 h 217235"/>
                <a:gd name="connsiteX16" fmla="*/ 18764 w 143722"/>
                <a:gd name="connsiteY16" fmla="*/ 108618 h 217235"/>
                <a:gd name="connsiteX17" fmla="*/ 37525 w 143722"/>
                <a:gd name="connsiteY17" fmla="*/ 89858 h 217235"/>
                <a:gd name="connsiteX18" fmla="*/ 56285 w 143722"/>
                <a:gd name="connsiteY18" fmla="*/ 108618 h 217235"/>
                <a:gd name="connsiteX19" fmla="*/ 37525 w 143722"/>
                <a:gd name="connsiteY19" fmla="*/ 127378 h 217235"/>
                <a:gd name="connsiteX20" fmla="*/ 18764 w 143722"/>
                <a:gd name="connsiteY20" fmla="*/ 108618 h 2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722" h="217235">
                  <a:moveTo>
                    <a:pt x="73858" y="117998"/>
                  </a:moveTo>
                  <a:lnTo>
                    <a:pt x="94040" y="117998"/>
                  </a:lnTo>
                  <a:cubicBezTo>
                    <a:pt x="95742" y="153693"/>
                    <a:pt x="107683" y="188144"/>
                    <a:pt x="128435" y="217236"/>
                  </a:cubicBezTo>
                  <a:lnTo>
                    <a:pt x="143722" y="206362"/>
                  </a:lnTo>
                  <a:cubicBezTo>
                    <a:pt x="125233" y="180443"/>
                    <a:pt x="114514" y="149791"/>
                    <a:pt x="112821" y="117998"/>
                  </a:cubicBezTo>
                  <a:lnTo>
                    <a:pt x="140706" y="117998"/>
                  </a:lnTo>
                  <a:lnTo>
                    <a:pt x="140706" y="99238"/>
                  </a:lnTo>
                  <a:lnTo>
                    <a:pt x="112821" y="99238"/>
                  </a:lnTo>
                  <a:cubicBezTo>
                    <a:pt x="114513" y="67445"/>
                    <a:pt x="125230" y="36793"/>
                    <a:pt x="143718" y="10874"/>
                  </a:cubicBezTo>
                  <a:lnTo>
                    <a:pt x="128431" y="0"/>
                  </a:lnTo>
                  <a:cubicBezTo>
                    <a:pt x="107679" y="29092"/>
                    <a:pt x="95741" y="63543"/>
                    <a:pt x="94040" y="99238"/>
                  </a:cubicBezTo>
                  <a:lnTo>
                    <a:pt x="73858" y="99238"/>
                  </a:lnTo>
                  <a:cubicBezTo>
                    <a:pt x="68678" y="79174"/>
                    <a:pt x="48213" y="67109"/>
                    <a:pt x="28149" y="72289"/>
                  </a:cubicBezTo>
                  <a:cubicBezTo>
                    <a:pt x="8085" y="77469"/>
                    <a:pt x="-3980" y="97934"/>
                    <a:pt x="1201" y="117998"/>
                  </a:cubicBezTo>
                  <a:cubicBezTo>
                    <a:pt x="6381" y="138062"/>
                    <a:pt x="26846" y="150127"/>
                    <a:pt x="46909" y="144947"/>
                  </a:cubicBezTo>
                  <a:cubicBezTo>
                    <a:pt x="60126" y="141535"/>
                    <a:pt x="70446" y="131215"/>
                    <a:pt x="73858" y="117998"/>
                  </a:cubicBezTo>
                  <a:close/>
                  <a:moveTo>
                    <a:pt x="18764" y="108618"/>
                  </a:moveTo>
                  <a:cubicBezTo>
                    <a:pt x="18764" y="98256"/>
                    <a:pt x="27164" y="89858"/>
                    <a:pt x="37525" y="89858"/>
                  </a:cubicBezTo>
                  <a:cubicBezTo>
                    <a:pt x="47886" y="89858"/>
                    <a:pt x="56285" y="98256"/>
                    <a:pt x="56285" y="108618"/>
                  </a:cubicBezTo>
                  <a:cubicBezTo>
                    <a:pt x="56285" y="118979"/>
                    <a:pt x="47886" y="127378"/>
                    <a:pt x="37525" y="127378"/>
                  </a:cubicBezTo>
                  <a:cubicBezTo>
                    <a:pt x="27169" y="127366"/>
                    <a:pt x="18777" y="118974"/>
                    <a:pt x="18764" y="10861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F4ABD2A1-3354-7BE7-D0F8-820012477A60}"/>
                </a:ext>
              </a:extLst>
            </p:cNvPr>
            <p:cNvSpPr/>
            <p:nvPr/>
          </p:nvSpPr>
          <p:spPr>
            <a:xfrm>
              <a:off x="15370677" y="616504"/>
              <a:ext cx="143718" cy="217235"/>
            </a:xfrm>
            <a:custGeom>
              <a:avLst/>
              <a:gdLst>
                <a:gd name="connsiteX0" fmla="*/ 106198 w 143718"/>
                <a:gd name="connsiteY0" fmla="*/ 71098 h 217235"/>
                <a:gd name="connsiteX1" fmla="*/ 69864 w 143718"/>
                <a:gd name="connsiteY1" fmla="*/ 99238 h 217235"/>
                <a:gd name="connsiteX2" fmla="*/ 49683 w 143718"/>
                <a:gd name="connsiteY2" fmla="*/ 99238 h 217235"/>
                <a:gd name="connsiteX3" fmla="*/ 15287 w 143718"/>
                <a:gd name="connsiteY3" fmla="*/ 0 h 217235"/>
                <a:gd name="connsiteX4" fmla="*/ 0 w 143718"/>
                <a:gd name="connsiteY4" fmla="*/ 10874 h 217235"/>
                <a:gd name="connsiteX5" fmla="*/ 30902 w 143718"/>
                <a:gd name="connsiteY5" fmla="*/ 99238 h 217235"/>
                <a:gd name="connsiteX6" fmla="*/ 3017 w 143718"/>
                <a:gd name="connsiteY6" fmla="*/ 99238 h 217235"/>
                <a:gd name="connsiteX7" fmla="*/ 3017 w 143718"/>
                <a:gd name="connsiteY7" fmla="*/ 117998 h 217235"/>
                <a:gd name="connsiteX8" fmla="*/ 30902 w 143718"/>
                <a:gd name="connsiteY8" fmla="*/ 117998 h 217235"/>
                <a:gd name="connsiteX9" fmla="*/ 5 w 143718"/>
                <a:gd name="connsiteY9" fmla="*/ 206362 h 217235"/>
                <a:gd name="connsiteX10" fmla="*/ 15292 w 143718"/>
                <a:gd name="connsiteY10" fmla="*/ 217236 h 217235"/>
                <a:gd name="connsiteX11" fmla="*/ 49683 w 143718"/>
                <a:gd name="connsiteY11" fmla="*/ 117998 h 217235"/>
                <a:gd name="connsiteX12" fmla="*/ 69859 w 143718"/>
                <a:gd name="connsiteY12" fmla="*/ 117998 h 217235"/>
                <a:gd name="connsiteX13" fmla="*/ 115569 w 143718"/>
                <a:gd name="connsiteY13" fmla="*/ 144947 h 217235"/>
                <a:gd name="connsiteX14" fmla="*/ 142518 w 143718"/>
                <a:gd name="connsiteY14" fmla="*/ 99238 h 217235"/>
                <a:gd name="connsiteX15" fmla="*/ 106198 w 143718"/>
                <a:gd name="connsiteY15" fmla="*/ 71098 h 217235"/>
                <a:gd name="connsiteX16" fmla="*/ 106198 w 143718"/>
                <a:gd name="connsiteY16" fmla="*/ 127378 h 217235"/>
                <a:gd name="connsiteX17" fmla="*/ 87438 w 143718"/>
                <a:gd name="connsiteY17" fmla="*/ 108618 h 217235"/>
                <a:gd name="connsiteX18" fmla="*/ 106198 w 143718"/>
                <a:gd name="connsiteY18" fmla="*/ 89858 h 217235"/>
                <a:gd name="connsiteX19" fmla="*/ 124958 w 143718"/>
                <a:gd name="connsiteY19" fmla="*/ 108618 h 217235"/>
                <a:gd name="connsiteX20" fmla="*/ 106198 w 143718"/>
                <a:gd name="connsiteY20" fmla="*/ 127378 h 2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718" h="217235">
                  <a:moveTo>
                    <a:pt x="106198" y="71098"/>
                  </a:moveTo>
                  <a:cubicBezTo>
                    <a:pt x="89096" y="71120"/>
                    <a:pt x="74163" y="82684"/>
                    <a:pt x="69864" y="99238"/>
                  </a:cubicBezTo>
                  <a:lnTo>
                    <a:pt x="49683" y="99238"/>
                  </a:lnTo>
                  <a:cubicBezTo>
                    <a:pt x="47980" y="63543"/>
                    <a:pt x="36039" y="29092"/>
                    <a:pt x="15287" y="0"/>
                  </a:cubicBezTo>
                  <a:lnTo>
                    <a:pt x="0" y="10874"/>
                  </a:lnTo>
                  <a:cubicBezTo>
                    <a:pt x="18489" y="36793"/>
                    <a:pt x="29208" y="67445"/>
                    <a:pt x="30902" y="99238"/>
                  </a:cubicBezTo>
                  <a:lnTo>
                    <a:pt x="3017" y="99238"/>
                  </a:lnTo>
                  <a:lnTo>
                    <a:pt x="3017" y="117998"/>
                  </a:lnTo>
                  <a:lnTo>
                    <a:pt x="30902" y="117998"/>
                  </a:lnTo>
                  <a:cubicBezTo>
                    <a:pt x="29210" y="149791"/>
                    <a:pt x="18493" y="180443"/>
                    <a:pt x="5" y="206362"/>
                  </a:cubicBezTo>
                  <a:lnTo>
                    <a:pt x="15292" y="217236"/>
                  </a:lnTo>
                  <a:cubicBezTo>
                    <a:pt x="36043" y="188144"/>
                    <a:pt x="47982" y="153693"/>
                    <a:pt x="49683" y="117998"/>
                  </a:cubicBezTo>
                  <a:lnTo>
                    <a:pt x="69859" y="117998"/>
                  </a:lnTo>
                  <a:cubicBezTo>
                    <a:pt x="75040" y="138062"/>
                    <a:pt x="95505" y="150127"/>
                    <a:pt x="115569" y="144947"/>
                  </a:cubicBezTo>
                  <a:cubicBezTo>
                    <a:pt x="135633" y="139767"/>
                    <a:pt x="147698" y="119302"/>
                    <a:pt x="142518" y="99238"/>
                  </a:cubicBezTo>
                  <a:cubicBezTo>
                    <a:pt x="138240" y="82675"/>
                    <a:pt x="123304" y="71102"/>
                    <a:pt x="106198" y="71098"/>
                  </a:cubicBezTo>
                  <a:close/>
                  <a:moveTo>
                    <a:pt x="106198" y="127378"/>
                  </a:moveTo>
                  <a:cubicBezTo>
                    <a:pt x="95836" y="127378"/>
                    <a:pt x="87438" y="118979"/>
                    <a:pt x="87438" y="108618"/>
                  </a:cubicBezTo>
                  <a:cubicBezTo>
                    <a:pt x="87438" y="98256"/>
                    <a:pt x="95836" y="89858"/>
                    <a:pt x="106198" y="89858"/>
                  </a:cubicBezTo>
                  <a:cubicBezTo>
                    <a:pt x="116559" y="89858"/>
                    <a:pt x="124958" y="98256"/>
                    <a:pt x="124958" y="108618"/>
                  </a:cubicBezTo>
                  <a:cubicBezTo>
                    <a:pt x="124946" y="118974"/>
                    <a:pt x="116554" y="127366"/>
                    <a:pt x="106198" y="12737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CAE5443-D6C5-47D4-1C59-0C6273FF2C4F}"/>
                </a:ext>
              </a:extLst>
            </p:cNvPr>
            <p:cNvSpPr/>
            <p:nvPr/>
          </p:nvSpPr>
          <p:spPr>
            <a:xfrm>
              <a:off x="15023099" y="515195"/>
              <a:ext cx="103966" cy="104009"/>
            </a:xfrm>
            <a:custGeom>
              <a:avLst/>
              <a:gdLst>
                <a:gd name="connsiteX0" fmla="*/ 63975 w 103966"/>
                <a:gd name="connsiteY0" fmla="*/ 10951 h 104009"/>
                <a:gd name="connsiteX1" fmla="*/ 63975 w 103966"/>
                <a:gd name="connsiteY1" fmla="*/ 10951 h 104009"/>
                <a:gd name="connsiteX2" fmla="*/ 10951 w 103966"/>
                <a:gd name="connsiteY2" fmla="*/ 11012 h 104009"/>
                <a:gd name="connsiteX3" fmla="*/ 11012 w 103966"/>
                <a:gd name="connsiteY3" fmla="*/ 64036 h 104009"/>
                <a:gd name="connsiteX4" fmla="*/ 56502 w 103966"/>
                <a:gd name="connsiteY4" fmla="*/ 69811 h 104009"/>
                <a:gd name="connsiteX5" fmla="*/ 90701 w 103966"/>
                <a:gd name="connsiteY5" fmla="*/ 104010 h 104009"/>
                <a:gd name="connsiteX6" fmla="*/ 103967 w 103966"/>
                <a:gd name="connsiteY6" fmla="*/ 90744 h 104009"/>
                <a:gd name="connsiteX7" fmla="*/ 69767 w 103966"/>
                <a:gd name="connsiteY7" fmla="*/ 56533 h 104009"/>
                <a:gd name="connsiteX8" fmla="*/ 63975 w 103966"/>
                <a:gd name="connsiteY8" fmla="*/ 10951 h 104009"/>
                <a:gd name="connsiteX9" fmla="*/ 24177 w 103966"/>
                <a:gd name="connsiteY9" fmla="*/ 50741 h 104009"/>
                <a:gd name="connsiteX10" fmla="*/ 24177 w 103966"/>
                <a:gd name="connsiteY10" fmla="*/ 24210 h 104009"/>
                <a:gd name="connsiteX11" fmla="*/ 50709 w 103966"/>
                <a:gd name="connsiteY11" fmla="*/ 24210 h 104009"/>
                <a:gd name="connsiteX12" fmla="*/ 50709 w 103966"/>
                <a:gd name="connsiteY12" fmla="*/ 24210 h 104009"/>
                <a:gd name="connsiteX13" fmla="*/ 50710 w 103966"/>
                <a:gd name="connsiteY13" fmla="*/ 50741 h 104009"/>
                <a:gd name="connsiteX14" fmla="*/ 24178 w 103966"/>
                <a:gd name="connsiteY14" fmla="*/ 50742 h 10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966" h="104009">
                  <a:moveTo>
                    <a:pt x="63975" y="10951"/>
                  </a:moveTo>
                  <a:lnTo>
                    <a:pt x="63975" y="10951"/>
                  </a:lnTo>
                  <a:cubicBezTo>
                    <a:pt x="49316" y="-3674"/>
                    <a:pt x="25576" y="-3647"/>
                    <a:pt x="10951" y="11012"/>
                  </a:cubicBezTo>
                  <a:cubicBezTo>
                    <a:pt x="-3674" y="25671"/>
                    <a:pt x="-3647" y="49410"/>
                    <a:pt x="11012" y="64036"/>
                  </a:cubicBezTo>
                  <a:cubicBezTo>
                    <a:pt x="23094" y="76090"/>
                    <a:pt x="41792" y="78463"/>
                    <a:pt x="56502" y="69811"/>
                  </a:cubicBezTo>
                  <a:lnTo>
                    <a:pt x="90701" y="104010"/>
                  </a:lnTo>
                  <a:lnTo>
                    <a:pt x="103967" y="90744"/>
                  </a:lnTo>
                  <a:lnTo>
                    <a:pt x="69767" y="56533"/>
                  </a:lnTo>
                  <a:cubicBezTo>
                    <a:pt x="78429" y="41790"/>
                    <a:pt x="76049" y="23059"/>
                    <a:pt x="63975" y="10951"/>
                  </a:cubicBezTo>
                  <a:close/>
                  <a:moveTo>
                    <a:pt x="24177" y="50741"/>
                  </a:moveTo>
                  <a:cubicBezTo>
                    <a:pt x="16851" y="43414"/>
                    <a:pt x="16851" y="31537"/>
                    <a:pt x="24177" y="24210"/>
                  </a:cubicBezTo>
                  <a:cubicBezTo>
                    <a:pt x="31504" y="16883"/>
                    <a:pt x="43382" y="16883"/>
                    <a:pt x="50709" y="24210"/>
                  </a:cubicBezTo>
                  <a:lnTo>
                    <a:pt x="50709" y="24210"/>
                  </a:lnTo>
                  <a:cubicBezTo>
                    <a:pt x="58036" y="31535"/>
                    <a:pt x="58036" y="43414"/>
                    <a:pt x="50710" y="50741"/>
                  </a:cubicBezTo>
                  <a:cubicBezTo>
                    <a:pt x="43384" y="58068"/>
                    <a:pt x="31505" y="58068"/>
                    <a:pt x="24178" y="50742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9D8EECF-6162-BA0C-6FD2-328ACFE2EB8B}"/>
                </a:ext>
              </a:extLst>
            </p:cNvPr>
            <p:cNvSpPr/>
            <p:nvPr/>
          </p:nvSpPr>
          <p:spPr>
            <a:xfrm>
              <a:off x="15338921" y="831051"/>
              <a:ext cx="104043" cy="104042"/>
            </a:xfrm>
            <a:custGeom>
              <a:avLst/>
              <a:gdLst>
                <a:gd name="connsiteX0" fmla="*/ 39992 w 104043"/>
                <a:gd name="connsiteY0" fmla="*/ 93053 h 104042"/>
                <a:gd name="connsiteX1" fmla="*/ 93054 w 104043"/>
                <a:gd name="connsiteY1" fmla="*/ 93053 h 104042"/>
                <a:gd name="connsiteX2" fmla="*/ 93054 w 104043"/>
                <a:gd name="connsiteY2" fmla="*/ 39991 h 104042"/>
                <a:gd name="connsiteX3" fmla="*/ 93054 w 104043"/>
                <a:gd name="connsiteY3" fmla="*/ 39991 h 104042"/>
                <a:gd name="connsiteX4" fmla="*/ 47464 w 104043"/>
                <a:gd name="connsiteY4" fmla="*/ 34199 h 104042"/>
                <a:gd name="connsiteX5" fmla="*/ 13266 w 104043"/>
                <a:gd name="connsiteY5" fmla="*/ 0 h 104042"/>
                <a:gd name="connsiteX6" fmla="*/ 0 w 104043"/>
                <a:gd name="connsiteY6" fmla="*/ 13266 h 104042"/>
                <a:gd name="connsiteX7" fmla="*/ 34199 w 104043"/>
                <a:gd name="connsiteY7" fmla="*/ 47464 h 104042"/>
                <a:gd name="connsiteX8" fmla="*/ 39992 w 104043"/>
                <a:gd name="connsiteY8" fmla="*/ 93053 h 104042"/>
                <a:gd name="connsiteX9" fmla="*/ 79788 w 104043"/>
                <a:gd name="connsiteY9" fmla="*/ 53255 h 104042"/>
                <a:gd name="connsiteX10" fmla="*/ 79821 w 104043"/>
                <a:gd name="connsiteY10" fmla="*/ 79820 h 104042"/>
                <a:gd name="connsiteX11" fmla="*/ 53258 w 104043"/>
                <a:gd name="connsiteY11" fmla="*/ 79853 h 104042"/>
                <a:gd name="connsiteX12" fmla="*/ 53224 w 104043"/>
                <a:gd name="connsiteY12" fmla="*/ 53288 h 104042"/>
                <a:gd name="connsiteX13" fmla="*/ 66522 w 104043"/>
                <a:gd name="connsiteY13" fmla="*/ 47770 h 104042"/>
                <a:gd name="connsiteX14" fmla="*/ 79788 w 104043"/>
                <a:gd name="connsiteY14" fmla="*/ 53255 h 1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043" h="104042">
                  <a:moveTo>
                    <a:pt x="39992" y="93053"/>
                  </a:moveTo>
                  <a:cubicBezTo>
                    <a:pt x="54645" y="107706"/>
                    <a:pt x="78401" y="107706"/>
                    <a:pt x="93054" y="93053"/>
                  </a:cubicBezTo>
                  <a:cubicBezTo>
                    <a:pt x="107707" y="78400"/>
                    <a:pt x="107707" y="54644"/>
                    <a:pt x="93054" y="39991"/>
                  </a:cubicBezTo>
                  <a:lnTo>
                    <a:pt x="93054" y="39991"/>
                  </a:lnTo>
                  <a:cubicBezTo>
                    <a:pt x="80944" y="27915"/>
                    <a:pt x="62210" y="25535"/>
                    <a:pt x="47464" y="34199"/>
                  </a:cubicBezTo>
                  <a:lnTo>
                    <a:pt x="13266" y="0"/>
                  </a:lnTo>
                  <a:lnTo>
                    <a:pt x="0" y="13266"/>
                  </a:lnTo>
                  <a:lnTo>
                    <a:pt x="34199" y="47464"/>
                  </a:lnTo>
                  <a:cubicBezTo>
                    <a:pt x="25534" y="62209"/>
                    <a:pt x="27915" y="80944"/>
                    <a:pt x="39992" y="93053"/>
                  </a:cubicBezTo>
                  <a:close/>
                  <a:moveTo>
                    <a:pt x="79788" y="53255"/>
                  </a:moveTo>
                  <a:cubicBezTo>
                    <a:pt x="87133" y="60581"/>
                    <a:pt x="87148" y="72475"/>
                    <a:pt x="79821" y="79820"/>
                  </a:cubicBezTo>
                  <a:cubicBezTo>
                    <a:pt x="72495" y="87165"/>
                    <a:pt x="60602" y="87179"/>
                    <a:pt x="53258" y="79853"/>
                  </a:cubicBezTo>
                  <a:cubicBezTo>
                    <a:pt x="45913" y="72527"/>
                    <a:pt x="45898" y="60633"/>
                    <a:pt x="53224" y="53288"/>
                  </a:cubicBezTo>
                  <a:cubicBezTo>
                    <a:pt x="56748" y="49756"/>
                    <a:pt x="61532" y="47770"/>
                    <a:pt x="66522" y="47770"/>
                  </a:cubicBezTo>
                  <a:cubicBezTo>
                    <a:pt x="71496" y="47770"/>
                    <a:pt x="76267" y="49743"/>
                    <a:pt x="79788" y="53255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E5775D40-0337-B5B7-EF4E-04E60D503606}"/>
                </a:ext>
              </a:extLst>
            </p:cNvPr>
            <p:cNvSpPr/>
            <p:nvPr/>
          </p:nvSpPr>
          <p:spPr>
            <a:xfrm>
              <a:off x="15023058" y="831050"/>
              <a:ext cx="104005" cy="104026"/>
            </a:xfrm>
            <a:custGeom>
              <a:avLst/>
              <a:gdLst>
                <a:gd name="connsiteX0" fmla="*/ 90741 w 104005"/>
                <a:gd name="connsiteY0" fmla="*/ 0 h 104026"/>
                <a:gd name="connsiteX1" fmla="*/ 56542 w 104005"/>
                <a:gd name="connsiteY1" fmla="*/ 34199 h 104026"/>
                <a:gd name="connsiteX2" fmla="*/ 5192 w 104005"/>
                <a:gd name="connsiteY2" fmla="*/ 47489 h 104026"/>
                <a:gd name="connsiteX3" fmla="*/ 18483 w 104005"/>
                <a:gd name="connsiteY3" fmla="*/ 98839 h 104026"/>
                <a:gd name="connsiteX4" fmla="*/ 64014 w 104005"/>
                <a:gd name="connsiteY4" fmla="*/ 93059 h 104026"/>
                <a:gd name="connsiteX5" fmla="*/ 64014 w 104005"/>
                <a:gd name="connsiteY5" fmla="*/ 93059 h 104026"/>
                <a:gd name="connsiteX6" fmla="*/ 69807 w 104005"/>
                <a:gd name="connsiteY6" fmla="*/ 47469 h 104026"/>
                <a:gd name="connsiteX7" fmla="*/ 104005 w 104005"/>
                <a:gd name="connsiteY7" fmla="*/ 13272 h 104026"/>
                <a:gd name="connsiteX8" fmla="*/ 50750 w 104005"/>
                <a:gd name="connsiteY8" fmla="*/ 79788 h 104026"/>
                <a:gd name="connsiteX9" fmla="*/ 24230 w 104005"/>
                <a:gd name="connsiteY9" fmla="*/ 79777 h 104026"/>
                <a:gd name="connsiteX10" fmla="*/ 24243 w 104005"/>
                <a:gd name="connsiteY10" fmla="*/ 53257 h 104026"/>
                <a:gd name="connsiteX11" fmla="*/ 50750 w 104005"/>
                <a:gd name="connsiteY11" fmla="*/ 53257 h 104026"/>
                <a:gd name="connsiteX12" fmla="*/ 50750 w 104005"/>
                <a:gd name="connsiteY12" fmla="*/ 79788 h 1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005" h="104026">
                  <a:moveTo>
                    <a:pt x="90741" y="0"/>
                  </a:moveTo>
                  <a:lnTo>
                    <a:pt x="56542" y="34199"/>
                  </a:lnTo>
                  <a:cubicBezTo>
                    <a:pt x="38692" y="23689"/>
                    <a:pt x="15702" y="29639"/>
                    <a:pt x="5192" y="47489"/>
                  </a:cubicBezTo>
                  <a:cubicBezTo>
                    <a:pt x="-5318" y="65339"/>
                    <a:pt x="633" y="88329"/>
                    <a:pt x="18483" y="98839"/>
                  </a:cubicBezTo>
                  <a:cubicBezTo>
                    <a:pt x="33205" y="107508"/>
                    <a:pt x="51925" y="105131"/>
                    <a:pt x="64014" y="93059"/>
                  </a:cubicBezTo>
                  <a:lnTo>
                    <a:pt x="64014" y="93059"/>
                  </a:lnTo>
                  <a:cubicBezTo>
                    <a:pt x="76091" y="80949"/>
                    <a:pt x="78471" y="62214"/>
                    <a:pt x="69807" y="47469"/>
                  </a:cubicBezTo>
                  <a:lnTo>
                    <a:pt x="104005" y="13272"/>
                  </a:lnTo>
                  <a:close/>
                  <a:moveTo>
                    <a:pt x="50750" y="79788"/>
                  </a:moveTo>
                  <a:cubicBezTo>
                    <a:pt x="43423" y="87108"/>
                    <a:pt x="31550" y="87102"/>
                    <a:pt x="24230" y="79777"/>
                  </a:cubicBezTo>
                  <a:cubicBezTo>
                    <a:pt x="16911" y="72450"/>
                    <a:pt x="16916" y="60577"/>
                    <a:pt x="24243" y="53257"/>
                  </a:cubicBezTo>
                  <a:cubicBezTo>
                    <a:pt x="31564" y="45941"/>
                    <a:pt x="43429" y="45941"/>
                    <a:pt x="50750" y="53257"/>
                  </a:cubicBezTo>
                  <a:cubicBezTo>
                    <a:pt x="58061" y="60590"/>
                    <a:pt x="58061" y="72455"/>
                    <a:pt x="50750" y="7978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65336BA-09FF-4A3B-8DB9-D2C99540E951}"/>
                </a:ext>
              </a:extLst>
            </p:cNvPr>
            <p:cNvSpPr/>
            <p:nvPr/>
          </p:nvSpPr>
          <p:spPr>
            <a:xfrm>
              <a:off x="15338916" y="515158"/>
              <a:ext cx="104041" cy="104036"/>
            </a:xfrm>
            <a:custGeom>
              <a:avLst/>
              <a:gdLst>
                <a:gd name="connsiteX0" fmla="*/ 66527 w 104041"/>
                <a:gd name="connsiteY0" fmla="*/ 75015 h 104036"/>
                <a:gd name="connsiteX1" fmla="*/ 93059 w 104041"/>
                <a:gd name="connsiteY1" fmla="*/ 64045 h 104036"/>
                <a:gd name="connsiteX2" fmla="*/ 93059 w 104041"/>
                <a:gd name="connsiteY2" fmla="*/ 64045 h 104036"/>
                <a:gd name="connsiteX3" fmla="*/ 93046 w 104041"/>
                <a:gd name="connsiteY3" fmla="*/ 10983 h 104036"/>
                <a:gd name="connsiteX4" fmla="*/ 39984 w 104041"/>
                <a:gd name="connsiteY4" fmla="*/ 10996 h 104036"/>
                <a:gd name="connsiteX5" fmla="*/ 34199 w 104041"/>
                <a:gd name="connsiteY5" fmla="*/ 56574 h 104036"/>
                <a:gd name="connsiteX6" fmla="*/ 0 w 104041"/>
                <a:gd name="connsiteY6" fmla="*/ 90771 h 104036"/>
                <a:gd name="connsiteX7" fmla="*/ 13266 w 104041"/>
                <a:gd name="connsiteY7" fmla="*/ 104037 h 104036"/>
                <a:gd name="connsiteX8" fmla="*/ 47464 w 104041"/>
                <a:gd name="connsiteY8" fmla="*/ 69838 h 104036"/>
                <a:gd name="connsiteX9" fmla="*/ 66527 w 104041"/>
                <a:gd name="connsiteY9" fmla="*/ 75015 h 104036"/>
                <a:gd name="connsiteX10" fmla="*/ 53261 w 104041"/>
                <a:gd name="connsiteY10" fmla="*/ 24245 h 104036"/>
                <a:gd name="connsiteX11" fmla="*/ 79792 w 104041"/>
                <a:gd name="connsiteY11" fmla="*/ 24246 h 104036"/>
                <a:gd name="connsiteX12" fmla="*/ 79792 w 104041"/>
                <a:gd name="connsiteY12" fmla="*/ 50777 h 104036"/>
                <a:gd name="connsiteX13" fmla="*/ 53261 w 104041"/>
                <a:gd name="connsiteY13" fmla="*/ 50777 h 104036"/>
                <a:gd name="connsiteX14" fmla="*/ 53183 w 104041"/>
                <a:gd name="connsiteY14" fmla="*/ 24325 h 104036"/>
                <a:gd name="connsiteX15" fmla="*/ 53261 w 104041"/>
                <a:gd name="connsiteY15" fmla="*/ 24247 h 10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041" h="104036">
                  <a:moveTo>
                    <a:pt x="66527" y="75015"/>
                  </a:moveTo>
                  <a:cubicBezTo>
                    <a:pt x="76478" y="75032"/>
                    <a:pt x="86026" y="71085"/>
                    <a:pt x="93059" y="64045"/>
                  </a:cubicBezTo>
                  <a:lnTo>
                    <a:pt x="93059" y="64045"/>
                  </a:lnTo>
                  <a:cubicBezTo>
                    <a:pt x="107708" y="49388"/>
                    <a:pt x="107702" y="25632"/>
                    <a:pt x="93046" y="10983"/>
                  </a:cubicBezTo>
                  <a:cubicBezTo>
                    <a:pt x="78389" y="-3666"/>
                    <a:pt x="54633" y="-3660"/>
                    <a:pt x="39984" y="10996"/>
                  </a:cubicBezTo>
                  <a:cubicBezTo>
                    <a:pt x="27892" y="23094"/>
                    <a:pt x="25513" y="41839"/>
                    <a:pt x="34199" y="56574"/>
                  </a:cubicBezTo>
                  <a:lnTo>
                    <a:pt x="0" y="90771"/>
                  </a:lnTo>
                  <a:lnTo>
                    <a:pt x="13266" y="104037"/>
                  </a:lnTo>
                  <a:lnTo>
                    <a:pt x="47464" y="69838"/>
                  </a:lnTo>
                  <a:cubicBezTo>
                    <a:pt x="53243" y="73235"/>
                    <a:pt x="59825" y="75023"/>
                    <a:pt x="66527" y="75015"/>
                  </a:cubicBezTo>
                  <a:close/>
                  <a:moveTo>
                    <a:pt x="53261" y="24245"/>
                  </a:moveTo>
                  <a:cubicBezTo>
                    <a:pt x="60588" y="16919"/>
                    <a:pt x="72466" y="16919"/>
                    <a:pt x="79792" y="24246"/>
                  </a:cubicBezTo>
                  <a:cubicBezTo>
                    <a:pt x="87119" y="31572"/>
                    <a:pt x="87118" y="43451"/>
                    <a:pt x="79792" y="50777"/>
                  </a:cubicBezTo>
                  <a:cubicBezTo>
                    <a:pt x="72466" y="58102"/>
                    <a:pt x="60587" y="58102"/>
                    <a:pt x="53261" y="50777"/>
                  </a:cubicBezTo>
                  <a:cubicBezTo>
                    <a:pt x="45935" y="43494"/>
                    <a:pt x="45900" y="31652"/>
                    <a:pt x="53183" y="24325"/>
                  </a:cubicBezTo>
                  <a:cubicBezTo>
                    <a:pt x="53210" y="24299"/>
                    <a:pt x="53236" y="24273"/>
                    <a:pt x="53261" y="24247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F6CBCC12-BEB0-9EAD-54F9-07BDDD8847FF}"/>
                </a:ext>
              </a:extLst>
            </p:cNvPr>
            <p:cNvSpPr/>
            <p:nvPr/>
          </p:nvSpPr>
          <p:spPr>
            <a:xfrm>
              <a:off x="15124375" y="856443"/>
              <a:ext cx="217235" cy="150081"/>
            </a:xfrm>
            <a:custGeom>
              <a:avLst/>
              <a:gdLst>
                <a:gd name="connsiteX0" fmla="*/ 217236 w 217235"/>
                <a:gd name="connsiteY0" fmla="*/ 21656 h 150081"/>
                <a:gd name="connsiteX1" fmla="*/ 206362 w 217235"/>
                <a:gd name="connsiteY1" fmla="*/ 6368 h 150081"/>
                <a:gd name="connsiteX2" fmla="*/ 117998 w 217235"/>
                <a:gd name="connsiteY2" fmla="*/ 37265 h 150081"/>
                <a:gd name="connsiteX3" fmla="*/ 117998 w 217235"/>
                <a:gd name="connsiteY3" fmla="*/ 0 h 150081"/>
                <a:gd name="connsiteX4" fmla="*/ 99238 w 217235"/>
                <a:gd name="connsiteY4" fmla="*/ 0 h 150081"/>
                <a:gd name="connsiteX5" fmla="*/ 99238 w 217235"/>
                <a:gd name="connsiteY5" fmla="*/ 37265 h 150081"/>
                <a:gd name="connsiteX6" fmla="*/ 10874 w 217235"/>
                <a:gd name="connsiteY6" fmla="*/ 6368 h 150081"/>
                <a:gd name="connsiteX7" fmla="*/ 0 w 217235"/>
                <a:gd name="connsiteY7" fmla="*/ 21656 h 150081"/>
                <a:gd name="connsiteX8" fmla="*/ 99238 w 217235"/>
                <a:gd name="connsiteY8" fmla="*/ 56046 h 150081"/>
                <a:gd name="connsiteX9" fmla="*/ 99238 w 217235"/>
                <a:gd name="connsiteY9" fmla="*/ 76223 h 150081"/>
                <a:gd name="connsiteX10" fmla="*/ 72289 w 217235"/>
                <a:gd name="connsiteY10" fmla="*/ 121932 h 150081"/>
                <a:gd name="connsiteX11" fmla="*/ 117998 w 217235"/>
                <a:gd name="connsiteY11" fmla="*/ 148881 h 150081"/>
                <a:gd name="connsiteX12" fmla="*/ 144947 w 217235"/>
                <a:gd name="connsiteY12" fmla="*/ 103172 h 150081"/>
                <a:gd name="connsiteX13" fmla="*/ 117998 w 217235"/>
                <a:gd name="connsiteY13" fmla="*/ 76223 h 150081"/>
                <a:gd name="connsiteX14" fmla="*/ 117998 w 217235"/>
                <a:gd name="connsiteY14" fmla="*/ 56046 h 150081"/>
                <a:gd name="connsiteX15" fmla="*/ 217236 w 217235"/>
                <a:gd name="connsiteY15" fmla="*/ 21656 h 150081"/>
                <a:gd name="connsiteX16" fmla="*/ 127378 w 217235"/>
                <a:gd name="connsiteY16" fmla="*/ 112561 h 150081"/>
                <a:gd name="connsiteX17" fmla="*/ 108618 w 217235"/>
                <a:gd name="connsiteY17" fmla="*/ 131321 h 150081"/>
                <a:gd name="connsiteX18" fmla="*/ 89858 w 217235"/>
                <a:gd name="connsiteY18" fmla="*/ 112561 h 150081"/>
                <a:gd name="connsiteX19" fmla="*/ 108618 w 217235"/>
                <a:gd name="connsiteY19" fmla="*/ 93801 h 150081"/>
                <a:gd name="connsiteX20" fmla="*/ 127378 w 217235"/>
                <a:gd name="connsiteY20" fmla="*/ 112561 h 15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235" h="150081">
                  <a:moveTo>
                    <a:pt x="217236" y="21656"/>
                  </a:moveTo>
                  <a:lnTo>
                    <a:pt x="206362" y="6368"/>
                  </a:lnTo>
                  <a:cubicBezTo>
                    <a:pt x="180443" y="24856"/>
                    <a:pt x="149791" y="35573"/>
                    <a:pt x="117998" y="37265"/>
                  </a:cubicBezTo>
                  <a:lnTo>
                    <a:pt x="117998" y="0"/>
                  </a:lnTo>
                  <a:lnTo>
                    <a:pt x="99238" y="0"/>
                  </a:lnTo>
                  <a:lnTo>
                    <a:pt x="99238" y="37265"/>
                  </a:lnTo>
                  <a:cubicBezTo>
                    <a:pt x="67445" y="35573"/>
                    <a:pt x="36793" y="24856"/>
                    <a:pt x="10874" y="6368"/>
                  </a:cubicBezTo>
                  <a:lnTo>
                    <a:pt x="0" y="21656"/>
                  </a:lnTo>
                  <a:cubicBezTo>
                    <a:pt x="29094" y="42406"/>
                    <a:pt x="63543" y="54345"/>
                    <a:pt x="99238" y="56046"/>
                  </a:cubicBezTo>
                  <a:lnTo>
                    <a:pt x="99238" y="76223"/>
                  </a:lnTo>
                  <a:cubicBezTo>
                    <a:pt x="79174" y="81403"/>
                    <a:pt x="67109" y="101868"/>
                    <a:pt x="72289" y="121932"/>
                  </a:cubicBezTo>
                  <a:cubicBezTo>
                    <a:pt x="77469" y="141996"/>
                    <a:pt x="97934" y="154061"/>
                    <a:pt x="117998" y="148881"/>
                  </a:cubicBezTo>
                  <a:cubicBezTo>
                    <a:pt x="138062" y="143700"/>
                    <a:pt x="150127" y="123236"/>
                    <a:pt x="144947" y="103172"/>
                  </a:cubicBezTo>
                  <a:cubicBezTo>
                    <a:pt x="141535" y="89955"/>
                    <a:pt x="131215" y="79635"/>
                    <a:pt x="117998" y="76223"/>
                  </a:cubicBezTo>
                  <a:lnTo>
                    <a:pt x="117998" y="56046"/>
                  </a:lnTo>
                  <a:cubicBezTo>
                    <a:pt x="153693" y="54345"/>
                    <a:pt x="188142" y="42406"/>
                    <a:pt x="217236" y="21656"/>
                  </a:cubicBezTo>
                  <a:close/>
                  <a:moveTo>
                    <a:pt x="127378" y="112561"/>
                  </a:moveTo>
                  <a:cubicBezTo>
                    <a:pt x="127378" y="122923"/>
                    <a:pt x="118979" y="131321"/>
                    <a:pt x="108618" y="131321"/>
                  </a:cubicBezTo>
                  <a:cubicBezTo>
                    <a:pt x="98256" y="131321"/>
                    <a:pt x="89858" y="122923"/>
                    <a:pt x="89858" y="112561"/>
                  </a:cubicBezTo>
                  <a:cubicBezTo>
                    <a:pt x="89858" y="102200"/>
                    <a:pt x="98256" y="93801"/>
                    <a:pt x="108618" y="93801"/>
                  </a:cubicBezTo>
                  <a:cubicBezTo>
                    <a:pt x="118974" y="93813"/>
                    <a:pt x="127366" y="102206"/>
                    <a:pt x="127378" y="11256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9F30DB7-0201-A9A2-AA8A-F43DF2E7F600}"/>
                </a:ext>
              </a:extLst>
            </p:cNvPr>
            <p:cNvSpPr/>
            <p:nvPr/>
          </p:nvSpPr>
          <p:spPr>
            <a:xfrm>
              <a:off x="15124375" y="443714"/>
              <a:ext cx="217235" cy="150085"/>
            </a:xfrm>
            <a:custGeom>
              <a:avLst/>
              <a:gdLst>
                <a:gd name="connsiteX0" fmla="*/ 0 w 217235"/>
                <a:gd name="connsiteY0" fmla="*/ 128429 h 150085"/>
                <a:gd name="connsiteX1" fmla="*/ 10874 w 217235"/>
                <a:gd name="connsiteY1" fmla="*/ 143718 h 150085"/>
                <a:gd name="connsiteX2" fmla="*/ 99238 w 217235"/>
                <a:gd name="connsiteY2" fmla="*/ 112821 h 150085"/>
                <a:gd name="connsiteX3" fmla="*/ 99238 w 217235"/>
                <a:gd name="connsiteY3" fmla="*/ 150086 h 150085"/>
                <a:gd name="connsiteX4" fmla="*/ 117998 w 217235"/>
                <a:gd name="connsiteY4" fmla="*/ 150086 h 150085"/>
                <a:gd name="connsiteX5" fmla="*/ 117998 w 217235"/>
                <a:gd name="connsiteY5" fmla="*/ 112821 h 150085"/>
                <a:gd name="connsiteX6" fmla="*/ 206362 w 217235"/>
                <a:gd name="connsiteY6" fmla="*/ 143718 h 150085"/>
                <a:gd name="connsiteX7" fmla="*/ 217236 w 217235"/>
                <a:gd name="connsiteY7" fmla="*/ 128429 h 150085"/>
                <a:gd name="connsiteX8" fmla="*/ 117998 w 217235"/>
                <a:gd name="connsiteY8" fmla="*/ 94040 h 150085"/>
                <a:gd name="connsiteX9" fmla="*/ 117998 w 217235"/>
                <a:gd name="connsiteY9" fmla="*/ 73858 h 150085"/>
                <a:gd name="connsiteX10" fmla="*/ 144947 w 217235"/>
                <a:gd name="connsiteY10" fmla="*/ 28149 h 150085"/>
                <a:gd name="connsiteX11" fmla="*/ 99238 w 217235"/>
                <a:gd name="connsiteY11" fmla="*/ 1201 h 150085"/>
                <a:gd name="connsiteX12" fmla="*/ 72289 w 217235"/>
                <a:gd name="connsiteY12" fmla="*/ 46909 h 150085"/>
                <a:gd name="connsiteX13" fmla="*/ 99238 w 217235"/>
                <a:gd name="connsiteY13" fmla="*/ 73858 h 150085"/>
                <a:gd name="connsiteX14" fmla="*/ 99238 w 217235"/>
                <a:gd name="connsiteY14" fmla="*/ 94040 h 150085"/>
                <a:gd name="connsiteX15" fmla="*/ 0 w 217235"/>
                <a:gd name="connsiteY15" fmla="*/ 128429 h 150085"/>
                <a:gd name="connsiteX16" fmla="*/ 89858 w 217235"/>
                <a:gd name="connsiteY16" fmla="*/ 37525 h 150085"/>
                <a:gd name="connsiteX17" fmla="*/ 108618 w 217235"/>
                <a:gd name="connsiteY17" fmla="*/ 18764 h 150085"/>
                <a:gd name="connsiteX18" fmla="*/ 127378 w 217235"/>
                <a:gd name="connsiteY18" fmla="*/ 37525 h 150085"/>
                <a:gd name="connsiteX19" fmla="*/ 108618 w 217235"/>
                <a:gd name="connsiteY19" fmla="*/ 56285 h 150085"/>
                <a:gd name="connsiteX20" fmla="*/ 89858 w 217235"/>
                <a:gd name="connsiteY20" fmla="*/ 37525 h 15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235" h="150085">
                  <a:moveTo>
                    <a:pt x="0" y="128429"/>
                  </a:moveTo>
                  <a:lnTo>
                    <a:pt x="10874" y="143718"/>
                  </a:lnTo>
                  <a:cubicBezTo>
                    <a:pt x="36793" y="125230"/>
                    <a:pt x="67445" y="114513"/>
                    <a:pt x="99238" y="112821"/>
                  </a:cubicBezTo>
                  <a:lnTo>
                    <a:pt x="99238" y="150086"/>
                  </a:lnTo>
                  <a:lnTo>
                    <a:pt x="117998" y="150086"/>
                  </a:lnTo>
                  <a:lnTo>
                    <a:pt x="117998" y="112821"/>
                  </a:lnTo>
                  <a:cubicBezTo>
                    <a:pt x="149791" y="114513"/>
                    <a:pt x="180443" y="125230"/>
                    <a:pt x="206362" y="143718"/>
                  </a:cubicBezTo>
                  <a:lnTo>
                    <a:pt x="217236" y="128429"/>
                  </a:lnTo>
                  <a:cubicBezTo>
                    <a:pt x="188142" y="107679"/>
                    <a:pt x="153693" y="95741"/>
                    <a:pt x="117998" y="94040"/>
                  </a:cubicBezTo>
                  <a:lnTo>
                    <a:pt x="117998" y="73858"/>
                  </a:lnTo>
                  <a:cubicBezTo>
                    <a:pt x="138062" y="68678"/>
                    <a:pt x="150127" y="48213"/>
                    <a:pt x="144947" y="28149"/>
                  </a:cubicBezTo>
                  <a:cubicBezTo>
                    <a:pt x="139767" y="8085"/>
                    <a:pt x="119302" y="-3980"/>
                    <a:pt x="99238" y="1201"/>
                  </a:cubicBezTo>
                  <a:cubicBezTo>
                    <a:pt x="79174" y="6381"/>
                    <a:pt x="67109" y="26846"/>
                    <a:pt x="72289" y="46909"/>
                  </a:cubicBezTo>
                  <a:cubicBezTo>
                    <a:pt x="75701" y="60126"/>
                    <a:pt x="86021" y="70446"/>
                    <a:pt x="99238" y="73858"/>
                  </a:cubicBezTo>
                  <a:lnTo>
                    <a:pt x="99238" y="94040"/>
                  </a:lnTo>
                  <a:cubicBezTo>
                    <a:pt x="63543" y="95741"/>
                    <a:pt x="29094" y="107679"/>
                    <a:pt x="0" y="128429"/>
                  </a:cubicBezTo>
                  <a:close/>
                  <a:moveTo>
                    <a:pt x="89858" y="37525"/>
                  </a:moveTo>
                  <a:cubicBezTo>
                    <a:pt x="89858" y="27164"/>
                    <a:pt x="98256" y="18764"/>
                    <a:pt x="108618" y="18764"/>
                  </a:cubicBezTo>
                  <a:cubicBezTo>
                    <a:pt x="118979" y="18764"/>
                    <a:pt x="127378" y="27164"/>
                    <a:pt x="127378" y="37525"/>
                  </a:cubicBezTo>
                  <a:cubicBezTo>
                    <a:pt x="127378" y="47886"/>
                    <a:pt x="118979" y="56285"/>
                    <a:pt x="108618" y="56285"/>
                  </a:cubicBezTo>
                  <a:cubicBezTo>
                    <a:pt x="98262" y="56272"/>
                    <a:pt x="89869" y="47880"/>
                    <a:pt x="89858" y="37525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C8CE101-7F75-57AD-E3A0-627810113A3B}"/>
                </a:ext>
              </a:extLst>
            </p:cNvPr>
            <p:cNvSpPr/>
            <p:nvPr/>
          </p:nvSpPr>
          <p:spPr>
            <a:xfrm>
              <a:off x="15111051" y="612560"/>
              <a:ext cx="243882" cy="225122"/>
            </a:xfrm>
            <a:custGeom>
              <a:avLst/>
              <a:gdLst>
                <a:gd name="connsiteX0" fmla="*/ 199327 w 243882"/>
                <a:gd name="connsiteY0" fmla="*/ 0 h 225122"/>
                <a:gd name="connsiteX1" fmla="*/ 178222 w 243882"/>
                <a:gd name="connsiteY1" fmla="*/ 0 h 225122"/>
                <a:gd name="connsiteX2" fmla="*/ 178222 w 243882"/>
                <a:gd name="connsiteY2" fmla="*/ 18760 h 225122"/>
                <a:gd name="connsiteX3" fmla="*/ 199327 w 243882"/>
                <a:gd name="connsiteY3" fmla="*/ 18760 h 225122"/>
                <a:gd name="connsiteX4" fmla="*/ 225122 w 243882"/>
                <a:gd name="connsiteY4" fmla="*/ 44555 h 225122"/>
                <a:gd name="connsiteX5" fmla="*/ 225122 w 243882"/>
                <a:gd name="connsiteY5" fmla="*/ 180567 h 225122"/>
                <a:gd name="connsiteX6" fmla="*/ 199327 w 243882"/>
                <a:gd name="connsiteY6" fmla="*/ 206362 h 225122"/>
                <a:gd name="connsiteX7" fmla="*/ 44555 w 243882"/>
                <a:gd name="connsiteY7" fmla="*/ 206362 h 225122"/>
                <a:gd name="connsiteX8" fmla="*/ 18760 w 243882"/>
                <a:gd name="connsiteY8" fmla="*/ 180567 h 225122"/>
                <a:gd name="connsiteX9" fmla="*/ 18760 w 243882"/>
                <a:gd name="connsiteY9" fmla="*/ 44555 h 225122"/>
                <a:gd name="connsiteX10" fmla="*/ 44555 w 243882"/>
                <a:gd name="connsiteY10" fmla="*/ 18760 h 225122"/>
                <a:gd name="connsiteX11" fmla="*/ 159462 w 243882"/>
                <a:gd name="connsiteY11" fmla="*/ 18760 h 225122"/>
                <a:gd name="connsiteX12" fmla="*/ 159462 w 243882"/>
                <a:gd name="connsiteY12" fmla="*/ 0 h 225122"/>
                <a:gd name="connsiteX13" fmla="*/ 44555 w 243882"/>
                <a:gd name="connsiteY13" fmla="*/ 0 h 225122"/>
                <a:gd name="connsiteX14" fmla="*/ 0 w 243882"/>
                <a:gd name="connsiteY14" fmla="*/ 44555 h 225122"/>
                <a:gd name="connsiteX15" fmla="*/ 0 w 243882"/>
                <a:gd name="connsiteY15" fmla="*/ 180567 h 225122"/>
                <a:gd name="connsiteX16" fmla="*/ 44555 w 243882"/>
                <a:gd name="connsiteY16" fmla="*/ 225122 h 225122"/>
                <a:gd name="connsiteX17" fmla="*/ 199327 w 243882"/>
                <a:gd name="connsiteY17" fmla="*/ 225122 h 225122"/>
                <a:gd name="connsiteX18" fmla="*/ 243882 w 243882"/>
                <a:gd name="connsiteY18" fmla="*/ 180567 h 225122"/>
                <a:gd name="connsiteX19" fmla="*/ 243882 w 243882"/>
                <a:gd name="connsiteY19" fmla="*/ 44555 h 225122"/>
                <a:gd name="connsiteX20" fmla="*/ 199327 w 243882"/>
                <a:gd name="connsiteY20" fmla="*/ 0 h 22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882" h="225122">
                  <a:moveTo>
                    <a:pt x="199327" y="0"/>
                  </a:moveTo>
                  <a:lnTo>
                    <a:pt x="178222" y="0"/>
                  </a:lnTo>
                  <a:lnTo>
                    <a:pt x="178222" y="18760"/>
                  </a:lnTo>
                  <a:lnTo>
                    <a:pt x="199327" y="18760"/>
                  </a:lnTo>
                  <a:cubicBezTo>
                    <a:pt x="213567" y="18777"/>
                    <a:pt x="225106" y="30315"/>
                    <a:pt x="225122" y="44555"/>
                  </a:cubicBezTo>
                  <a:lnTo>
                    <a:pt x="225122" y="180567"/>
                  </a:lnTo>
                  <a:cubicBezTo>
                    <a:pt x="225106" y="194807"/>
                    <a:pt x="213567" y="206346"/>
                    <a:pt x="199327" y="206362"/>
                  </a:cubicBezTo>
                  <a:lnTo>
                    <a:pt x="44555" y="206362"/>
                  </a:lnTo>
                  <a:cubicBezTo>
                    <a:pt x="30315" y="206346"/>
                    <a:pt x="18777" y="194807"/>
                    <a:pt x="18760" y="180567"/>
                  </a:cubicBezTo>
                  <a:lnTo>
                    <a:pt x="18760" y="44555"/>
                  </a:lnTo>
                  <a:cubicBezTo>
                    <a:pt x="18777" y="30315"/>
                    <a:pt x="30315" y="18777"/>
                    <a:pt x="44555" y="18760"/>
                  </a:cubicBezTo>
                  <a:lnTo>
                    <a:pt x="159462" y="18760"/>
                  </a:lnTo>
                  <a:lnTo>
                    <a:pt x="159462" y="0"/>
                  </a:lnTo>
                  <a:lnTo>
                    <a:pt x="44555" y="0"/>
                  </a:lnTo>
                  <a:cubicBezTo>
                    <a:pt x="19960" y="28"/>
                    <a:pt x="28" y="19960"/>
                    <a:pt x="0" y="44555"/>
                  </a:cubicBezTo>
                  <a:lnTo>
                    <a:pt x="0" y="180567"/>
                  </a:lnTo>
                  <a:cubicBezTo>
                    <a:pt x="28" y="205163"/>
                    <a:pt x="19960" y="225094"/>
                    <a:pt x="44555" y="225122"/>
                  </a:cubicBezTo>
                  <a:lnTo>
                    <a:pt x="199327" y="225122"/>
                  </a:lnTo>
                  <a:cubicBezTo>
                    <a:pt x="223923" y="225094"/>
                    <a:pt x="243854" y="205163"/>
                    <a:pt x="243882" y="180567"/>
                  </a:cubicBezTo>
                  <a:lnTo>
                    <a:pt x="243882" y="44555"/>
                  </a:lnTo>
                  <a:cubicBezTo>
                    <a:pt x="243854" y="19960"/>
                    <a:pt x="223923" y="28"/>
                    <a:pt x="199327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F60EC770-8901-2037-5486-5FD2129AC867}"/>
                </a:ext>
              </a:extLst>
            </p:cNvPr>
            <p:cNvSpPr/>
            <p:nvPr/>
          </p:nvSpPr>
          <p:spPr>
            <a:xfrm>
              <a:off x="15176712" y="659459"/>
              <a:ext cx="131322" cy="131322"/>
            </a:xfrm>
            <a:custGeom>
              <a:avLst/>
              <a:gdLst>
                <a:gd name="connsiteX0" fmla="*/ 69856 w 131322"/>
                <a:gd name="connsiteY0" fmla="*/ 102192 h 131322"/>
                <a:gd name="connsiteX1" fmla="*/ 126136 w 131322"/>
                <a:gd name="connsiteY1" fmla="*/ 74052 h 131322"/>
                <a:gd name="connsiteX2" fmla="*/ 130329 w 131322"/>
                <a:gd name="connsiteY2" fmla="*/ 61466 h 131322"/>
                <a:gd name="connsiteX3" fmla="*/ 126136 w 131322"/>
                <a:gd name="connsiteY3" fmla="*/ 57273 h 131322"/>
                <a:gd name="connsiteX4" fmla="*/ 13575 w 131322"/>
                <a:gd name="connsiteY4" fmla="*/ 992 h 131322"/>
                <a:gd name="connsiteX5" fmla="*/ 991 w 131322"/>
                <a:gd name="connsiteY5" fmla="*/ 5186 h 131322"/>
                <a:gd name="connsiteX6" fmla="*/ 0 w 131322"/>
                <a:gd name="connsiteY6" fmla="*/ 9382 h 131322"/>
                <a:gd name="connsiteX7" fmla="*/ 0 w 131322"/>
                <a:gd name="connsiteY7" fmla="*/ 121943 h 131322"/>
                <a:gd name="connsiteX8" fmla="*/ 9380 w 131322"/>
                <a:gd name="connsiteY8" fmla="*/ 131323 h 131322"/>
                <a:gd name="connsiteX9" fmla="*/ 13575 w 131322"/>
                <a:gd name="connsiteY9" fmla="*/ 130332 h 131322"/>
                <a:gd name="connsiteX10" fmla="*/ 51096 w 131322"/>
                <a:gd name="connsiteY10" fmla="*/ 111572 h 131322"/>
                <a:gd name="connsiteX11" fmla="*/ 42705 w 131322"/>
                <a:gd name="connsiteY11" fmla="*/ 94793 h 131322"/>
                <a:gd name="connsiteX12" fmla="*/ 18760 w 131322"/>
                <a:gd name="connsiteY12" fmla="*/ 106766 h 131322"/>
                <a:gd name="connsiteX13" fmla="*/ 18760 w 131322"/>
                <a:gd name="connsiteY13" fmla="*/ 24559 h 131322"/>
                <a:gd name="connsiteX14" fmla="*/ 100966 w 131322"/>
                <a:gd name="connsiteY14" fmla="*/ 65662 h 131322"/>
                <a:gd name="connsiteX15" fmla="*/ 61465 w 131322"/>
                <a:gd name="connsiteY15" fmla="*/ 85413 h 13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322" h="131322">
                  <a:moveTo>
                    <a:pt x="69856" y="102192"/>
                  </a:moveTo>
                  <a:lnTo>
                    <a:pt x="126136" y="74052"/>
                  </a:lnTo>
                  <a:cubicBezTo>
                    <a:pt x="130770" y="71735"/>
                    <a:pt x="132647" y="66100"/>
                    <a:pt x="130329" y="61466"/>
                  </a:cubicBezTo>
                  <a:cubicBezTo>
                    <a:pt x="129422" y="59652"/>
                    <a:pt x="127952" y="58180"/>
                    <a:pt x="126136" y="5727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121943"/>
                  </a:lnTo>
                  <a:cubicBezTo>
                    <a:pt x="0" y="127123"/>
                    <a:pt x="4200" y="131323"/>
                    <a:pt x="9380" y="131323"/>
                  </a:cubicBezTo>
                  <a:cubicBezTo>
                    <a:pt x="10836" y="131323"/>
                    <a:pt x="12273" y="130983"/>
                    <a:pt x="13575" y="130332"/>
                  </a:cubicBezTo>
                  <a:lnTo>
                    <a:pt x="51096" y="111572"/>
                  </a:lnTo>
                  <a:lnTo>
                    <a:pt x="42705" y="94793"/>
                  </a:lnTo>
                  <a:lnTo>
                    <a:pt x="18760" y="106766"/>
                  </a:lnTo>
                  <a:lnTo>
                    <a:pt x="18760" y="24559"/>
                  </a:lnTo>
                  <a:lnTo>
                    <a:pt x="100966" y="65662"/>
                  </a:lnTo>
                  <a:lnTo>
                    <a:pt x="61465" y="85413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3B84C215-A662-8AAC-ED46-707A8C58990B}"/>
              </a:ext>
            </a:extLst>
          </p:cNvPr>
          <p:cNvSpPr txBox="1"/>
          <p:nvPr/>
        </p:nvSpPr>
        <p:spPr>
          <a:xfrm>
            <a:off x="928897" y="1685233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256BDD-82B5-A6CE-4908-06E2AECFD466}"/>
              </a:ext>
            </a:extLst>
          </p:cNvPr>
          <p:cNvSpPr txBox="1"/>
          <p:nvPr/>
        </p:nvSpPr>
        <p:spPr>
          <a:xfrm>
            <a:off x="928896" y="1996423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D9F1E03-B522-35F7-4677-7E79A5006141}"/>
              </a:ext>
            </a:extLst>
          </p:cNvPr>
          <p:cNvSpPr txBox="1"/>
          <p:nvPr/>
        </p:nvSpPr>
        <p:spPr>
          <a:xfrm>
            <a:off x="238504" y="467266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98CC4A2-D707-E36D-BC17-671C9988782B}"/>
              </a:ext>
            </a:extLst>
          </p:cNvPr>
          <p:cNvSpPr txBox="1"/>
          <p:nvPr/>
        </p:nvSpPr>
        <p:spPr>
          <a:xfrm>
            <a:off x="238503" y="498385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68FD730-60EC-48B8-534F-F14A5553210F}"/>
              </a:ext>
            </a:extLst>
          </p:cNvPr>
          <p:cNvSpPr txBox="1"/>
          <p:nvPr/>
        </p:nvSpPr>
        <p:spPr>
          <a:xfrm>
            <a:off x="5372100" y="2405576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8AC06C3-B42D-3F5B-0FDE-886D93B737EC}"/>
              </a:ext>
            </a:extLst>
          </p:cNvPr>
          <p:cNvSpPr txBox="1"/>
          <p:nvPr/>
        </p:nvSpPr>
        <p:spPr>
          <a:xfrm>
            <a:off x="6804804" y="5163303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6CFF4CE-C174-0D01-44D3-852871BCF0A4}"/>
              </a:ext>
            </a:extLst>
          </p:cNvPr>
          <p:cNvSpPr txBox="1"/>
          <p:nvPr/>
        </p:nvSpPr>
        <p:spPr>
          <a:xfrm>
            <a:off x="3854520" y="5194249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755393F1-58A0-BEC8-92E8-A014BA92C53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1" y="4852422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0A3E677-A0C0-D5E7-D1D8-4C02B92887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3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D00D70D8-5BF4-0B82-9DC0-9B782A4BCD80}"/>
              </a:ext>
            </a:extLst>
          </p:cNvPr>
          <p:cNvSpPr txBox="1"/>
          <p:nvPr/>
        </p:nvSpPr>
        <p:spPr>
          <a:xfrm>
            <a:off x="9602042" y="4633818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4D4E388-F055-99F9-D334-8A7FB62A5978}"/>
              </a:ext>
            </a:extLst>
          </p:cNvPr>
          <p:cNvSpPr txBox="1"/>
          <p:nvPr/>
        </p:nvSpPr>
        <p:spPr>
          <a:xfrm>
            <a:off x="9602042" y="4945008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</p:spTree>
    <p:extLst>
      <p:ext uri="{BB962C8B-B14F-4D97-AF65-F5344CB8AC3E}">
        <p14:creationId xmlns:p14="http://schemas.microsoft.com/office/powerpoint/2010/main" val="237974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图片 253" descr="图片包含 游戏机&#10;&#10;描述已自动生成">
            <a:extLst>
              <a:ext uri="{FF2B5EF4-FFF2-40B4-BE49-F238E27FC236}">
                <a16:creationId xmlns:a16="http://schemas.microsoft.com/office/drawing/2014/main" id="{A35DDAC9-9D9C-91F8-F634-ED7E927E1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789" y="5357944"/>
            <a:ext cx="3442423" cy="1660423"/>
          </a:xfrm>
          <a:prstGeom prst="rect">
            <a:avLst/>
          </a:prstGeom>
        </p:spPr>
      </p:pic>
      <p:pic>
        <p:nvPicPr>
          <p:cNvPr id="255" name="图片 254" descr="图片包含 游戏机&#10;&#10;描述已自动生成">
            <a:extLst>
              <a:ext uri="{FF2B5EF4-FFF2-40B4-BE49-F238E27FC236}">
                <a16:creationId xmlns:a16="http://schemas.microsoft.com/office/drawing/2014/main" id="{962ED4A1-1817-D819-12B0-B2EF34F546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1542" y="5406403"/>
            <a:ext cx="2397419" cy="1549883"/>
          </a:xfrm>
          <a:prstGeom prst="rect">
            <a:avLst/>
          </a:prstGeom>
        </p:spPr>
      </p:pic>
      <p:pic>
        <p:nvPicPr>
          <p:cNvPr id="256" name="图片 255" descr="图片包含 游戏机&#10;&#10;描述已自动生成">
            <a:extLst>
              <a:ext uri="{FF2B5EF4-FFF2-40B4-BE49-F238E27FC236}">
                <a16:creationId xmlns:a16="http://schemas.microsoft.com/office/drawing/2014/main" id="{C71F4536-3FE2-4FC2-1C8F-B8F403B128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7"/>
          <a:stretch/>
        </p:blipFill>
        <p:spPr>
          <a:xfrm>
            <a:off x="7227046" y="5484348"/>
            <a:ext cx="4100887" cy="1436313"/>
          </a:xfrm>
          <a:prstGeom prst="rect">
            <a:avLst/>
          </a:prstGeom>
        </p:spPr>
      </p:pic>
      <p:pic>
        <p:nvPicPr>
          <p:cNvPr id="259" name="图片 258" descr="图片包含 游戏机&#10;&#10;描述已自动生成">
            <a:extLst>
              <a:ext uri="{FF2B5EF4-FFF2-40B4-BE49-F238E27FC236}">
                <a16:creationId xmlns:a16="http://schemas.microsoft.com/office/drawing/2014/main" id="{DF3DA1F5-BD31-D25D-6B64-292AD41217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7"/>
          <a:stretch/>
        </p:blipFill>
        <p:spPr>
          <a:xfrm>
            <a:off x="-1599205" y="5447165"/>
            <a:ext cx="4100887" cy="1436313"/>
          </a:xfrm>
          <a:prstGeom prst="rect">
            <a:avLst/>
          </a:prstGeom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97BBBD76-7594-14B7-C5E0-A9A45D321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">
                <a:schemeClr val="bg1">
                  <a:alpha val="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B6DBBB-8B4E-D6B0-1D88-94DC2DAE44FF}"/>
              </a:ext>
            </a:extLst>
          </p:cNvPr>
          <p:cNvGrpSpPr/>
          <p:nvPr/>
        </p:nvGrpSpPr>
        <p:grpSpPr>
          <a:xfrm rot="17100000" flipH="1">
            <a:off x="8048389" y="912914"/>
            <a:ext cx="4899378" cy="7945365"/>
            <a:chOff x="6842373" y="1502803"/>
            <a:chExt cx="4899378" cy="7945365"/>
          </a:xfrm>
        </p:grpSpPr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CB437983-AF1B-351D-EBCC-F008B1417F2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76C4E9C-533F-E05F-7C63-7CFAF90C46E6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6EC4354F-A25D-54F9-76C0-B7EE438BDA3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7" name="图片 36" descr="卡通人物&#10;&#10;描述已自动生成">
            <a:extLst>
              <a:ext uri="{FF2B5EF4-FFF2-40B4-BE49-F238E27FC236}">
                <a16:creationId xmlns:a16="http://schemas.microsoft.com/office/drawing/2014/main" id="{EE6FD65C-CF28-B95A-530D-AFF0ED64E2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300" y="1016573"/>
            <a:ext cx="2451400" cy="55217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A132BA1-5758-6D35-7ABE-9402CCC3C5E1}"/>
              </a:ext>
            </a:extLst>
          </p:cNvPr>
          <p:cNvGrpSpPr/>
          <p:nvPr/>
        </p:nvGrpSpPr>
        <p:grpSpPr>
          <a:xfrm rot="4500000">
            <a:off x="-800994" y="912914"/>
            <a:ext cx="4899378" cy="7945365"/>
            <a:chOff x="6842373" y="1502803"/>
            <a:chExt cx="4899378" cy="7945365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AC634E5-5EE6-2C24-272A-48353B7A639B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32FF784-4593-2A3C-E752-FC72FCD25AF3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51914B9-B1E1-5342-EF5D-EC56D131407A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995AC36-BB29-D92E-ED4E-61190652F140}"/>
              </a:ext>
            </a:extLst>
          </p:cNvPr>
          <p:cNvCxnSpPr>
            <a:cxnSpLocks/>
          </p:cNvCxnSpPr>
          <p:nvPr/>
        </p:nvCxnSpPr>
        <p:spPr>
          <a:xfrm>
            <a:off x="-598493" y="2424175"/>
            <a:ext cx="2538805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7F053CB-0230-5D71-BF03-DC459E2B9CFD}"/>
              </a:ext>
            </a:extLst>
          </p:cNvPr>
          <p:cNvSpPr/>
          <p:nvPr/>
        </p:nvSpPr>
        <p:spPr>
          <a:xfrm>
            <a:off x="1922959" y="2396770"/>
            <a:ext cx="61715" cy="61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A7440C-843F-371C-4661-FDA9F3411275}"/>
              </a:ext>
            </a:extLst>
          </p:cNvPr>
          <p:cNvGrpSpPr/>
          <p:nvPr/>
        </p:nvGrpSpPr>
        <p:grpSpPr>
          <a:xfrm flipH="1">
            <a:off x="10183422" y="2393318"/>
            <a:ext cx="2583167" cy="61715"/>
            <a:chOff x="5092809" y="2973163"/>
            <a:chExt cx="2583167" cy="6171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48395D7-B9F6-B84E-0D83-9D0FE05AC1BD}"/>
                </a:ext>
              </a:extLst>
            </p:cNvPr>
            <p:cNvCxnSpPr/>
            <p:nvPr/>
          </p:nvCxnSpPr>
          <p:spPr>
            <a:xfrm>
              <a:off x="5092809" y="3004022"/>
              <a:ext cx="2538805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2C58C4F-A93C-21D3-19BA-31615A98C763}"/>
                </a:ext>
              </a:extLst>
            </p:cNvPr>
            <p:cNvSpPr/>
            <p:nvPr/>
          </p:nvSpPr>
          <p:spPr>
            <a:xfrm>
              <a:off x="7614261" y="2973163"/>
              <a:ext cx="61715" cy="617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6C15792-2B41-2BFE-068C-319DC6ED2BD4}"/>
              </a:ext>
            </a:extLst>
          </p:cNvPr>
          <p:cNvSpPr txBox="1"/>
          <p:nvPr/>
        </p:nvSpPr>
        <p:spPr>
          <a:xfrm>
            <a:off x="3619232" y="1836581"/>
            <a:ext cx="5061480" cy="1887944"/>
          </a:xfrm>
          <a:custGeom>
            <a:avLst/>
            <a:gdLst/>
            <a:ahLst/>
            <a:cxnLst/>
            <a:rect l="l" t="t" r="r" b="b"/>
            <a:pathLst>
              <a:path w="5061480" h="1887944">
                <a:moveTo>
                  <a:pt x="3255130" y="1832890"/>
                </a:moveTo>
                <a:cubicBezTo>
                  <a:pt x="3246781" y="1837056"/>
                  <a:pt x="3238708" y="1840301"/>
                  <a:pt x="3230912" y="1842626"/>
                </a:cubicBezTo>
                <a:cubicBezTo>
                  <a:pt x="3223116" y="1844950"/>
                  <a:pt x="3215086" y="1846617"/>
                  <a:pt x="3206821" y="1847625"/>
                </a:cubicBezTo>
                <a:cubicBezTo>
                  <a:pt x="3196215" y="1850783"/>
                  <a:pt x="3184931" y="1852888"/>
                  <a:pt x="3172970" y="1853940"/>
                </a:cubicBezTo>
                <a:cubicBezTo>
                  <a:pt x="3161008" y="1854993"/>
                  <a:pt x="3149172" y="1854993"/>
                  <a:pt x="3137461" y="1853940"/>
                </a:cubicBezTo>
                <a:lnTo>
                  <a:pt x="3099570" y="1853940"/>
                </a:lnTo>
                <a:cubicBezTo>
                  <a:pt x="3084747" y="1852800"/>
                  <a:pt x="3070187" y="1851397"/>
                  <a:pt x="3055891" y="1849730"/>
                </a:cubicBezTo>
                <a:cubicBezTo>
                  <a:pt x="3041594" y="1848064"/>
                  <a:pt x="3028087" y="1846660"/>
                  <a:pt x="3015369" y="1845520"/>
                </a:cubicBezTo>
                <a:lnTo>
                  <a:pt x="2977479" y="1839205"/>
                </a:lnTo>
                <a:lnTo>
                  <a:pt x="2977479" y="1841310"/>
                </a:lnTo>
                <a:cubicBezTo>
                  <a:pt x="2981338" y="1843064"/>
                  <a:pt x="2984145" y="1843766"/>
                  <a:pt x="2985899" y="1843415"/>
                </a:cubicBezTo>
                <a:cubicBezTo>
                  <a:pt x="3003704" y="1847713"/>
                  <a:pt x="3020719" y="1851748"/>
                  <a:pt x="3036946" y="1855519"/>
                </a:cubicBezTo>
                <a:cubicBezTo>
                  <a:pt x="3053172" y="1859291"/>
                  <a:pt x="3069135" y="1862273"/>
                  <a:pt x="3084835" y="1864465"/>
                </a:cubicBezTo>
                <a:cubicBezTo>
                  <a:pt x="3094132" y="1865650"/>
                  <a:pt x="3102903" y="1866965"/>
                  <a:pt x="3111148" y="1868412"/>
                </a:cubicBezTo>
                <a:cubicBezTo>
                  <a:pt x="3119392" y="1869860"/>
                  <a:pt x="3128163" y="1870649"/>
                  <a:pt x="3137461" y="1870781"/>
                </a:cubicBezTo>
                <a:cubicBezTo>
                  <a:pt x="3168711" y="1870781"/>
                  <a:pt x="3198796" y="1864465"/>
                  <a:pt x="3227717" y="1851835"/>
                </a:cubicBezTo>
                <a:cubicBezTo>
                  <a:pt x="3233999" y="1849643"/>
                  <a:pt x="3239886" y="1847187"/>
                  <a:pt x="3245377" y="1844468"/>
                </a:cubicBezTo>
                <a:cubicBezTo>
                  <a:pt x="3250869" y="1841749"/>
                  <a:pt x="3256228" y="1839293"/>
                  <a:pt x="3261456" y="1837100"/>
                </a:cubicBezTo>
                <a:cubicBezTo>
                  <a:pt x="3261368" y="1835083"/>
                  <a:pt x="3261017" y="1833855"/>
                  <a:pt x="3260402" y="1833416"/>
                </a:cubicBezTo>
                <a:cubicBezTo>
                  <a:pt x="3259787" y="1832978"/>
                  <a:pt x="3259435" y="1832802"/>
                  <a:pt x="3259347" y="1832890"/>
                </a:cubicBezTo>
                <a:close/>
                <a:moveTo>
                  <a:pt x="932603" y="1759775"/>
                </a:moveTo>
                <a:cubicBezTo>
                  <a:pt x="951382" y="1767070"/>
                  <a:pt x="969635" y="1772387"/>
                  <a:pt x="987361" y="1775726"/>
                </a:cubicBezTo>
                <a:cubicBezTo>
                  <a:pt x="1005087" y="1779065"/>
                  <a:pt x="1023339" y="1780711"/>
                  <a:pt x="1042118" y="1780663"/>
                </a:cubicBezTo>
                <a:lnTo>
                  <a:pt x="1029482" y="1766106"/>
                </a:lnTo>
                <a:lnTo>
                  <a:pt x="1023164" y="1766106"/>
                </a:lnTo>
                <a:cubicBezTo>
                  <a:pt x="1021014" y="1770154"/>
                  <a:pt x="1018469" y="1771984"/>
                  <a:pt x="1015529" y="1771597"/>
                </a:cubicBezTo>
                <a:cubicBezTo>
                  <a:pt x="1012590" y="1771209"/>
                  <a:pt x="1009518" y="1769379"/>
                  <a:pt x="1006315" y="1766106"/>
                </a:cubicBezTo>
                <a:lnTo>
                  <a:pt x="993679" y="1766106"/>
                </a:lnTo>
                <a:cubicBezTo>
                  <a:pt x="988502" y="1766018"/>
                  <a:pt x="983588" y="1765666"/>
                  <a:pt x="978937" y="1765051"/>
                </a:cubicBezTo>
                <a:cubicBezTo>
                  <a:pt x="974286" y="1764435"/>
                  <a:pt x="969372" y="1764083"/>
                  <a:pt x="964194" y="1763996"/>
                </a:cubicBezTo>
                <a:cubicBezTo>
                  <a:pt x="959061" y="1763820"/>
                  <a:pt x="954059" y="1763116"/>
                  <a:pt x="949189" y="1761885"/>
                </a:cubicBezTo>
                <a:cubicBezTo>
                  <a:pt x="944318" y="1760654"/>
                  <a:pt x="938790" y="1759951"/>
                  <a:pt x="932603" y="1759775"/>
                </a:cubicBezTo>
                <a:close/>
                <a:moveTo>
                  <a:pt x="4402514" y="1740269"/>
                </a:moveTo>
                <a:cubicBezTo>
                  <a:pt x="4396326" y="1740401"/>
                  <a:pt x="4390797" y="1741190"/>
                  <a:pt x="4385926" y="1742637"/>
                </a:cubicBezTo>
                <a:cubicBezTo>
                  <a:pt x="4381055" y="1744084"/>
                  <a:pt x="4376052" y="1745400"/>
                  <a:pt x="4370917" y="1746584"/>
                </a:cubicBezTo>
                <a:lnTo>
                  <a:pt x="4263489" y="1767634"/>
                </a:lnTo>
                <a:cubicBezTo>
                  <a:pt x="4240362" y="1771757"/>
                  <a:pt x="4217103" y="1775616"/>
                  <a:pt x="4193713" y="1779212"/>
                </a:cubicBezTo>
                <a:cubicBezTo>
                  <a:pt x="4170323" y="1782808"/>
                  <a:pt x="4146538" y="1786667"/>
                  <a:pt x="4122358" y="1790790"/>
                </a:cubicBezTo>
                <a:cubicBezTo>
                  <a:pt x="4104386" y="1793947"/>
                  <a:pt x="4086156" y="1796578"/>
                  <a:pt x="4067667" y="1798683"/>
                </a:cubicBezTo>
                <a:cubicBezTo>
                  <a:pt x="4049178" y="1800788"/>
                  <a:pt x="4030952" y="1802367"/>
                  <a:pt x="4012991" y="1803420"/>
                </a:cubicBezTo>
                <a:cubicBezTo>
                  <a:pt x="3973389" y="1805174"/>
                  <a:pt x="3932734" y="1805876"/>
                  <a:pt x="3891028" y="1805525"/>
                </a:cubicBezTo>
                <a:lnTo>
                  <a:pt x="3848708" y="1805525"/>
                </a:lnTo>
                <a:cubicBezTo>
                  <a:pt x="3853932" y="1806840"/>
                  <a:pt x="3859320" y="1808945"/>
                  <a:pt x="3864874" y="1811840"/>
                </a:cubicBezTo>
                <a:cubicBezTo>
                  <a:pt x="3870427" y="1814734"/>
                  <a:pt x="3876342" y="1816839"/>
                  <a:pt x="3882617" y="1818155"/>
                </a:cubicBezTo>
                <a:cubicBezTo>
                  <a:pt x="3910874" y="1821356"/>
                  <a:pt x="3938473" y="1822847"/>
                  <a:pt x="3965415" y="1822628"/>
                </a:cubicBezTo>
                <a:cubicBezTo>
                  <a:pt x="3992358" y="1822409"/>
                  <a:pt x="4019431" y="1820216"/>
                  <a:pt x="4046636" y="1816050"/>
                </a:cubicBezTo>
                <a:cubicBezTo>
                  <a:pt x="4069943" y="1810787"/>
                  <a:pt x="4093788" y="1806051"/>
                  <a:pt x="4118170" y="1801841"/>
                </a:cubicBezTo>
                <a:cubicBezTo>
                  <a:pt x="4142552" y="1797631"/>
                  <a:pt x="4166417" y="1793947"/>
                  <a:pt x="4189764" y="1790790"/>
                </a:cubicBezTo>
                <a:cubicBezTo>
                  <a:pt x="4218244" y="1785132"/>
                  <a:pt x="4247120" y="1780659"/>
                  <a:pt x="4276391" y="1777370"/>
                </a:cubicBezTo>
                <a:cubicBezTo>
                  <a:pt x="4305662" y="1774081"/>
                  <a:pt x="4335064" y="1768029"/>
                  <a:pt x="4364598" y="1759214"/>
                </a:cubicBezTo>
                <a:cubicBezTo>
                  <a:pt x="4375130" y="1757109"/>
                  <a:pt x="4385662" y="1752899"/>
                  <a:pt x="4396195" y="1746584"/>
                </a:cubicBezTo>
                <a:cubicBezTo>
                  <a:pt x="4397336" y="1746321"/>
                  <a:pt x="4398740" y="1745268"/>
                  <a:pt x="4400408" y="1743427"/>
                </a:cubicBezTo>
                <a:cubicBezTo>
                  <a:pt x="4402075" y="1741585"/>
                  <a:pt x="4403479" y="1740532"/>
                  <a:pt x="4404620" y="1740269"/>
                </a:cubicBezTo>
                <a:close/>
                <a:moveTo>
                  <a:pt x="4907916" y="1503483"/>
                </a:moveTo>
                <a:cubicBezTo>
                  <a:pt x="4906460" y="1503483"/>
                  <a:pt x="4905003" y="1504941"/>
                  <a:pt x="4903547" y="1507855"/>
                </a:cubicBezTo>
                <a:lnTo>
                  <a:pt x="4906460" y="1510770"/>
                </a:lnTo>
                <a:cubicBezTo>
                  <a:pt x="4910070" y="1512865"/>
                  <a:pt x="4913406" y="1514504"/>
                  <a:pt x="4916470" y="1515689"/>
                </a:cubicBezTo>
                <a:cubicBezTo>
                  <a:pt x="4919534" y="1516873"/>
                  <a:pt x="4922507" y="1518148"/>
                  <a:pt x="4925389" y="1519514"/>
                </a:cubicBezTo>
                <a:lnTo>
                  <a:pt x="4934126" y="1523886"/>
                </a:lnTo>
                <a:cubicBezTo>
                  <a:pt x="4937585" y="1523704"/>
                  <a:pt x="4939769" y="1522611"/>
                  <a:pt x="4940679" y="1520607"/>
                </a:cubicBezTo>
                <a:cubicBezTo>
                  <a:pt x="4941589" y="1518603"/>
                  <a:pt x="4942317" y="1516782"/>
                  <a:pt x="4942863" y="1515142"/>
                </a:cubicBezTo>
                <a:cubicBezTo>
                  <a:pt x="4943622" y="1513624"/>
                  <a:pt x="4943925" y="1512288"/>
                  <a:pt x="4943773" y="1511134"/>
                </a:cubicBezTo>
                <a:cubicBezTo>
                  <a:pt x="4943622" y="1509981"/>
                  <a:pt x="4942833" y="1509374"/>
                  <a:pt x="4941407" y="1509313"/>
                </a:cubicBezTo>
                <a:cubicBezTo>
                  <a:pt x="4935643" y="1508341"/>
                  <a:pt x="4930061" y="1507005"/>
                  <a:pt x="4924661" y="1505305"/>
                </a:cubicBezTo>
                <a:cubicBezTo>
                  <a:pt x="4919261" y="1503605"/>
                  <a:pt x="4913680" y="1502998"/>
                  <a:pt x="4907916" y="1503483"/>
                </a:cubicBezTo>
                <a:close/>
                <a:moveTo>
                  <a:pt x="2802762" y="1494048"/>
                </a:moveTo>
                <a:cubicBezTo>
                  <a:pt x="2788333" y="1498264"/>
                  <a:pt x="2774563" y="1500900"/>
                  <a:pt x="2761450" y="1501954"/>
                </a:cubicBezTo>
                <a:cubicBezTo>
                  <a:pt x="2748338" y="1503008"/>
                  <a:pt x="2734041" y="1502481"/>
                  <a:pt x="2718561" y="1500373"/>
                </a:cubicBezTo>
                <a:lnTo>
                  <a:pt x="2708035" y="1500373"/>
                </a:lnTo>
                <a:cubicBezTo>
                  <a:pt x="2707071" y="1500416"/>
                  <a:pt x="2706369" y="1500856"/>
                  <a:pt x="2705930" y="1501690"/>
                </a:cubicBezTo>
                <a:cubicBezTo>
                  <a:pt x="2705492" y="1502525"/>
                  <a:pt x="2704790" y="1503491"/>
                  <a:pt x="2703825" y="1504589"/>
                </a:cubicBezTo>
                <a:cubicBezTo>
                  <a:pt x="2704790" y="1505687"/>
                  <a:pt x="2705492" y="1506654"/>
                  <a:pt x="2705930" y="1507488"/>
                </a:cubicBezTo>
                <a:cubicBezTo>
                  <a:pt x="2706369" y="1508323"/>
                  <a:pt x="2707071" y="1508762"/>
                  <a:pt x="2708035" y="1508806"/>
                </a:cubicBezTo>
                <a:cubicBezTo>
                  <a:pt x="2718648" y="1513022"/>
                  <a:pt x="2729524" y="1515131"/>
                  <a:pt x="2740663" y="1515131"/>
                </a:cubicBezTo>
                <a:cubicBezTo>
                  <a:pt x="2751802" y="1515131"/>
                  <a:pt x="2762678" y="1513022"/>
                  <a:pt x="2773291" y="1508806"/>
                </a:cubicBezTo>
                <a:lnTo>
                  <a:pt x="2800657" y="1496156"/>
                </a:lnTo>
                <a:close/>
                <a:moveTo>
                  <a:pt x="2419608" y="1459612"/>
                </a:moveTo>
                <a:lnTo>
                  <a:pt x="2417856" y="1463117"/>
                </a:lnTo>
                <a:cubicBezTo>
                  <a:pt x="2422821" y="1469836"/>
                  <a:pt x="2428663" y="1470420"/>
                  <a:pt x="2435381" y="1464870"/>
                </a:cubicBezTo>
                <a:cubicBezTo>
                  <a:pt x="2433519" y="1462351"/>
                  <a:pt x="2431110" y="1460817"/>
                  <a:pt x="2428152" y="1460270"/>
                </a:cubicBezTo>
                <a:cubicBezTo>
                  <a:pt x="2425194" y="1459722"/>
                  <a:pt x="2422347" y="1459503"/>
                  <a:pt x="2419608" y="1459612"/>
                </a:cubicBezTo>
                <a:close/>
                <a:moveTo>
                  <a:pt x="149431" y="1408037"/>
                </a:moveTo>
                <a:cubicBezTo>
                  <a:pt x="151628" y="1412295"/>
                  <a:pt x="154088" y="1416948"/>
                  <a:pt x="156812" y="1421996"/>
                </a:cubicBezTo>
                <a:cubicBezTo>
                  <a:pt x="159536" y="1427044"/>
                  <a:pt x="161996" y="1432224"/>
                  <a:pt x="164193" y="1437536"/>
                </a:cubicBezTo>
                <a:lnTo>
                  <a:pt x="189499" y="1507068"/>
                </a:lnTo>
                <a:cubicBezTo>
                  <a:pt x="191520" y="1512336"/>
                  <a:pt x="192750" y="1518130"/>
                  <a:pt x="193190" y="1524451"/>
                </a:cubicBezTo>
                <a:cubicBezTo>
                  <a:pt x="193629" y="1530773"/>
                  <a:pt x="193805" y="1537620"/>
                  <a:pt x="193717" y="1544995"/>
                </a:cubicBezTo>
                <a:lnTo>
                  <a:pt x="193717" y="1599778"/>
                </a:lnTo>
                <a:lnTo>
                  <a:pt x="187390" y="1650222"/>
                </a:lnTo>
                <a:cubicBezTo>
                  <a:pt x="186248" y="1655327"/>
                  <a:pt x="184315" y="1659673"/>
                  <a:pt x="181591" y="1663260"/>
                </a:cubicBezTo>
                <a:cubicBezTo>
                  <a:pt x="178867" y="1666847"/>
                  <a:pt x="175880" y="1670180"/>
                  <a:pt x="172628" y="1673261"/>
                </a:cubicBezTo>
                <a:lnTo>
                  <a:pt x="136898" y="1719683"/>
                </a:lnTo>
                <a:cubicBezTo>
                  <a:pt x="135682" y="1722893"/>
                  <a:pt x="133424" y="1725442"/>
                  <a:pt x="130123" y="1727333"/>
                </a:cubicBezTo>
                <a:cubicBezTo>
                  <a:pt x="126822" y="1729223"/>
                  <a:pt x="123521" y="1730190"/>
                  <a:pt x="120220" y="1730234"/>
                </a:cubicBezTo>
                <a:cubicBezTo>
                  <a:pt x="117058" y="1730278"/>
                  <a:pt x="114831" y="1731245"/>
                  <a:pt x="113539" y="1733135"/>
                </a:cubicBezTo>
                <a:cubicBezTo>
                  <a:pt x="112247" y="1735026"/>
                  <a:pt x="111624" y="1737575"/>
                  <a:pt x="111668" y="1740784"/>
                </a:cubicBezTo>
                <a:cubicBezTo>
                  <a:pt x="111757" y="1740784"/>
                  <a:pt x="111579" y="1741312"/>
                  <a:pt x="111134" y="1742367"/>
                </a:cubicBezTo>
                <a:cubicBezTo>
                  <a:pt x="110688" y="1743422"/>
                  <a:pt x="109441" y="1745005"/>
                  <a:pt x="107393" y="1747115"/>
                </a:cubicBezTo>
                <a:cubicBezTo>
                  <a:pt x="106368" y="1745049"/>
                  <a:pt x="105745" y="1743378"/>
                  <a:pt x="105522" y="1742103"/>
                </a:cubicBezTo>
                <a:cubicBezTo>
                  <a:pt x="105299" y="1740828"/>
                  <a:pt x="105210" y="1739685"/>
                  <a:pt x="105255" y="1738674"/>
                </a:cubicBezTo>
                <a:cubicBezTo>
                  <a:pt x="105078" y="1736037"/>
                  <a:pt x="103849" y="1732344"/>
                  <a:pt x="101567" y="1727596"/>
                </a:cubicBezTo>
                <a:cubicBezTo>
                  <a:pt x="99286" y="1722849"/>
                  <a:pt x="97009" y="1720211"/>
                  <a:pt x="94739" y="1719683"/>
                </a:cubicBezTo>
                <a:lnTo>
                  <a:pt x="86361" y="1719683"/>
                </a:lnTo>
                <a:cubicBezTo>
                  <a:pt x="82346" y="1723991"/>
                  <a:pt x="78332" y="1726981"/>
                  <a:pt x="74317" y="1728651"/>
                </a:cubicBezTo>
                <a:cubicBezTo>
                  <a:pt x="70303" y="1730322"/>
                  <a:pt x="65241" y="1730146"/>
                  <a:pt x="59132" y="1728124"/>
                </a:cubicBezTo>
                <a:cubicBezTo>
                  <a:pt x="58129" y="1726849"/>
                  <a:pt x="56994" y="1725178"/>
                  <a:pt x="55729" y="1723112"/>
                </a:cubicBezTo>
                <a:cubicBezTo>
                  <a:pt x="54463" y="1721046"/>
                  <a:pt x="52805" y="1719903"/>
                  <a:pt x="50754" y="1719683"/>
                </a:cubicBezTo>
                <a:cubicBezTo>
                  <a:pt x="48781" y="1718496"/>
                  <a:pt x="46939" y="1716650"/>
                  <a:pt x="45228" y="1714144"/>
                </a:cubicBezTo>
                <a:cubicBezTo>
                  <a:pt x="43518" y="1711639"/>
                  <a:pt x="41150" y="1709265"/>
                  <a:pt x="38124" y="1707023"/>
                </a:cubicBezTo>
                <a:lnTo>
                  <a:pt x="31809" y="1700692"/>
                </a:lnTo>
                <a:cubicBezTo>
                  <a:pt x="31853" y="1697659"/>
                  <a:pt x="31239" y="1695285"/>
                  <a:pt x="29967" y="1693571"/>
                </a:cubicBezTo>
                <a:cubicBezTo>
                  <a:pt x="28695" y="1691857"/>
                  <a:pt x="26503" y="1690010"/>
                  <a:pt x="23389" y="1688032"/>
                </a:cubicBezTo>
                <a:cubicBezTo>
                  <a:pt x="23740" y="1692252"/>
                  <a:pt x="23038" y="1694362"/>
                  <a:pt x="21284" y="1694362"/>
                </a:cubicBezTo>
                <a:cubicBezTo>
                  <a:pt x="19179" y="1695373"/>
                  <a:pt x="17074" y="1695989"/>
                  <a:pt x="14969" y="1696209"/>
                </a:cubicBezTo>
                <a:cubicBezTo>
                  <a:pt x="12864" y="1696428"/>
                  <a:pt x="10759" y="1696516"/>
                  <a:pt x="8654" y="1696472"/>
                </a:cubicBezTo>
                <a:cubicBezTo>
                  <a:pt x="7250" y="1695110"/>
                  <a:pt x="5321" y="1692032"/>
                  <a:pt x="2865" y="1687241"/>
                </a:cubicBezTo>
                <a:cubicBezTo>
                  <a:pt x="409" y="1682449"/>
                  <a:pt x="-468" y="1677789"/>
                  <a:pt x="234" y="1673261"/>
                </a:cubicBezTo>
                <a:cubicBezTo>
                  <a:pt x="3303" y="1663868"/>
                  <a:pt x="7163" y="1654352"/>
                  <a:pt x="11811" y="1644713"/>
                </a:cubicBezTo>
                <a:cubicBezTo>
                  <a:pt x="16460" y="1635075"/>
                  <a:pt x="22424" y="1625013"/>
                  <a:pt x="29704" y="1614528"/>
                </a:cubicBezTo>
                <a:lnTo>
                  <a:pt x="73794" y="1532353"/>
                </a:lnTo>
                <a:cubicBezTo>
                  <a:pt x="81207" y="1520764"/>
                  <a:pt x="88372" y="1509702"/>
                  <a:pt x="95289" y="1499167"/>
                </a:cubicBezTo>
                <a:cubicBezTo>
                  <a:pt x="102206" y="1488632"/>
                  <a:pt x="108379" y="1478623"/>
                  <a:pt x="113806" y="1469141"/>
                </a:cubicBezTo>
                <a:cubicBezTo>
                  <a:pt x="120007" y="1459704"/>
                  <a:pt x="125526" y="1450134"/>
                  <a:pt x="130363" y="1440433"/>
                </a:cubicBezTo>
                <a:cubicBezTo>
                  <a:pt x="135201" y="1430732"/>
                  <a:pt x="140159" y="1420635"/>
                  <a:pt x="145238" y="1410144"/>
                </a:cubicBezTo>
                <a:cubicBezTo>
                  <a:pt x="145280" y="1410188"/>
                  <a:pt x="145716" y="1410100"/>
                  <a:pt x="146543" y="1409881"/>
                </a:cubicBezTo>
                <a:cubicBezTo>
                  <a:pt x="147371" y="1409661"/>
                  <a:pt x="148334" y="1409047"/>
                  <a:pt x="149431" y="1408037"/>
                </a:cubicBezTo>
                <a:close/>
                <a:moveTo>
                  <a:pt x="991573" y="1355504"/>
                </a:moveTo>
                <a:cubicBezTo>
                  <a:pt x="992538" y="1355461"/>
                  <a:pt x="993767" y="1355548"/>
                  <a:pt x="995258" y="1355765"/>
                </a:cubicBezTo>
                <a:cubicBezTo>
                  <a:pt x="996750" y="1355983"/>
                  <a:pt x="999032" y="1356592"/>
                  <a:pt x="1002103" y="1357593"/>
                </a:cubicBezTo>
                <a:cubicBezTo>
                  <a:pt x="998944" y="1360681"/>
                  <a:pt x="996312" y="1363903"/>
                  <a:pt x="994205" y="1367260"/>
                </a:cubicBezTo>
                <a:cubicBezTo>
                  <a:pt x="992100" y="1370616"/>
                  <a:pt x="990520" y="1374374"/>
                  <a:pt x="989467" y="1378534"/>
                </a:cubicBezTo>
                <a:lnTo>
                  <a:pt x="1021058" y="1386963"/>
                </a:lnTo>
                <a:cubicBezTo>
                  <a:pt x="1026323" y="1386875"/>
                  <a:pt x="1031588" y="1387050"/>
                  <a:pt x="1036853" y="1387489"/>
                </a:cubicBezTo>
                <a:cubicBezTo>
                  <a:pt x="1042118" y="1387928"/>
                  <a:pt x="1047383" y="1389157"/>
                  <a:pt x="1052648" y="1391177"/>
                </a:cubicBezTo>
                <a:cubicBezTo>
                  <a:pt x="1053658" y="1391221"/>
                  <a:pt x="1054798" y="1391660"/>
                  <a:pt x="1056071" y="1392494"/>
                </a:cubicBezTo>
                <a:cubicBezTo>
                  <a:pt x="1057343" y="1393328"/>
                  <a:pt x="1059011" y="1394293"/>
                  <a:pt x="1061073" y="1395391"/>
                </a:cubicBezTo>
                <a:cubicBezTo>
                  <a:pt x="1059011" y="1397498"/>
                  <a:pt x="1057343" y="1399078"/>
                  <a:pt x="1056071" y="1400132"/>
                </a:cubicBezTo>
                <a:cubicBezTo>
                  <a:pt x="1054798" y="1401185"/>
                  <a:pt x="1053658" y="1401712"/>
                  <a:pt x="1052648" y="1401712"/>
                </a:cubicBezTo>
                <a:cubicBezTo>
                  <a:pt x="1045409" y="1403775"/>
                  <a:pt x="1038828" y="1405443"/>
                  <a:pt x="1032904" y="1406716"/>
                </a:cubicBezTo>
                <a:cubicBezTo>
                  <a:pt x="1026981" y="1407989"/>
                  <a:pt x="1020926" y="1409131"/>
                  <a:pt x="1014740" y="1410140"/>
                </a:cubicBezTo>
                <a:cubicBezTo>
                  <a:pt x="996750" y="1417340"/>
                  <a:pt x="978498" y="1421905"/>
                  <a:pt x="959982" y="1423836"/>
                </a:cubicBezTo>
                <a:cubicBezTo>
                  <a:pt x="941466" y="1425768"/>
                  <a:pt x="923214" y="1426119"/>
                  <a:pt x="905225" y="1424890"/>
                </a:cubicBezTo>
                <a:lnTo>
                  <a:pt x="814664" y="1410140"/>
                </a:lnTo>
                <a:cubicBezTo>
                  <a:pt x="799001" y="1408999"/>
                  <a:pt x="783468" y="1407594"/>
                  <a:pt x="768068" y="1405926"/>
                </a:cubicBezTo>
                <a:cubicBezTo>
                  <a:pt x="752667" y="1404258"/>
                  <a:pt x="736609" y="1402853"/>
                  <a:pt x="719892" y="1401712"/>
                </a:cubicBezTo>
                <a:cubicBezTo>
                  <a:pt x="711420" y="1400790"/>
                  <a:pt x="702691" y="1400000"/>
                  <a:pt x="693706" y="1399342"/>
                </a:cubicBezTo>
                <a:cubicBezTo>
                  <a:pt x="684720" y="1398683"/>
                  <a:pt x="675987" y="1397366"/>
                  <a:pt x="667506" y="1395391"/>
                </a:cubicBezTo>
                <a:cubicBezTo>
                  <a:pt x="663283" y="1395347"/>
                  <a:pt x="659059" y="1394908"/>
                  <a:pt x="654836" y="1394074"/>
                </a:cubicBezTo>
                <a:cubicBezTo>
                  <a:pt x="650612" y="1393240"/>
                  <a:pt x="646388" y="1392274"/>
                  <a:pt x="642165" y="1391177"/>
                </a:cubicBezTo>
                <a:cubicBezTo>
                  <a:pt x="641989" y="1392186"/>
                  <a:pt x="641285" y="1392801"/>
                  <a:pt x="640053" y="1393020"/>
                </a:cubicBezTo>
                <a:cubicBezTo>
                  <a:pt x="638821" y="1393240"/>
                  <a:pt x="638117" y="1393328"/>
                  <a:pt x="637941" y="1393284"/>
                </a:cubicBezTo>
                <a:lnTo>
                  <a:pt x="654836" y="1410140"/>
                </a:lnTo>
                <a:cubicBezTo>
                  <a:pt x="668557" y="1420588"/>
                  <a:pt x="682647" y="1430772"/>
                  <a:pt x="697107" y="1440693"/>
                </a:cubicBezTo>
                <a:cubicBezTo>
                  <a:pt x="711567" y="1450614"/>
                  <a:pt x="726182" y="1460798"/>
                  <a:pt x="740953" y="1471246"/>
                </a:cubicBezTo>
                <a:cubicBezTo>
                  <a:pt x="746042" y="1474363"/>
                  <a:pt x="751132" y="1477611"/>
                  <a:pt x="756221" y="1480991"/>
                </a:cubicBezTo>
                <a:cubicBezTo>
                  <a:pt x="761311" y="1484371"/>
                  <a:pt x="767454" y="1488146"/>
                  <a:pt x="774649" y="1492317"/>
                </a:cubicBezTo>
                <a:cubicBezTo>
                  <a:pt x="779739" y="1494511"/>
                  <a:pt x="784829" y="1496970"/>
                  <a:pt x="789918" y="1499691"/>
                </a:cubicBezTo>
                <a:cubicBezTo>
                  <a:pt x="795008" y="1502413"/>
                  <a:pt x="801151" y="1504871"/>
                  <a:pt x="808346" y="1507066"/>
                </a:cubicBezTo>
                <a:cubicBezTo>
                  <a:pt x="828310" y="1516680"/>
                  <a:pt x="848405" y="1525898"/>
                  <a:pt x="868632" y="1534722"/>
                </a:cubicBezTo>
                <a:cubicBezTo>
                  <a:pt x="888859" y="1543545"/>
                  <a:pt x="909481" y="1551183"/>
                  <a:pt x="930497" y="1557636"/>
                </a:cubicBezTo>
                <a:cubicBezTo>
                  <a:pt x="947302" y="1564967"/>
                  <a:pt x="964238" y="1571903"/>
                  <a:pt x="981306" y="1578444"/>
                </a:cubicBezTo>
                <a:cubicBezTo>
                  <a:pt x="998374" y="1584984"/>
                  <a:pt x="1015836" y="1591393"/>
                  <a:pt x="1033694" y="1597671"/>
                </a:cubicBezTo>
                <a:cubicBezTo>
                  <a:pt x="1053702" y="1603948"/>
                  <a:pt x="1073182" y="1610357"/>
                  <a:pt x="1092137" y="1616898"/>
                </a:cubicBezTo>
                <a:cubicBezTo>
                  <a:pt x="1111091" y="1623438"/>
                  <a:pt x="1129519" y="1630374"/>
                  <a:pt x="1147421" y="1637705"/>
                </a:cubicBezTo>
                <a:cubicBezTo>
                  <a:pt x="1150536" y="1639724"/>
                  <a:pt x="1153783" y="1641472"/>
                  <a:pt x="1157161" y="1642949"/>
                </a:cubicBezTo>
                <a:cubicBezTo>
                  <a:pt x="1160540" y="1644426"/>
                  <a:pt x="1164313" y="1646159"/>
                  <a:pt x="1168481" y="1648147"/>
                </a:cubicBezTo>
                <a:cubicBezTo>
                  <a:pt x="1173878" y="1651214"/>
                  <a:pt x="1177301" y="1654420"/>
                  <a:pt x="1178748" y="1657764"/>
                </a:cubicBezTo>
                <a:cubicBezTo>
                  <a:pt x="1180196" y="1661108"/>
                  <a:pt x="1178880" y="1664867"/>
                  <a:pt x="1174800" y="1669041"/>
                </a:cubicBezTo>
                <a:cubicBezTo>
                  <a:pt x="1171684" y="1675371"/>
                  <a:pt x="1168437" y="1681174"/>
                  <a:pt x="1165059" y="1686449"/>
                </a:cubicBezTo>
                <a:cubicBezTo>
                  <a:pt x="1161681" y="1691725"/>
                  <a:pt x="1157907" y="1696472"/>
                  <a:pt x="1153739" y="1700692"/>
                </a:cubicBezTo>
                <a:cubicBezTo>
                  <a:pt x="1152598" y="1702803"/>
                  <a:pt x="1151194" y="1705440"/>
                  <a:pt x="1149527" y="1708605"/>
                </a:cubicBezTo>
                <a:cubicBezTo>
                  <a:pt x="1147860" y="1711771"/>
                  <a:pt x="1146456" y="1715463"/>
                  <a:pt x="1145315" y="1719683"/>
                </a:cubicBezTo>
                <a:lnTo>
                  <a:pt x="1141103" y="1719683"/>
                </a:lnTo>
                <a:cubicBezTo>
                  <a:pt x="1135048" y="1723860"/>
                  <a:pt x="1130309" y="1728168"/>
                  <a:pt x="1126887" y="1732608"/>
                </a:cubicBezTo>
                <a:cubicBezTo>
                  <a:pt x="1123464" y="1737048"/>
                  <a:pt x="1119779" y="1741883"/>
                  <a:pt x="1115830" y="1747115"/>
                </a:cubicBezTo>
                <a:lnTo>
                  <a:pt x="1115830" y="1749225"/>
                </a:lnTo>
                <a:cubicBezTo>
                  <a:pt x="1114601" y="1754412"/>
                  <a:pt x="1111794" y="1758281"/>
                  <a:pt x="1107406" y="1760830"/>
                </a:cubicBezTo>
                <a:cubicBezTo>
                  <a:pt x="1103018" y="1763380"/>
                  <a:pt x="1098104" y="1765139"/>
                  <a:pt x="1092663" y="1766106"/>
                </a:cubicBezTo>
                <a:cubicBezTo>
                  <a:pt x="1089680" y="1769118"/>
                  <a:pt x="1087223" y="1770952"/>
                  <a:pt x="1085292" y="1771607"/>
                </a:cubicBezTo>
                <a:cubicBezTo>
                  <a:pt x="1083362" y="1772262"/>
                  <a:pt x="1080905" y="1772524"/>
                  <a:pt x="1077921" y="1772393"/>
                </a:cubicBezTo>
                <a:cubicBezTo>
                  <a:pt x="1073533" y="1772131"/>
                  <a:pt x="1068093" y="1771083"/>
                  <a:pt x="1061599" y="1769249"/>
                </a:cubicBezTo>
                <a:cubicBezTo>
                  <a:pt x="1055106" y="1767416"/>
                  <a:pt x="1048612" y="1766368"/>
                  <a:pt x="1042118" y="1766106"/>
                </a:cubicBezTo>
                <a:cubicBezTo>
                  <a:pt x="1044180" y="1770324"/>
                  <a:pt x="1046901" y="1773881"/>
                  <a:pt x="1050279" y="1776776"/>
                </a:cubicBezTo>
                <a:cubicBezTo>
                  <a:pt x="1053658" y="1779670"/>
                  <a:pt x="1057958" y="1781655"/>
                  <a:pt x="1063179" y="1782730"/>
                </a:cubicBezTo>
                <a:cubicBezTo>
                  <a:pt x="1068312" y="1782597"/>
                  <a:pt x="1071208" y="1783380"/>
                  <a:pt x="1071866" y="1785080"/>
                </a:cubicBezTo>
                <a:cubicBezTo>
                  <a:pt x="1072524" y="1786779"/>
                  <a:pt x="1071734" y="1790194"/>
                  <a:pt x="1069497" y="1795323"/>
                </a:cubicBezTo>
                <a:cubicBezTo>
                  <a:pt x="1051508" y="1791244"/>
                  <a:pt x="1033255" y="1787834"/>
                  <a:pt x="1014740" y="1785094"/>
                </a:cubicBezTo>
                <a:cubicBezTo>
                  <a:pt x="996224" y="1782354"/>
                  <a:pt x="977971" y="1779499"/>
                  <a:pt x="959982" y="1776528"/>
                </a:cubicBezTo>
                <a:cubicBezTo>
                  <a:pt x="946468" y="1774197"/>
                  <a:pt x="933481" y="1770536"/>
                  <a:pt x="921020" y="1765546"/>
                </a:cubicBezTo>
                <a:cubicBezTo>
                  <a:pt x="908559" y="1760556"/>
                  <a:pt x="895572" y="1755819"/>
                  <a:pt x="882058" y="1751335"/>
                </a:cubicBezTo>
                <a:cubicBezTo>
                  <a:pt x="864947" y="1744213"/>
                  <a:pt x="847571" y="1737355"/>
                  <a:pt x="829933" y="1730761"/>
                </a:cubicBezTo>
                <a:cubicBezTo>
                  <a:pt x="812295" y="1724167"/>
                  <a:pt x="795973" y="1716254"/>
                  <a:pt x="780968" y="1707023"/>
                </a:cubicBezTo>
                <a:cubicBezTo>
                  <a:pt x="762097" y="1698447"/>
                  <a:pt x="744035" y="1689222"/>
                  <a:pt x="726781" y="1679349"/>
                </a:cubicBezTo>
                <a:cubicBezTo>
                  <a:pt x="709528" y="1669476"/>
                  <a:pt x="692578" y="1659767"/>
                  <a:pt x="675933" y="1650222"/>
                </a:cubicBezTo>
                <a:cubicBezTo>
                  <a:pt x="660060" y="1642820"/>
                  <a:pt x="644845" y="1634077"/>
                  <a:pt x="630287" y="1623994"/>
                </a:cubicBezTo>
                <a:cubicBezTo>
                  <a:pt x="615730" y="1613911"/>
                  <a:pt x="602102" y="1603029"/>
                  <a:pt x="589401" y="1591350"/>
                </a:cubicBezTo>
                <a:cubicBezTo>
                  <a:pt x="572876" y="1581693"/>
                  <a:pt x="557745" y="1570982"/>
                  <a:pt x="544009" y="1559218"/>
                </a:cubicBezTo>
                <a:cubicBezTo>
                  <a:pt x="530273" y="1547453"/>
                  <a:pt x="516650" y="1535689"/>
                  <a:pt x="503140" y="1523925"/>
                </a:cubicBezTo>
                <a:lnTo>
                  <a:pt x="439977" y="1477570"/>
                </a:lnTo>
                <a:cubicBezTo>
                  <a:pt x="436780" y="1474321"/>
                  <a:pt x="433189" y="1470809"/>
                  <a:pt x="429204" y="1467034"/>
                </a:cubicBezTo>
                <a:cubicBezTo>
                  <a:pt x="425219" y="1463259"/>
                  <a:pt x="421102" y="1459747"/>
                  <a:pt x="416854" y="1456499"/>
                </a:cubicBezTo>
                <a:cubicBezTo>
                  <a:pt x="419920" y="1458518"/>
                  <a:pt x="422722" y="1459747"/>
                  <a:pt x="425262" y="1460186"/>
                </a:cubicBezTo>
                <a:cubicBezTo>
                  <a:pt x="427802" y="1460625"/>
                  <a:pt x="430605" y="1460801"/>
                  <a:pt x="433671" y="1460713"/>
                </a:cubicBezTo>
                <a:cubicBezTo>
                  <a:pt x="444179" y="1467912"/>
                  <a:pt x="455219" y="1474058"/>
                  <a:pt x="466791" y="1479150"/>
                </a:cubicBezTo>
                <a:cubicBezTo>
                  <a:pt x="478363" y="1484242"/>
                  <a:pt x="490479" y="1489334"/>
                  <a:pt x="503140" y="1494426"/>
                </a:cubicBezTo>
                <a:lnTo>
                  <a:pt x="560145" y="1517604"/>
                </a:lnTo>
                <a:lnTo>
                  <a:pt x="637941" y="1544995"/>
                </a:lnTo>
                <a:cubicBezTo>
                  <a:pt x="648371" y="1547936"/>
                  <a:pt x="658650" y="1550482"/>
                  <a:pt x="668777" y="1552633"/>
                </a:cubicBezTo>
                <a:cubicBezTo>
                  <a:pt x="678904" y="1554784"/>
                  <a:pt x="689654" y="1557857"/>
                  <a:pt x="701027" y="1561852"/>
                </a:cubicBezTo>
                <a:cubicBezTo>
                  <a:pt x="718929" y="1565012"/>
                  <a:pt x="736717" y="1568699"/>
                  <a:pt x="754390" y="1572913"/>
                </a:cubicBezTo>
                <a:cubicBezTo>
                  <a:pt x="772063" y="1577127"/>
                  <a:pt x="789346" y="1581868"/>
                  <a:pt x="806240" y="1587136"/>
                </a:cubicBezTo>
                <a:cubicBezTo>
                  <a:pt x="807205" y="1587312"/>
                  <a:pt x="808434" y="1588014"/>
                  <a:pt x="809926" y="1589243"/>
                </a:cubicBezTo>
                <a:cubicBezTo>
                  <a:pt x="811418" y="1590472"/>
                  <a:pt x="813699" y="1591175"/>
                  <a:pt x="816770" y="1591350"/>
                </a:cubicBezTo>
                <a:cubicBezTo>
                  <a:pt x="812514" y="1584195"/>
                  <a:pt x="808390" y="1578488"/>
                  <a:pt x="804397" y="1574230"/>
                </a:cubicBezTo>
                <a:cubicBezTo>
                  <a:pt x="800405" y="1569972"/>
                  <a:pt x="796807" y="1565846"/>
                  <a:pt x="793604" y="1561852"/>
                </a:cubicBezTo>
                <a:lnTo>
                  <a:pt x="766225" y="1523925"/>
                </a:lnTo>
                <a:cubicBezTo>
                  <a:pt x="755561" y="1512336"/>
                  <a:pt x="744246" y="1500747"/>
                  <a:pt x="732280" y="1489158"/>
                </a:cubicBezTo>
                <a:cubicBezTo>
                  <a:pt x="720314" y="1477570"/>
                  <a:pt x="708502" y="1465981"/>
                  <a:pt x="696845" y="1454392"/>
                </a:cubicBezTo>
                <a:cubicBezTo>
                  <a:pt x="687520" y="1445788"/>
                  <a:pt x="678430" y="1437184"/>
                  <a:pt x="669574" y="1428581"/>
                </a:cubicBezTo>
                <a:cubicBezTo>
                  <a:pt x="660718" y="1419977"/>
                  <a:pt x="651582" y="1412427"/>
                  <a:pt x="642165" y="1405930"/>
                </a:cubicBezTo>
                <a:lnTo>
                  <a:pt x="602041" y="1386966"/>
                </a:lnTo>
                <a:cubicBezTo>
                  <a:pt x="599048" y="1386747"/>
                  <a:pt x="596587" y="1385606"/>
                  <a:pt x="594658" y="1383543"/>
                </a:cubicBezTo>
                <a:cubicBezTo>
                  <a:pt x="592728" y="1381479"/>
                  <a:pt x="590282" y="1379811"/>
                  <a:pt x="587320" y="1378538"/>
                </a:cubicBezTo>
                <a:cubicBezTo>
                  <a:pt x="585239" y="1372217"/>
                  <a:pt x="585239" y="1368003"/>
                  <a:pt x="587320" y="1365898"/>
                </a:cubicBezTo>
                <a:lnTo>
                  <a:pt x="593594" y="1363804"/>
                </a:lnTo>
                <a:cubicBezTo>
                  <a:pt x="597906" y="1363891"/>
                  <a:pt x="602481" y="1364240"/>
                  <a:pt x="607321" y="1364851"/>
                </a:cubicBezTo>
                <a:cubicBezTo>
                  <a:pt x="612160" y="1365462"/>
                  <a:pt x="616736" y="1365811"/>
                  <a:pt x="621047" y="1365898"/>
                </a:cubicBezTo>
                <a:cubicBezTo>
                  <a:pt x="644220" y="1364806"/>
                  <a:pt x="666942" y="1363849"/>
                  <a:pt x="689214" y="1363026"/>
                </a:cubicBezTo>
                <a:cubicBezTo>
                  <a:pt x="711485" y="1362203"/>
                  <a:pt x="733646" y="1361785"/>
                  <a:pt x="755695" y="1361770"/>
                </a:cubicBezTo>
                <a:lnTo>
                  <a:pt x="858891" y="1361770"/>
                </a:lnTo>
                <a:cubicBezTo>
                  <a:pt x="866219" y="1362858"/>
                  <a:pt x="873678" y="1363293"/>
                  <a:pt x="881268" y="1363075"/>
                </a:cubicBezTo>
                <a:cubicBezTo>
                  <a:pt x="888859" y="1362858"/>
                  <a:pt x="896844" y="1361727"/>
                  <a:pt x="905225" y="1359681"/>
                </a:cubicBezTo>
                <a:cubicBezTo>
                  <a:pt x="913649" y="1357941"/>
                  <a:pt x="922073" y="1357245"/>
                  <a:pt x="930497" y="1357593"/>
                </a:cubicBezTo>
                <a:lnTo>
                  <a:pt x="947346" y="1357593"/>
                </a:lnTo>
                <a:cubicBezTo>
                  <a:pt x="954586" y="1356592"/>
                  <a:pt x="961693" y="1355983"/>
                  <a:pt x="968670" y="1355765"/>
                </a:cubicBezTo>
                <a:cubicBezTo>
                  <a:pt x="975646" y="1355548"/>
                  <a:pt x="983280" y="1355461"/>
                  <a:pt x="991573" y="1355504"/>
                </a:cubicBezTo>
                <a:close/>
                <a:moveTo>
                  <a:pt x="3963214" y="1350291"/>
                </a:moveTo>
                <a:cubicBezTo>
                  <a:pt x="3961505" y="1349852"/>
                  <a:pt x="3959961" y="1349940"/>
                  <a:pt x="3958581" y="1350555"/>
                </a:cubicBezTo>
                <a:cubicBezTo>
                  <a:pt x="3955821" y="1351784"/>
                  <a:pt x="3952930" y="1354066"/>
                  <a:pt x="3949907" y="1357402"/>
                </a:cubicBezTo>
                <a:lnTo>
                  <a:pt x="3977244" y="1374258"/>
                </a:lnTo>
                <a:cubicBezTo>
                  <a:pt x="3978514" y="1375307"/>
                  <a:pt x="3980179" y="1375831"/>
                  <a:pt x="3982238" y="1375831"/>
                </a:cubicBezTo>
                <a:cubicBezTo>
                  <a:pt x="3984297" y="1375831"/>
                  <a:pt x="3985436" y="1375307"/>
                  <a:pt x="3985655" y="1374258"/>
                </a:cubicBezTo>
                <a:cubicBezTo>
                  <a:pt x="3986750" y="1372020"/>
                  <a:pt x="3987714" y="1369648"/>
                  <a:pt x="3988546" y="1367140"/>
                </a:cubicBezTo>
                <a:cubicBezTo>
                  <a:pt x="3989379" y="1364633"/>
                  <a:pt x="3989817" y="1362774"/>
                  <a:pt x="3989860" y="1361564"/>
                </a:cubicBezTo>
                <a:cubicBezTo>
                  <a:pt x="3989729" y="1360511"/>
                  <a:pt x="3988940" y="1359458"/>
                  <a:pt x="3987495" y="1358405"/>
                </a:cubicBezTo>
                <a:cubicBezTo>
                  <a:pt x="3986049" y="1357351"/>
                  <a:pt x="3984735" y="1356298"/>
                  <a:pt x="3983552" y="1355245"/>
                </a:cubicBezTo>
                <a:cubicBezTo>
                  <a:pt x="3980442" y="1355289"/>
                  <a:pt x="3977725" y="1355201"/>
                  <a:pt x="3975404" y="1354981"/>
                </a:cubicBezTo>
                <a:cubicBezTo>
                  <a:pt x="3973082" y="1354762"/>
                  <a:pt x="3970891" y="1354148"/>
                  <a:pt x="3968832" y="1353138"/>
                </a:cubicBezTo>
                <a:lnTo>
                  <a:pt x="3968832" y="1353188"/>
                </a:lnTo>
                <a:cubicBezTo>
                  <a:pt x="3966795" y="1351696"/>
                  <a:pt x="3964922" y="1350730"/>
                  <a:pt x="3963214" y="1350291"/>
                </a:cubicBezTo>
                <a:close/>
                <a:moveTo>
                  <a:pt x="1337026" y="1345714"/>
                </a:moveTo>
                <a:cubicBezTo>
                  <a:pt x="1339737" y="1345627"/>
                  <a:pt x="1342253" y="1345932"/>
                  <a:pt x="1344572" y="1346628"/>
                </a:cubicBezTo>
                <a:cubicBezTo>
                  <a:pt x="1349210" y="1348020"/>
                  <a:pt x="1353590" y="1348891"/>
                  <a:pt x="1357712" y="1349239"/>
                </a:cubicBezTo>
                <a:cubicBezTo>
                  <a:pt x="1363895" y="1353295"/>
                  <a:pt x="1369421" y="1356583"/>
                  <a:pt x="1374289" y="1359104"/>
                </a:cubicBezTo>
                <a:cubicBezTo>
                  <a:pt x="1379157" y="1361625"/>
                  <a:pt x="1384156" y="1363889"/>
                  <a:pt x="1389287" y="1365898"/>
                </a:cubicBezTo>
                <a:cubicBezTo>
                  <a:pt x="1407311" y="1373140"/>
                  <a:pt x="1425467" y="1380251"/>
                  <a:pt x="1443754" y="1387230"/>
                </a:cubicBezTo>
                <a:cubicBezTo>
                  <a:pt x="1462042" y="1394209"/>
                  <a:pt x="1479671" y="1401848"/>
                  <a:pt x="1496643" y="1410144"/>
                </a:cubicBezTo>
                <a:cubicBezTo>
                  <a:pt x="1509273" y="1417694"/>
                  <a:pt x="1521377" y="1426825"/>
                  <a:pt x="1532955" y="1437536"/>
                </a:cubicBezTo>
                <a:cubicBezTo>
                  <a:pt x="1544533" y="1448246"/>
                  <a:pt x="1555584" y="1459484"/>
                  <a:pt x="1566109" y="1471248"/>
                </a:cubicBezTo>
                <a:cubicBezTo>
                  <a:pt x="1585405" y="1496533"/>
                  <a:pt x="1597334" y="1523925"/>
                  <a:pt x="1601895" y="1553423"/>
                </a:cubicBezTo>
                <a:cubicBezTo>
                  <a:pt x="1604000" y="1566197"/>
                  <a:pt x="1605052" y="1579630"/>
                  <a:pt x="1605052" y="1593720"/>
                </a:cubicBezTo>
                <a:cubicBezTo>
                  <a:pt x="1605052" y="1607811"/>
                  <a:pt x="1604000" y="1621771"/>
                  <a:pt x="1601895" y="1635598"/>
                </a:cubicBezTo>
                <a:cubicBezTo>
                  <a:pt x="1600974" y="1651447"/>
                  <a:pt x="1598605" y="1667883"/>
                  <a:pt x="1594790" y="1684907"/>
                </a:cubicBezTo>
                <a:cubicBezTo>
                  <a:pt x="1590975" y="1701930"/>
                  <a:pt x="1584923" y="1718446"/>
                  <a:pt x="1576634" y="1734454"/>
                </a:cubicBezTo>
                <a:cubicBezTo>
                  <a:pt x="1562250" y="1757616"/>
                  <a:pt x="1546813" y="1780712"/>
                  <a:pt x="1530324" y="1803743"/>
                </a:cubicBezTo>
                <a:cubicBezTo>
                  <a:pt x="1520149" y="1818127"/>
                  <a:pt x="1508922" y="1831459"/>
                  <a:pt x="1496643" y="1843739"/>
                </a:cubicBezTo>
                <a:cubicBezTo>
                  <a:pt x="1495459" y="1845756"/>
                  <a:pt x="1493617" y="1847510"/>
                  <a:pt x="1491118" y="1849001"/>
                </a:cubicBezTo>
                <a:cubicBezTo>
                  <a:pt x="1488618" y="1850492"/>
                  <a:pt x="1486250" y="1852246"/>
                  <a:pt x="1484013" y="1854264"/>
                </a:cubicBezTo>
                <a:cubicBezTo>
                  <a:pt x="1478707" y="1855448"/>
                  <a:pt x="1474058" y="1857816"/>
                  <a:pt x="1470067" y="1861368"/>
                </a:cubicBezTo>
                <a:cubicBezTo>
                  <a:pt x="1466077" y="1864920"/>
                  <a:pt x="1463007" y="1868867"/>
                  <a:pt x="1460858" y="1873209"/>
                </a:cubicBezTo>
                <a:cubicBezTo>
                  <a:pt x="1458665" y="1876586"/>
                  <a:pt x="1455683" y="1879831"/>
                  <a:pt x="1451911" y="1882945"/>
                </a:cubicBezTo>
                <a:cubicBezTo>
                  <a:pt x="1448140" y="1886058"/>
                  <a:pt x="1444105" y="1887725"/>
                  <a:pt x="1439808" y="1887944"/>
                </a:cubicBezTo>
                <a:cubicBezTo>
                  <a:pt x="1438843" y="1887856"/>
                  <a:pt x="1438141" y="1887506"/>
                  <a:pt x="1437703" y="1886892"/>
                </a:cubicBezTo>
                <a:cubicBezTo>
                  <a:pt x="1437264" y="1886277"/>
                  <a:pt x="1436562" y="1885927"/>
                  <a:pt x="1435598" y="1885839"/>
                </a:cubicBezTo>
                <a:cubicBezTo>
                  <a:pt x="1435948" y="1879875"/>
                  <a:pt x="1437352" y="1877068"/>
                  <a:pt x="1439808" y="1877419"/>
                </a:cubicBezTo>
                <a:cubicBezTo>
                  <a:pt x="1443053" y="1877419"/>
                  <a:pt x="1446035" y="1876366"/>
                  <a:pt x="1448754" y="1874261"/>
                </a:cubicBezTo>
                <a:cubicBezTo>
                  <a:pt x="1451473" y="1872156"/>
                  <a:pt x="1453402" y="1868999"/>
                  <a:pt x="1454543" y="1864789"/>
                </a:cubicBezTo>
                <a:cubicBezTo>
                  <a:pt x="1450376" y="1863868"/>
                  <a:pt x="1446605" y="1863078"/>
                  <a:pt x="1443228" y="1862421"/>
                </a:cubicBezTo>
                <a:cubicBezTo>
                  <a:pt x="1439851" y="1861763"/>
                  <a:pt x="1436606" y="1860447"/>
                  <a:pt x="1433492" y="1858474"/>
                </a:cubicBezTo>
                <a:lnTo>
                  <a:pt x="1431388" y="1858474"/>
                </a:lnTo>
                <a:cubicBezTo>
                  <a:pt x="1424985" y="1854571"/>
                  <a:pt x="1418845" y="1853431"/>
                  <a:pt x="1412969" y="1855053"/>
                </a:cubicBezTo>
                <a:cubicBezTo>
                  <a:pt x="1407092" y="1856676"/>
                  <a:pt x="1402005" y="1859219"/>
                  <a:pt x="1397707" y="1862684"/>
                </a:cubicBezTo>
                <a:cubicBezTo>
                  <a:pt x="1395646" y="1863605"/>
                  <a:pt x="1393453" y="1863868"/>
                  <a:pt x="1391129" y="1863473"/>
                </a:cubicBezTo>
                <a:cubicBezTo>
                  <a:pt x="1388805" y="1863078"/>
                  <a:pt x="1386086" y="1862815"/>
                  <a:pt x="1382972" y="1862684"/>
                </a:cubicBezTo>
                <a:cubicBezTo>
                  <a:pt x="1374683" y="1859570"/>
                  <a:pt x="1368105" y="1855799"/>
                  <a:pt x="1363237" y="1851369"/>
                </a:cubicBezTo>
                <a:cubicBezTo>
                  <a:pt x="1358369" y="1846940"/>
                  <a:pt x="1354422" y="1841590"/>
                  <a:pt x="1351396" y="1835319"/>
                </a:cubicBezTo>
                <a:cubicBezTo>
                  <a:pt x="1346015" y="1833301"/>
                  <a:pt x="1342077" y="1831021"/>
                  <a:pt x="1339584" y="1828477"/>
                </a:cubicBezTo>
                <a:cubicBezTo>
                  <a:pt x="1337091" y="1825933"/>
                  <a:pt x="1336828" y="1822601"/>
                  <a:pt x="1338797" y="1818478"/>
                </a:cubicBezTo>
                <a:cubicBezTo>
                  <a:pt x="1334686" y="1818522"/>
                  <a:pt x="1330838" y="1818961"/>
                  <a:pt x="1327252" y="1819794"/>
                </a:cubicBezTo>
                <a:cubicBezTo>
                  <a:pt x="1323667" y="1820627"/>
                  <a:pt x="1319819" y="1821592"/>
                  <a:pt x="1315709" y="1822688"/>
                </a:cubicBezTo>
                <a:cubicBezTo>
                  <a:pt x="1314790" y="1822732"/>
                  <a:pt x="1314003" y="1822644"/>
                  <a:pt x="1313347" y="1822425"/>
                </a:cubicBezTo>
                <a:cubicBezTo>
                  <a:pt x="1312691" y="1822206"/>
                  <a:pt x="1311380" y="1821592"/>
                  <a:pt x="1309412" y="1820583"/>
                </a:cubicBezTo>
                <a:cubicBezTo>
                  <a:pt x="1303990" y="1817908"/>
                  <a:pt x="1300142" y="1812733"/>
                  <a:pt x="1297868" y="1805059"/>
                </a:cubicBezTo>
                <a:cubicBezTo>
                  <a:pt x="1295594" y="1797384"/>
                  <a:pt x="1295944" y="1790631"/>
                  <a:pt x="1298918" y="1784798"/>
                </a:cubicBezTo>
                <a:cubicBezTo>
                  <a:pt x="1302241" y="1779497"/>
                  <a:pt x="1305564" y="1773506"/>
                  <a:pt x="1308887" y="1766828"/>
                </a:cubicBezTo>
                <a:cubicBezTo>
                  <a:pt x="1312210" y="1760149"/>
                  <a:pt x="1314484" y="1753578"/>
                  <a:pt x="1315709" y="1747115"/>
                </a:cubicBezTo>
                <a:cubicBezTo>
                  <a:pt x="1320037" y="1736520"/>
                  <a:pt x="1323973" y="1725003"/>
                  <a:pt x="1327515" y="1712562"/>
                </a:cubicBezTo>
                <a:cubicBezTo>
                  <a:pt x="1331057" y="1700121"/>
                  <a:pt x="1333418" y="1687021"/>
                  <a:pt x="1334599" y="1673261"/>
                </a:cubicBezTo>
                <a:cubicBezTo>
                  <a:pt x="1337572" y="1657409"/>
                  <a:pt x="1339496" y="1640454"/>
                  <a:pt x="1340371" y="1622396"/>
                </a:cubicBezTo>
                <a:cubicBezTo>
                  <a:pt x="1341245" y="1604338"/>
                  <a:pt x="1342120" y="1586264"/>
                  <a:pt x="1342994" y="1568173"/>
                </a:cubicBezTo>
                <a:cubicBezTo>
                  <a:pt x="1346143" y="1549297"/>
                  <a:pt x="1348243" y="1530685"/>
                  <a:pt x="1349294" y="1512336"/>
                </a:cubicBezTo>
                <a:cubicBezTo>
                  <a:pt x="1350344" y="1493987"/>
                  <a:pt x="1350344" y="1475375"/>
                  <a:pt x="1349292" y="1456499"/>
                </a:cubicBezTo>
                <a:cubicBezTo>
                  <a:pt x="1349204" y="1449081"/>
                  <a:pt x="1348854" y="1441267"/>
                  <a:pt x="1348242" y="1433058"/>
                </a:cubicBezTo>
                <a:cubicBezTo>
                  <a:pt x="1347629" y="1424849"/>
                  <a:pt x="1347279" y="1416509"/>
                  <a:pt x="1347192" y="1408037"/>
                </a:cubicBezTo>
                <a:cubicBezTo>
                  <a:pt x="1348329" y="1400923"/>
                  <a:pt x="1348679" y="1394602"/>
                  <a:pt x="1348242" y="1389072"/>
                </a:cubicBezTo>
                <a:cubicBezTo>
                  <a:pt x="1347805" y="1383543"/>
                  <a:pt x="1346055" y="1377227"/>
                  <a:pt x="1342994" y="1370124"/>
                </a:cubicBezTo>
                <a:lnTo>
                  <a:pt x="1328302" y="1347150"/>
                </a:lnTo>
                <a:cubicBezTo>
                  <a:pt x="1331406" y="1346280"/>
                  <a:pt x="1334314" y="1345801"/>
                  <a:pt x="1337026" y="1345714"/>
                </a:cubicBezTo>
                <a:close/>
                <a:moveTo>
                  <a:pt x="3177456" y="1298367"/>
                </a:moveTo>
                <a:cubicBezTo>
                  <a:pt x="3180527" y="1305740"/>
                  <a:pt x="3183858" y="1311007"/>
                  <a:pt x="3187448" y="1314167"/>
                </a:cubicBezTo>
                <a:cubicBezTo>
                  <a:pt x="3191039" y="1317327"/>
                  <a:pt x="3195409" y="1318380"/>
                  <a:pt x="3200559" y="1317327"/>
                </a:cubicBezTo>
                <a:cubicBezTo>
                  <a:pt x="3198427" y="1314298"/>
                  <a:pt x="3195371" y="1311402"/>
                  <a:pt x="3191389" y="1308637"/>
                </a:cubicBezTo>
                <a:cubicBezTo>
                  <a:pt x="3187407" y="1305872"/>
                  <a:pt x="3182763" y="1302449"/>
                  <a:pt x="3177456" y="1298367"/>
                </a:cubicBezTo>
                <a:close/>
                <a:moveTo>
                  <a:pt x="4800008" y="1283427"/>
                </a:moveTo>
                <a:cubicBezTo>
                  <a:pt x="4789832" y="1284126"/>
                  <a:pt x="4779353" y="1284551"/>
                  <a:pt x="4768571" y="1284702"/>
                </a:cubicBezTo>
                <a:cubicBezTo>
                  <a:pt x="4757790" y="1284854"/>
                  <a:pt x="4746906" y="1284915"/>
                  <a:pt x="4735919" y="1284885"/>
                </a:cubicBezTo>
                <a:lnTo>
                  <a:pt x="4697947" y="1290714"/>
                </a:lnTo>
                <a:lnTo>
                  <a:pt x="4692119" y="1290714"/>
                </a:lnTo>
                <a:cubicBezTo>
                  <a:pt x="4694785" y="1293629"/>
                  <a:pt x="4696728" y="1295086"/>
                  <a:pt x="4697947" y="1295086"/>
                </a:cubicBezTo>
                <a:cubicBezTo>
                  <a:pt x="4700899" y="1297333"/>
                  <a:pt x="4704124" y="1299397"/>
                  <a:pt x="4707623" y="1301280"/>
                </a:cubicBezTo>
                <a:cubicBezTo>
                  <a:pt x="4711122" y="1303162"/>
                  <a:pt x="4714712" y="1304498"/>
                  <a:pt x="4718394" y="1305287"/>
                </a:cubicBezTo>
                <a:cubicBezTo>
                  <a:pt x="4723384" y="1307564"/>
                  <a:pt x="4728008" y="1309932"/>
                  <a:pt x="4732268" y="1312392"/>
                </a:cubicBezTo>
                <a:cubicBezTo>
                  <a:pt x="4736528" y="1314851"/>
                  <a:pt x="4741153" y="1316855"/>
                  <a:pt x="4746142" y="1318403"/>
                </a:cubicBezTo>
                <a:lnTo>
                  <a:pt x="4798559" y="1332976"/>
                </a:lnTo>
                <a:lnTo>
                  <a:pt x="4823364" y="1340263"/>
                </a:lnTo>
                <a:cubicBezTo>
                  <a:pt x="4826942" y="1341083"/>
                  <a:pt x="4829328" y="1341265"/>
                  <a:pt x="4830521" y="1340810"/>
                </a:cubicBezTo>
                <a:cubicBezTo>
                  <a:pt x="4831714" y="1340354"/>
                  <a:pt x="4832264" y="1338715"/>
                  <a:pt x="4832172" y="1335891"/>
                </a:cubicBezTo>
                <a:cubicBezTo>
                  <a:pt x="4832264" y="1333705"/>
                  <a:pt x="4832447" y="1331519"/>
                  <a:pt x="4832723" y="1329333"/>
                </a:cubicBezTo>
                <a:cubicBezTo>
                  <a:pt x="4832998" y="1327147"/>
                  <a:pt x="4832814" y="1324961"/>
                  <a:pt x="4832172" y="1322775"/>
                </a:cubicBezTo>
                <a:cubicBezTo>
                  <a:pt x="4832691" y="1319618"/>
                  <a:pt x="4833116" y="1315731"/>
                  <a:pt x="4833448" y="1311117"/>
                </a:cubicBezTo>
                <a:cubicBezTo>
                  <a:pt x="4833780" y="1306502"/>
                  <a:pt x="4830908" y="1302616"/>
                  <a:pt x="4824832" y="1299458"/>
                </a:cubicBezTo>
                <a:cubicBezTo>
                  <a:pt x="4824863" y="1299336"/>
                  <a:pt x="4824801" y="1298851"/>
                  <a:pt x="4824648" y="1298001"/>
                </a:cubicBezTo>
                <a:cubicBezTo>
                  <a:pt x="4824496" y="1297151"/>
                  <a:pt x="4824067" y="1296665"/>
                  <a:pt x="4823364" y="1296543"/>
                </a:cubicBezTo>
                <a:cubicBezTo>
                  <a:pt x="4821865" y="1294388"/>
                  <a:pt x="4820091" y="1292870"/>
                  <a:pt x="4818042" y="1291989"/>
                </a:cubicBezTo>
                <a:cubicBezTo>
                  <a:pt x="4815993" y="1291109"/>
                  <a:pt x="4813852" y="1290684"/>
                  <a:pt x="4811620" y="1290714"/>
                </a:cubicBezTo>
                <a:lnTo>
                  <a:pt x="4784069" y="1290714"/>
                </a:lnTo>
                <a:cubicBezTo>
                  <a:pt x="4776180" y="1290714"/>
                  <a:pt x="4768647" y="1291078"/>
                  <a:pt x="4761471" y="1291807"/>
                </a:cubicBezTo>
                <a:cubicBezTo>
                  <a:pt x="4754296" y="1292536"/>
                  <a:pt x="4746752" y="1293629"/>
                  <a:pt x="4738840" y="1295086"/>
                </a:cubicBezTo>
                <a:cubicBezTo>
                  <a:pt x="4738810" y="1295025"/>
                  <a:pt x="4738505" y="1294782"/>
                  <a:pt x="4737927" y="1294357"/>
                </a:cubicBezTo>
                <a:cubicBezTo>
                  <a:pt x="4737349" y="1293932"/>
                  <a:pt x="4736680" y="1293689"/>
                  <a:pt x="4735919" y="1293629"/>
                </a:cubicBezTo>
                <a:lnTo>
                  <a:pt x="4735919" y="1292171"/>
                </a:lnTo>
                <a:cubicBezTo>
                  <a:pt x="4743221" y="1290957"/>
                  <a:pt x="4750524" y="1290471"/>
                  <a:pt x="4757826" y="1290714"/>
                </a:cubicBezTo>
                <a:cubicBezTo>
                  <a:pt x="4760078" y="1290744"/>
                  <a:pt x="4762512" y="1290684"/>
                  <a:pt x="4765128" y="1290532"/>
                </a:cubicBezTo>
                <a:cubicBezTo>
                  <a:pt x="4767745" y="1290380"/>
                  <a:pt x="4770179" y="1289955"/>
                  <a:pt x="4772430" y="1289257"/>
                </a:cubicBezTo>
                <a:cubicBezTo>
                  <a:pt x="4777403" y="1287921"/>
                  <a:pt x="4782006" y="1287314"/>
                  <a:pt x="4786237" y="1287435"/>
                </a:cubicBezTo>
                <a:cubicBezTo>
                  <a:pt x="4790468" y="1287557"/>
                  <a:pt x="4795058" y="1287678"/>
                  <a:pt x="4800008" y="1287799"/>
                </a:cubicBezTo>
                <a:cubicBezTo>
                  <a:pt x="4801458" y="1287678"/>
                  <a:pt x="4802907" y="1287192"/>
                  <a:pt x="4804356" y="1286342"/>
                </a:cubicBezTo>
                <a:cubicBezTo>
                  <a:pt x="4805805" y="1285492"/>
                  <a:pt x="4807254" y="1285006"/>
                  <a:pt x="4808703" y="1284885"/>
                </a:cubicBezTo>
                <a:cubicBezTo>
                  <a:pt x="4807254" y="1284824"/>
                  <a:pt x="4805805" y="1284581"/>
                  <a:pt x="4804356" y="1284156"/>
                </a:cubicBezTo>
                <a:cubicBezTo>
                  <a:pt x="4802907" y="1283731"/>
                  <a:pt x="4801458" y="1283488"/>
                  <a:pt x="4800008" y="1283427"/>
                </a:cubicBezTo>
                <a:close/>
                <a:moveTo>
                  <a:pt x="4199715" y="1232493"/>
                </a:moveTo>
                <a:cubicBezTo>
                  <a:pt x="4193946" y="1234704"/>
                  <a:pt x="4188360" y="1236824"/>
                  <a:pt x="4182956" y="1238852"/>
                </a:cubicBezTo>
                <a:cubicBezTo>
                  <a:pt x="4177551" y="1240881"/>
                  <a:pt x="4171965" y="1242638"/>
                  <a:pt x="4166196" y="1244121"/>
                </a:cubicBezTo>
                <a:cubicBezTo>
                  <a:pt x="4161096" y="1245666"/>
                  <a:pt x="4155995" y="1247301"/>
                  <a:pt x="4150894" y="1249027"/>
                </a:cubicBezTo>
                <a:cubicBezTo>
                  <a:pt x="4145794" y="1250753"/>
                  <a:pt x="4140693" y="1252025"/>
                  <a:pt x="4135593" y="1252843"/>
                </a:cubicBezTo>
                <a:lnTo>
                  <a:pt x="4094787" y="1257203"/>
                </a:lnTo>
                <a:lnTo>
                  <a:pt x="4090856" y="1257038"/>
                </a:lnTo>
                <a:lnTo>
                  <a:pt x="4086857" y="1264142"/>
                </a:lnTo>
                <a:lnTo>
                  <a:pt x="4094787" y="1264482"/>
                </a:lnTo>
                <a:cubicBezTo>
                  <a:pt x="4097702" y="1264725"/>
                  <a:pt x="4100617" y="1264239"/>
                  <a:pt x="4103531" y="1263025"/>
                </a:cubicBezTo>
                <a:cubicBezTo>
                  <a:pt x="4116647" y="1261809"/>
                  <a:pt x="4129763" y="1259869"/>
                  <a:pt x="4142879" y="1257203"/>
                </a:cubicBezTo>
                <a:cubicBezTo>
                  <a:pt x="4148010" y="1255810"/>
                  <a:pt x="4153414" y="1254236"/>
                  <a:pt x="4159092" y="1252479"/>
                </a:cubicBezTo>
                <a:cubicBezTo>
                  <a:pt x="4164769" y="1250723"/>
                  <a:pt x="4170538" y="1248421"/>
                  <a:pt x="4176398" y="1245575"/>
                </a:cubicBezTo>
                <a:cubicBezTo>
                  <a:pt x="4180800" y="1244212"/>
                  <a:pt x="4185476" y="1242577"/>
                  <a:pt x="4190424" y="1240669"/>
                </a:cubicBezTo>
                <a:cubicBezTo>
                  <a:pt x="4195373" y="1238762"/>
                  <a:pt x="4200413" y="1236036"/>
                  <a:pt x="4205544" y="1232493"/>
                </a:cubicBezTo>
                <a:close/>
                <a:moveTo>
                  <a:pt x="1520657" y="1226516"/>
                </a:moveTo>
                <a:lnTo>
                  <a:pt x="1518902" y="1228269"/>
                </a:lnTo>
                <a:lnTo>
                  <a:pt x="1525923" y="1231774"/>
                </a:lnTo>
                <a:cubicBezTo>
                  <a:pt x="1529434" y="1235060"/>
                  <a:pt x="1532945" y="1236375"/>
                  <a:pt x="1536456" y="1235718"/>
                </a:cubicBezTo>
                <a:cubicBezTo>
                  <a:pt x="1539967" y="1235060"/>
                  <a:pt x="1543478" y="1233746"/>
                  <a:pt x="1546989" y="1231774"/>
                </a:cubicBezTo>
                <a:lnTo>
                  <a:pt x="1550499" y="1231774"/>
                </a:lnTo>
                <a:cubicBezTo>
                  <a:pt x="1549695" y="1230861"/>
                  <a:pt x="1549110" y="1230058"/>
                  <a:pt x="1548744" y="1229364"/>
                </a:cubicBezTo>
                <a:cubicBezTo>
                  <a:pt x="1548378" y="1228671"/>
                  <a:pt x="1547793" y="1228306"/>
                  <a:pt x="1546989" y="1228269"/>
                </a:cubicBezTo>
                <a:cubicBezTo>
                  <a:pt x="1544319" y="1228196"/>
                  <a:pt x="1541759" y="1227904"/>
                  <a:pt x="1539309" y="1227393"/>
                </a:cubicBezTo>
                <a:cubicBezTo>
                  <a:pt x="1536858" y="1226882"/>
                  <a:pt x="1534737" y="1226589"/>
                  <a:pt x="1532945" y="1226516"/>
                </a:cubicBezTo>
                <a:close/>
                <a:moveTo>
                  <a:pt x="4655837" y="1175685"/>
                </a:moveTo>
                <a:lnTo>
                  <a:pt x="4648537" y="1175700"/>
                </a:lnTo>
                <a:cubicBezTo>
                  <a:pt x="4647716" y="1176371"/>
                  <a:pt x="4646438" y="1176859"/>
                  <a:pt x="4644705" y="1177164"/>
                </a:cubicBezTo>
                <a:cubicBezTo>
                  <a:pt x="4642971" y="1177469"/>
                  <a:pt x="4641329" y="1177957"/>
                  <a:pt x="4639777" y="1178628"/>
                </a:cubicBezTo>
                <a:cubicBezTo>
                  <a:pt x="4636827" y="1179299"/>
                  <a:pt x="4633968" y="1179787"/>
                  <a:pt x="4631200" y="1180092"/>
                </a:cubicBezTo>
                <a:cubicBezTo>
                  <a:pt x="4628433" y="1180397"/>
                  <a:pt x="4625939" y="1180885"/>
                  <a:pt x="4623718" y="1181556"/>
                </a:cubicBezTo>
                <a:cubicBezTo>
                  <a:pt x="4622228" y="1182349"/>
                  <a:pt x="4620464" y="1182959"/>
                  <a:pt x="4618426" y="1183386"/>
                </a:cubicBezTo>
                <a:cubicBezTo>
                  <a:pt x="4616388" y="1183813"/>
                  <a:pt x="4614259" y="1183692"/>
                  <a:pt x="4612039" y="1183020"/>
                </a:cubicBezTo>
                <a:lnTo>
                  <a:pt x="4593060" y="1183020"/>
                </a:lnTo>
                <a:cubicBezTo>
                  <a:pt x="4591600" y="1183173"/>
                  <a:pt x="4590505" y="1183966"/>
                  <a:pt x="4589775" y="1185400"/>
                </a:cubicBezTo>
                <a:cubicBezTo>
                  <a:pt x="4589045" y="1186833"/>
                  <a:pt x="4588680" y="1187992"/>
                  <a:pt x="4588680" y="1188877"/>
                </a:cubicBezTo>
                <a:cubicBezTo>
                  <a:pt x="4589380" y="1194696"/>
                  <a:pt x="4589805" y="1200513"/>
                  <a:pt x="4589957" y="1206327"/>
                </a:cubicBezTo>
                <a:cubicBezTo>
                  <a:pt x="4590109" y="1212142"/>
                  <a:pt x="4590170" y="1217954"/>
                  <a:pt x="4590140" y="1223763"/>
                </a:cubicBezTo>
                <a:cubicBezTo>
                  <a:pt x="4590870" y="1225155"/>
                  <a:pt x="4591600" y="1226002"/>
                  <a:pt x="4592330" y="1226305"/>
                </a:cubicBezTo>
                <a:cubicBezTo>
                  <a:pt x="4593060" y="1226607"/>
                  <a:pt x="4593790" y="1226728"/>
                  <a:pt x="4594520" y="1226668"/>
                </a:cubicBezTo>
                <a:lnTo>
                  <a:pt x="4651457" y="1183001"/>
                </a:lnTo>
                <a:lnTo>
                  <a:pt x="4655837" y="1177149"/>
                </a:lnTo>
                <a:close/>
                <a:moveTo>
                  <a:pt x="4833640" y="1152274"/>
                </a:moveTo>
                <a:lnTo>
                  <a:pt x="4826300" y="1156806"/>
                </a:lnTo>
                <a:cubicBezTo>
                  <a:pt x="4820580" y="1161287"/>
                  <a:pt x="4815152" y="1165768"/>
                  <a:pt x="4810018" y="1170249"/>
                </a:cubicBezTo>
                <a:cubicBezTo>
                  <a:pt x="4804884" y="1174730"/>
                  <a:pt x="4799132" y="1178484"/>
                  <a:pt x="4792763" y="1181512"/>
                </a:cubicBezTo>
                <a:lnTo>
                  <a:pt x="4743221" y="1212031"/>
                </a:lnTo>
                <a:cubicBezTo>
                  <a:pt x="4741792" y="1212697"/>
                  <a:pt x="4740270" y="1213181"/>
                  <a:pt x="4738657" y="1213484"/>
                </a:cubicBezTo>
                <a:cubicBezTo>
                  <a:pt x="4737045" y="1213787"/>
                  <a:pt x="4735158" y="1214271"/>
                  <a:pt x="4732998" y="1214937"/>
                </a:cubicBezTo>
                <a:lnTo>
                  <a:pt x="4728617" y="1216390"/>
                </a:lnTo>
                <a:cubicBezTo>
                  <a:pt x="4723505" y="1219243"/>
                  <a:pt x="4718759" y="1221917"/>
                  <a:pt x="4714377" y="1224413"/>
                </a:cubicBezTo>
                <a:cubicBezTo>
                  <a:pt x="4709996" y="1226908"/>
                  <a:pt x="4705980" y="1229596"/>
                  <a:pt x="4702329" y="1232477"/>
                </a:cubicBezTo>
                <a:cubicBezTo>
                  <a:pt x="4700107" y="1232598"/>
                  <a:pt x="4697978" y="1233445"/>
                  <a:pt x="4695942" y="1235018"/>
                </a:cubicBezTo>
                <a:cubicBezTo>
                  <a:pt x="4693907" y="1236591"/>
                  <a:pt x="4692150" y="1238165"/>
                  <a:pt x="4690671" y="1239738"/>
                </a:cubicBezTo>
                <a:cubicBezTo>
                  <a:pt x="4692880" y="1239829"/>
                  <a:pt x="4695002" y="1240010"/>
                  <a:pt x="4697038" y="1240283"/>
                </a:cubicBezTo>
                <a:cubicBezTo>
                  <a:pt x="4699073" y="1240555"/>
                  <a:pt x="4700837" y="1240373"/>
                  <a:pt x="4702329" y="1239738"/>
                </a:cubicBezTo>
                <a:cubicBezTo>
                  <a:pt x="4706740" y="1239677"/>
                  <a:pt x="4711426" y="1239435"/>
                  <a:pt x="4716386" y="1239012"/>
                </a:cubicBezTo>
                <a:cubicBezTo>
                  <a:pt x="4721345" y="1238588"/>
                  <a:pt x="4726396" y="1238346"/>
                  <a:pt x="4731538" y="1238286"/>
                </a:cubicBezTo>
                <a:cubicBezTo>
                  <a:pt x="4740971" y="1236773"/>
                  <a:pt x="4750218" y="1235442"/>
                  <a:pt x="4759278" y="1234292"/>
                </a:cubicBezTo>
                <a:cubicBezTo>
                  <a:pt x="4768338" y="1233142"/>
                  <a:pt x="4777567" y="1232537"/>
                  <a:pt x="4786967" y="1232477"/>
                </a:cubicBezTo>
                <a:cubicBezTo>
                  <a:pt x="4789865" y="1232537"/>
                  <a:pt x="4792763" y="1232416"/>
                  <a:pt x="4795661" y="1232114"/>
                </a:cubicBezTo>
                <a:cubicBezTo>
                  <a:pt x="4798559" y="1231811"/>
                  <a:pt x="4801458" y="1230964"/>
                  <a:pt x="4804356" y="1229572"/>
                </a:cubicBezTo>
                <a:lnTo>
                  <a:pt x="4824832" y="1229572"/>
                </a:lnTo>
                <a:cubicBezTo>
                  <a:pt x="4825597" y="1229603"/>
                  <a:pt x="4826270" y="1229542"/>
                  <a:pt x="4826851" y="1229391"/>
                </a:cubicBezTo>
                <a:cubicBezTo>
                  <a:pt x="4827432" y="1229239"/>
                  <a:pt x="4827738" y="1228816"/>
                  <a:pt x="4827768" y="1228120"/>
                </a:cubicBezTo>
                <a:cubicBezTo>
                  <a:pt x="4830643" y="1227394"/>
                  <a:pt x="4832600" y="1226305"/>
                  <a:pt x="4833640" y="1224852"/>
                </a:cubicBezTo>
                <a:cubicBezTo>
                  <a:pt x="4834680" y="1223400"/>
                  <a:pt x="4835169" y="1221585"/>
                  <a:pt x="4835108" y="1219406"/>
                </a:cubicBezTo>
                <a:lnTo>
                  <a:pt x="4835108" y="1159590"/>
                </a:lnTo>
                <a:cubicBezTo>
                  <a:pt x="4835047" y="1158279"/>
                  <a:pt x="4834802" y="1157243"/>
                  <a:pt x="4834374" y="1156481"/>
                </a:cubicBezTo>
                <a:cubicBezTo>
                  <a:pt x="4833946" y="1155719"/>
                  <a:pt x="4833701" y="1154317"/>
                  <a:pt x="4833640" y="1152274"/>
                </a:cubicBezTo>
                <a:close/>
                <a:moveTo>
                  <a:pt x="4560414" y="1032430"/>
                </a:moveTo>
                <a:cubicBezTo>
                  <a:pt x="4558990" y="1032855"/>
                  <a:pt x="4558203" y="1033464"/>
                  <a:pt x="4558051" y="1034254"/>
                </a:cubicBezTo>
                <a:lnTo>
                  <a:pt x="4562413" y="1067829"/>
                </a:lnTo>
                <a:lnTo>
                  <a:pt x="4563867" y="1067829"/>
                </a:lnTo>
                <a:lnTo>
                  <a:pt x="4563867" y="1066369"/>
                </a:lnTo>
                <a:cubicBezTo>
                  <a:pt x="4564564" y="1061290"/>
                  <a:pt x="4564988" y="1056485"/>
                  <a:pt x="4565139" y="1051954"/>
                </a:cubicBezTo>
                <a:cubicBezTo>
                  <a:pt x="4565291" y="1047422"/>
                  <a:pt x="4565351" y="1042982"/>
                  <a:pt x="4565321" y="1038634"/>
                </a:cubicBezTo>
                <a:cubicBezTo>
                  <a:pt x="4565351" y="1037204"/>
                  <a:pt x="4565291" y="1036049"/>
                  <a:pt x="4565139" y="1035167"/>
                </a:cubicBezTo>
                <a:cubicBezTo>
                  <a:pt x="4564988" y="1034285"/>
                  <a:pt x="4564564" y="1033494"/>
                  <a:pt x="4563867" y="1032795"/>
                </a:cubicBezTo>
                <a:cubicBezTo>
                  <a:pt x="4562988" y="1032125"/>
                  <a:pt x="4561837" y="1032004"/>
                  <a:pt x="4560414" y="1032430"/>
                </a:cubicBezTo>
                <a:close/>
                <a:moveTo>
                  <a:pt x="4703789" y="1026956"/>
                </a:moveTo>
                <a:cubicBezTo>
                  <a:pt x="4702329" y="1027016"/>
                  <a:pt x="4700868" y="1027260"/>
                  <a:pt x="4699408" y="1027685"/>
                </a:cubicBezTo>
                <a:cubicBezTo>
                  <a:pt x="4697947" y="1028111"/>
                  <a:pt x="4696487" y="1028354"/>
                  <a:pt x="4695026" y="1028415"/>
                </a:cubicBezTo>
                <a:lnTo>
                  <a:pt x="4674752" y="1032795"/>
                </a:lnTo>
                <a:cubicBezTo>
                  <a:pt x="4668852" y="1033555"/>
                  <a:pt x="4662848" y="1034224"/>
                  <a:pt x="4656741" y="1034802"/>
                </a:cubicBezTo>
                <a:cubicBezTo>
                  <a:pt x="4650634" y="1035380"/>
                  <a:pt x="4644980" y="1035684"/>
                  <a:pt x="4639777" y="1035714"/>
                </a:cubicBezTo>
                <a:cubicBezTo>
                  <a:pt x="4630288" y="1036353"/>
                  <a:pt x="4621163" y="1036535"/>
                  <a:pt x="4612404" y="1036261"/>
                </a:cubicBezTo>
                <a:cubicBezTo>
                  <a:pt x="4603644" y="1035988"/>
                  <a:pt x="4595250" y="1035805"/>
                  <a:pt x="4587220" y="1035714"/>
                </a:cubicBezTo>
                <a:lnTo>
                  <a:pt x="4577001" y="1034254"/>
                </a:lnTo>
                <a:cubicBezTo>
                  <a:pt x="4574142" y="1034133"/>
                  <a:pt x="4572195" y="1034376"/>
                  <a:pt x="4571161" y="1034984"/>
                </a:cubicBezTo>
                <a:cubicBezTo>
                  <a:pt x="4570127" y="1035592"/>
                  <a:pt x="4569640" y="1037295"/>
                  <a:pt x="4569701" y="1040093"/>
                </a:cubicBezTo>
                <a:lnTo>
                  <a:pt x="4574081" y="1059070"/>
                </a:lnTo>
                <a:cubicBezTo>
                  <a:pt x="4574872" y="1064909"/>
                  <a:pt x="4575845" y="1070748"/>
                  <a:pt x="4577001" y="1076587"/>
                </a:cubicBezTo>
                <a:cubicBezTo>
                  <a:pt x="4578156" y="1082426"/>
                  <a:pt x="4579130" y="1088265"/>
                  <a:pt x="4579921" y="1094104"/>
                </a:cubicBezTo>
                <a:lnTo>
                  <a:pt x="4584300" y="1136345"/>
                </a:lnTo>
                <a:cubicBezTo>
                  <a:pt x="4585000" y="1136435"/>
                  <a:pt x="4585426" y="1136978"/>
                  <a:pt x="4585578" y="1137972"/>
                </a:cubicBezTo>
                <a:cubicBezTo>
                  <a:pt x="4585730" y="1138967"/>
                  <a:pt x="4585791" y="1139871"/>
                  <a:pt x="4585760" y="1140685"/>
                </a:cubicBezTo>
                <a:cubicBezTo>
                  <a:pt x="4586460" y="1140745"/>
                  <a:pt x="4586886" y="1140986"/>
                  <a:pt x="4587038" y="1141408"/>
                </a:cubicBezTo>
                <a:cubicBezTo>
                  <a:pt x="4587190" y="1141830"/>
                  <a:pt x="4587251" y="1142071"/>
                  <a:pt x="4587220" y="1142131"/>
                </a:cubicBezTo>
                <a:cubicBezTo>
                  <a:pt x="4607785" y="1123315"/>
                  <a:pt x="4627969" y="1104563"/>
                  <a:pt x="4647774" y="1085875"/>
                </a:cubicBezTo>
                <a:cubicBezTo>
                  <a:pt x="4667579" y="1067187"/>
                  <a:pt x="4686251" y="1048034"/>
                  <a:pt x="4703789" y="1028415"/>
                </a:cubicBezTo>
                <a:close/>
                <a:moveTo>
                  <a:pt x="1718587" y="923317"/>
                </a:moveTo>
                <a:cubicBezTo>
                  <a:pt x="1715159" y="932919"/>
                  <a:pt x="1711951" y="942194"/>
                  <a:pt x="1708961" y="951139"/>
                </a:cubicBezTo>
                <a:cubicBezTo>
                  <a:pt x="1705971" y="960085"/>
                  <a:pt x="1702762" y="968921"/>
                  <a:pt x="1699335" y="977647"/>
                </a:cubicBezTo>
                <a:cubicBezTo>
                  <a:pt x="1697475" y="986520"/>
                  <a:pt x="1695069" y="995502"/>
                  <a:pt x="1692115" y="1004594"/>
                </a:cubicBezTo>
                <a:cubicBezTo>
                  <a:pt x="1689162" y="1013685"/>
                  <a:pt x="1686318" y="1022229"/>
                  <a:pt x="1683583" y="1030225"/>
                </a:cubicBezTo>
                <a:cubicBezTo>
                  <a:pt x="1684385" y="1030152"/>
                  <a:pt x="1684969" y="1030298"/>
                  <a:pt x="1685333" y="1030663"/>
                </a:cubicBezTo>
                <a:cubicBezTo>
                  <a:pt x="1685698" y="1031029"/>
                  <a:pt x="1686281" y="1032051"/>
                  <a:pt x="1687084" y="1033730"/>
                </a:cubicBezTo>
                <a:cubicBezTo>
                  <a:pt x="1699297" y="1020659"/>
                  <a:pt x="1711626" y="1008245"/>
                  <a:pt x="1724070" y="996488"/>
                </a:cubicBezTo>
                <a:cubicBezTo>
                  <a:pt x="1736514" y="984731"/>
                  <a:pt x="1749299" y="973193"/>
                  <a:pt x="1762425" y="961874"/>
                </a:cubicBezTo>
                <a:cubicBezTo>
                  <a:pt x="1760706" y="959318"/>
                  <a:pt x="1758878" y="956981"/>
                  <a:pt x="1756940" y="954863"/>
                </a:cubicBezTo>
                <a:cubicBezTo>
                  <a:pt x="1755002" y="952746"/>
                  <a:pt x="1752735" y="950409"/>
                  <a:pt x="1750139" y="947853"/>
                </a:cubicBezTo>
                <a:cubicBezTo>
                  <a:pt x="1748421" y="946831"/>
                  <a:pt x="1746593" y="945370"/>
                  <a:pt x="1744655" y="943472"/>
                </a:cubicBezTo>
                <a:cubicBezTo>
                  <a:pt x="1742717" y="941573"/>
                  <a:pt x="1740450" y="940112"/>
                  <a:pt x="1737854" y="939090"/>
                </a:cubicBezTo>
                <a:cubicBezTo>
                  <a:pt x="1734346" y="940039"/>
                  <a:pt x="1731279" y="939893"/>
                  <a:pt x="1728652" y="938652"/>
                </a:cubicBezTo>
                <a:cubicBezTo>
                  <a:pt x="1726026" y="937410"/>
                  <a:pt x="1723837" y="934635"/>
                  <a:pt x="1722087" y="930327"/>
                </a:cubicBezTo>
                <a:lnTo>
                  <a:pt x="1722087" y="926822"/>
                </a:lnTo>
                <a:close/>
                <a:moveTo>
                  <a:pt x="568590" y="900759"/>
                </a:moveTo>
                <a:cubicBezTo>
                  <a:pt x="566479" y="901769"/>
                  <a:pt x="564896" y="902384"/>
                  <a:pt x="563840" y="902603"/>
                </a:cubicBezTo>
                <a:cubicBezTo>
                  <a:pt x="562784" y="902823"/>
                  <a:pt x="562256" y="902911"/>
                  <a:pt x="562256" y="902867"/>
                </a:cubicBezTo>
                <a:cubicBezTo>
                  <a:pt x="553591" y="910201"/>
                  <a:pt x="544530" y="917666"/>
                  <a:pt x="535074" y="925263"/>
                </a:cubicBezTo>
                <a:cubicBezTo>
                  <a:pt x="525617" y="932860"/>
                  <a:pt x="517084" y="940853"/>
                  <a:pt x="509474" y="949240"/>
                </a:cubicBezTo>
                <a:cubicBezTo>
                  <a:pt x="499885" y="960219"/>
                  <a:pt x="494783" y="972515"/>
                  <a:pt x="494167" y="986128"/>
                </a:cubicBezTo>
                <a:cubicBezTo>
                  <a:pt x="493552" y="999742"/>
                  <a:pt x="497950" y="1012038"/>
                  <a:pt x="507363" y="1023016"/>
                </a:cubicBezTo>
                <a:cubicBezTo>
                  <a:pt x="513873" y="1029209"/>
                  <a:pt x="520910" y="1035260"/>
                  <a:pt x="528476" y="1041171"/>
                </a:cubicBezTo>
                <a:cubicBezTo>
                  <a:pt x="536041" y="1047081"/>
                  <a:pt x="543079" y="1053635"/>
                  <a:pt x="549589" y="1060834"/>
                </a:cubicBezTo>
                <a:cubicBezTo>
                  <a:pt x="549765" y="1061750"/>
                  <a:pt x="550468" y="1062012"/>
                  <a:pt x="551700" y="1061619"/>
                </a:cubicBezTo>
                <a:cubicBezTo>
                  <a:pt x="552932" y="1061226"/>
                  <a:pt x="553635" y="1060965"/>
                  <a:pt x="553811" y="1060834"/>
                </a:cubicBezTo>
                <a:cubicBezTo>
                  <a:pt x="560893" y="1034457"/>
                  <a:pt x="565203" y="1007793"/>
                  <a:pt x="566743" y="980843"/>
                </a:cubicBezTo>
                <a:cubicBezTo>
                  <a:pt x="568282" y="953893"/>
                  <a:pt x="568898" y="927198"/>
                  <a:pt x="568590" y="900759"/>
                </a:cubicBezTo>
                <a:close/>
                <a:moveTo>
                  <a:pt x="2926958" y="854296"/>
                </a:moveTo>
                <a:cubicBezTo>
                  <a:pt x="2922529" y="856272"/>
                  <a:pt x="2917705" y="858116"/>
                  <a:pt x="2912486" y="859828"/>
                </a:cubicBezTo>
                <a:cubicBezTo>
                  <a:pt x="2907267" y="861541"/>
                  <a:pt x="2902970" y="863912"/>
                  <a:pt x="2899593" y="866942"/>
                </a:cubicBezTo>
                <a:lnTo>
                  <a:pt x="2899593" y="871157"/>
                </a:lnTo>
                <a:cubicBezTo>
                  <a:pt x="2903847" y="867117"/>
                  <a:pt x="2908495" y="864131"/>
                  <a:pt x="2913539" y="862199"/>
                </a:cubicBezTo>
                <a:cubicBezTo>
                  <a:pt x="2918582" y="860267"/>
                  <a:pt x="2923757" y="858335"/>
                  <a:pt x="2929063" y="856403"/>
                </a:cubicBezTo>
                <a:close/>
                <a:moveTo>
                  <a:pt x="681681" y="843396"/>
                </a:moveTo>
                <a:cubicBezTo>
                  <a:pt x="680197" y="842347"/>
                  <a:pt x="676880" y="843903"/>
                  <a:pt x="671730" y="848062"/>
                </a:cubicBezTo>
                <a:cubicBezTo>
                  <a:pt x="655008" y="851355"/>
                  <a:pt x="639352" y="856889"/>
                  <a:pt x="624762" y="864662"/>
                </a:cubicBezTo>
                <a:cubicBezTo>
                  <a:pt x="610171" y="872434"/>
                  <a:pt x="595610" y="881656"/>
                  <a:pt x="581077" y="892327"/>
                </a:cubicBezTo>
                <a:lnTo>
                  <a:pt x="578996" y="896543"/>
                </a:lnTo>
                <a:cubicBezTo>
                  <a:pt x="579906" y="900847"/>
                  <a:pt x="580687" y="905414"/>
                  <a:pt x="581337" y="910244"/>
                </a:cubicBezTo>
                <a:cubicBezTo>
                  <a:pt x="581987" y="915075"/>
                  <a:pt x="583288" y="919642"/>
                  <a:pt x="585239" y="923946"/>
                </a:cubicBezTo>
                <a:lnTo>
                  <a:pt x="595706" y="978751"/>
                </a:lnTo>
                <a:cubicBezTo>
                  <a:pt x="596938" y="984943"/>
                  <a:pt x="598698" y="991003"/>
                  <a:pt x="600985" y="996931"/>
                </a:cubicBezTo>
                <a:cubicBezTo>
                  <a:pt x="603273" y="1002860"/>
                  <a:pt x="605033" y="1009447"/>
                  <a:pt x="606265" y="1016693"/>
                </a:cubicBezTo>
                <a:lnTo>
                  <a:pt x="610488" y="1016693"/>
                </a:lnTo>
                <a:cubicBezTo>
                  <a:pt x="611456" y="1015551"/>
                  <a:pt x="612160" y="1014146"/>
                  <a:pt x="612600" y="1012477"/>
                </a:cubicBezTo>
                <a:cubicBezTo>
                  <a:pt x="613040" y="1010808"/>
                  <a:pt x="613744" y="1009403"/>
                  <a:pt x="614712" y="1008261"/>
                </a:cubicBezTo>
                <a:cubicBezTo>
                  <a:pt x="625447" y="993594"/>
                  <a:pt x="635126" y="978136"/>
                  <a:pt x="643749" y="961888"/>
                </a:cubicBezTo>
                <a:cubicBezTo>
                  <a:pt x="652372" y="945639"/>
                  <a:pt x="658883" y="928074"/>
                  <a:pt x="663283" y="909191"/>
                </a:cubicBezTo>
                <a:lnTo>
                  <a:pt x="682206" y="854386"/>
                </a:lnTo>
                <a:cubicBezTo>
                  <a:pt x="683339" y="848107"/>
                  <a:pt x="683164" y="844444"/>
                  <a:pt x="681681" y="843396"/>
                </a:cubicBezTo>
                <a:close/>
                <a:moveTo>
                  <a:pt x="1955220" y="835687"/>
                </a:moveTo>
                <a:lnTo>
                  <a:pt x="1853689" y="932080"/>
                </a:lnTo>
                <a:cubicBezTo>
                  <a:pt x="1853763" y="932043"/>
                  <a:pt x="1854055" y="932116"/>
                  <a:pt x="1854567" y="932299"/>
                </a:cubicBezTo>
                <a:cubicBezTo>
                  <a:pt x="1855079" y="932481"/>
                  <a:pt x="1855371" y="932993"/>
                  <a:pt x="1855445" y="933832"/>
                </a:cubicBezTo>
                <a:lnTo>
                  <a:pt x="1874750" y="923317"/>
                </a:lnTo>
                <a:lnTo>
                  <a:pt x="1944730" y="886512"/>
                </a:lnTo>
                <a:cubicBezTo>
                  <a:pt x="1948409" y="885745"/>
                  <a:pt x="1951541" y="884212"/>
                  <a:pt x="1954127" y="881911"/>
                </a:cubicBezTo>
                <a:cubicBezTo>
                  <a:pt x="1956713" y="879611"/>
                  <a:pt x="1957660" y="875887"/>
                  <a:pt x="1956968" y="870739"/>
                </a:cubicBezTo>
                <a:cubicBezTo>
                  <a:pt x="1956203" y="868986"/>
                  <a:pt x="1955985" y="866795"/>
                  <a:pt x="1956312" y="864166"/>
                </a:cubicBezTo>
                <a:cubicBezTo>
                  <a:pt x="1956640" y="861537"/>
                  <a:pt x="1956859" y="858470"/>
                  <a:pt x="1956968" y="854965"/>
                </a:cubicBezTo>
                <a:lnTo>
                  <a:pt x="1956968" y="835687"/>
                </a:lnTo>
                <a:close/>
                <a:moveTo>
                  <a:pt x="1956968" y="737733"/>
                </a:moveTo>
                <a:cubicBezTo>
                  <a:pt x="1953180" y="738023"/>
                  <a:pt x="1950266" y="739182"/>
                  <a:pt x="1948227" y="741211"/>
                </a:cubicBezTo>
                <a:lnTo>
                  <a:pt x="1913261" y="760339"/>
                </a:lnTo>
                <a:cubicBezTo>
                  <a:pt x="1911622" y="760448"/>
                  <a:pt x="1910529" y="761103"/>
                  <a:pt x="1909983" y="762303"/>
                </a:cubicBezTo>
                <a:cubicBezTo>
                  <a:pt x="1909436" y="763504"/>
                  <a:pt x="1908781" y="764597"/>
                  <a:pt x="1908016" y="765583"/>
                </a:cubicBezTo>
                <a:lnTo>
                  <a:pt x="1908016" y="767335"/>
                </a:lnTo>
                <a:lnTo>
                  <a:pt x="1915009" y="767335"/>
                </a:lnTo>
                <a:cubicBezTo>
                  <a:pt x="1922803" y="765328"/>
                  <a:pt x="1929942" y="764088"/>
                  <a:pt x="1936426" y="763616"/>
                </a:cubicBezTo>
                <a:cubicBezTo>
                  <a:pt x="1942909" y="763144"/>
                  <a:pt x="1949174" y="764968"/>
                  <a:pt x="1955220" y="769088"/>
                </a:cubicBezTo>
                <a:cubicBezTo>
                  <a:pt x="1956203" y="769855"/>
                  <a:pt x="1957296" y="770074"/>
                  <a:pt x="1958498" y="769745"/>
                </a:cubicBezTo>
                <a:cubicBezTo>
                  <a:pt x="1959700" y="769416"/>
                  <a:pt x="1960355" y="769197"/>
                  <a:pt x="1960465" y="769088"/>
                </a:cubicBezTo>
                <a:cubicBezTo>
                  <a:pt x="1961302" y="763917"/>
                  <a:pt x="1961812" y="758975"/>
                  <a:pt x="1961994" y="754259"/>
                </a:cubicBezTo>
                <a:cubicBezTo>
                  <a:pt x="1962177" y="749544"/>
                  <a:pt x="1962249" y="744615"/>
                  <a:pt x="1962213" y="739472"/>
                </a:cubicBezTo>
                <a:cubicBezTo>
                  <a:pt x="1962104" y="739399"/>
                  <a:pt x="1961448" y="739109"/>
                  <a:pt x="1960246" y="738602"/>
                </a:cubicBezTo>
                <a:cubicBezTo>
                  <a:pt x="1959044" y="738095"/>
                  <a:pt x="1957951" y="737805"/>
                  <a:pt x="1956968" y="737733"/>
                </a:cubicBezTo>
                <a:close/>
                <a:moveTo>
                  <a:pt x="4694309" y="719171"/>
                </a:moveTo>
                <a:cubicBezTo>
                  <a:pt x="4691824" y="720143"/>
                  <a:pt x="4689164" y="720751"/>
                  <a:pt x="4686330" y="720994"/>
                </a:cubicBezTo>
                <a:cubicBezTo>
                  <a:pt x="4687023" y="722362"/>
                  <a:pt x="4687445" y="723274"/>
                  <a:pt x="4687596" y="723730"/>
                </a:cubicBezTo>
                <a:cubicBezTo>
                  <a:pt x="4687747" y="724186"/>
                  <a:pt x="4687807" y="724733"/>
                  <a:pt x="4687777" y="725371"/>
                </a:cubicBezTo>
                <a:lnTo>
                  <a:pt x="4702329" y="719536"/>
                </a:lnTo>
                <a:cubicBezTo>
                  <a:pt x="4699468" y="718320"/>
                  <a:pt x="4696795" y="718198"/>
                  <a:pt x="4694309" y="719171"/>
                </a:cubicBezTo>
                <a:close/>
                <a:moveTo>
                  <a:pt x="1354520" y="703501"/>
                </a:moveTo>
                <a:cubicBezTo>
                  <a:pt x="1352913" y="703611"/>
                  <a:pt x="1351361" y="704132"/>
                  <a:pt x="1349864" y="705065"/>
                </a:cubicBezTo>
                <a:cubicBezTo>
                  <a:pt x="1346870" y="706930"/>
                  <a:pt x="1343657" y="708466"/>
                  <a:pt x="1340225" y="709674"/>
                </a:cubicBezTo>
                <a:cubicBezTo>
                  <a:pt x="1343110" y="710442"/>
                  <a:pt x="1346542" y="710222"/>
                  <a:pt x="1350522" y="709015"/>
                </a:cubicBezTo>
                <a:cubicBezTo>
                  <a:pt x="1354502" y="707808"/>
                  <a:pt x="1357496" y="706272"/>
                  <a:pt x="1359504" y="704406"/>
                </a:cubicBezTo>
                <a:cubicBezTo>
                  <a:pt x="1357788" y="703693"/>
                  <a:pt x="1356126" y="703391"/>
                  <a:pt x="1354520" y="703501"/>
                </a:cubicBezTo>
                <a:close/>
                <a:moveTo>
                  <a:pt x="4762207" y="696194"/>
                </a:moveTo>
                <a:cubicBezTo>
                  <a:pt x="4759347" y="695738"/>
                  <a:pt x="4756670" y="696285"/>
                  <a:pt x="4754175" y="697835"/>
                </a:cubicBezTo>
                <a:cubicBezTo>
                  <a:pt x="4751680" y="699385"/>
                  <a:pt x="4749002" y="700297"/>
                  <a:pt x="4746142" y="700571"/>
                </a:cubicBezTo>
                <a:cubicBezTo>
                  <a:pt x="4748546" y="701938"/>
                  <a:pt x="4751406" y="702121"/>
                  <a:pt x="4754723" y="701118"/>
                </a:cubicBezTo>
                <a:cubicBezTo>
                  <a:pt x="4758039" y="700115"/>
                  <a:pt x="4760534" y="698474"/>
                  <a:pt x="4762207" y="696194"/>
                </a:cubicBezTo>
                <a:close/>
                <a:moveTo>
                  <a:pt x="2377677" y="688604"/>
                </a:moveTo>
                <a:cubicBezTo>
                  <a:pt x="2374267" y="690213"/>
                  <a:pt x="2371072" y="691384"/>
                  <a:pt x="2368093" y="692116"/>
                </a:cubicBezTo>
                <a:cubicBezTo>
                  <a:pt x="2365114" y="692847"/>
                  <a:pt x="2361909" y="694018"/>
                  <a:pt x="2358480" y="695627"/>
                </a:cubicBezTo>
                <a:lnTo>
                  <a:pt x="2358480" y="697383"/>
                </a:lnTo>
                <a:lnTo>
                  <a:pt x="2365485" y="697383"/>
                </a:lnTo>
                <a:cubicBezTo>
                  <a:pt x="2366429" y="696468"/>
                  <a:pt x="2367590" y="695664"/>
                  <a:pt x="2368968" y="694969"/>
                </a:cubicBezTo>
                <a:cubicBezTo>
                  <a:pt x="2370347" y="694274"/>
                  <a:pt x="2371508" y="693908"/>
                  <a:pt x="2372452" y="693871"/>
                </a:cubicBezTo>
                <a:lnTo>
                  <a:pt x="2384643" y="690360"/>
                </a:lnTo>
                <a:lnTo>
                  <a:pt x="2384643" y="688604"/>
                </a:lnTo>
                <a:close/>
                <a:moveTo>
                  <a:pt x="1422424" y="685092"/>
                </a:moveTo>
                <a:cubicBezTo>
                  <a:pt x="1417472" y="688604"/>
                  <a:pt x="1411647" y="690360"/>
                  <a:pt x="1404949" y="690360"/>
                </a:cubicBezTo>
                <a:cubicBezTo>
                  <a:pt x="1400471" y="691311"/>
                  <a:pt x="1395447" y="692481"/>
                  <a:pt x="1389877" y="693871"/>
                </a:cubicBezTo>
                <a:cubicBezTo>
                  <a:pt x="1384306" y="695261"/>
                  <a:pt x="1378846" y="696432"/>
                  <a:pt x="1373494" y="697383"/>
                </a:cubicBezTo>
                <a:lnTo>
                  <a:pt x="1363009" y="700895"/>
                </a:lnTo>
                <a:lnTo>
                  <a:pt x="1363009" y="704406"/>
                </a:lnTo>
                <a:cubicBezTo>
                  <a:pt x="1364684" y="704443"/>
                  <a:pt x="1366140" y="704370"/>
                  <a:pt x="1367378" y="704187"/>
                </a:cubicBezTo>
                <a:cubicBezTo>
                  <a:pt x="1368615" y="704004"/>
                  <a:pt x="1370072" y="703492"/>
                  <a:pt x="1371746" y="702650"/>
                </a:cubicBezTo>
                <a:cubicBezTo>
                  <a:pt x="1379028" y="699139"/>
                  <a:pt x="1387183" y="697383"/>
                  <a:pt x="1396211" y="697383"/>
                </a:cubicBezTo>
                <a:lnTo>
                  <a:pt x="1399706" y="697383"/>
                </a:lnTo>
                <a:lnTo>
                  <a:pt x="1424171" y="692116"/>
                </a:lnTo>
                <a:cubicBezTo>
                  <a:pt x="1424972" y="692079"/>
                  <a:pt x="1425555" y="691713"/>
                  <a:pt x="1425919" y="691018"/>
                </a:cubicBezTo>
                <a:cubicBezTo>
                  <a:pt x="1426283" y="690323"/>
                  <a:pt x="1426865" y="689518"/>
                  <a:pt x="1427666" y="688604"/>
                </a:cubicBezTo>
                <a:cubicBezTo>
                  <a:pt x="1426792" y="688458"/>
                  <a:pt x="1425919" y="687872"/>
                  <a:pt x="1425045" y="686848"/>
                </a:cubicBezTo>
                <a:cubicBezTo>
                  <a:pt x="1424171" y="685824"/>
                  <a:pt x="1423297" y="685239"/>
                  <a:pt x="1422424" y="685092"/>
                </a:cubicBezTo>
                <a:close/>
                <a:moveTo>
                  <a:pt x="4830704" y="675770"/>
                </a:moveTo>
                <a:cubicBezTo>
                  <a:pt x="4821107" y="677898"/>
                  <a:pt x="4811369" y="680208"/>
                  <a:pt x="4801492" y="682700"/>
                </a:cubicBezTo>
                <a:cubicBezTo>
                  <a:pt x="4791614" y="685192"/>
                  <a:pt x="4781927" y="688231"/>
                  <a:pt x="4772430" y="691818"/>
                </a:cubicBezTo>
                <a:cubicBezTo>
                  <a:pt x="4774651" y="693246"/>
                  <a:pt x="4776776" y="694036"/>
                  <a:pt x="4778806" y="694188"/>
                </a:cubicBezTo>
                <a:cubicBezTo>
                  <a:pt x="4780836" y="694340"/>
                  <a:pt x="4782590" y="694036"/>
                  <a:pt x="4784069" y="693277"/>
                </a:cubicBezTo>
                <a:cubicBezTo>
                  <a:pt x="4786212" y="691119"/>
                  <a:pt x="4788446" y="689599"/>
                  <a:pt x="4790771" y="688718"/>
                </a:cubicBezTo>
                <a:cubicBezTo>
                  <a:pt x="4793095" y="687836"/>
                  <a:pt x="4795691" y="687411"/>
                  <a:pt x="4798559" y="687441"/>
                </a:cubicBezTo>
                <a:lnTo>
                  <a:pt x="4823364" y="680147"/>
                </a:lnTo>
                <a:cubicBezTo>
                  <a:pt x="4824771" y="679387"/>
                  <a:pt x="4825994" y="678719"/>
                  <a:pt x="4827034" y="678141"/>
                </a:cubicBezTo>
                <a:cubicBezTo>
                  <a:pt x="4828074" y="677564"/>
                  <a:pt x="4829297" y="677260"/>
                  <a:pt x="4830704" y="677229"/>
                </a:cubicBezTo>
                <a:close/>
                <a:moveTo>
                  <a:pt x="4556597" y="669935"/>
                </a:moveTo>
                <a:cubicBezTo>
                  <a:pt x="4534840" y="682092"/>
                  <a:pt x="4513606" y="693884"/>
                  <a:pt x="4492897" y="705312"/>
                </a:cubicBezTo>
                <a:cubicBezTo>
                  <a:pt x="4472188" y="716739"/>
                  <a:pt x="4451699" y="729261"/>
                  <a:pt x="4431430" y="742877"/>
                </a:cubicBezTo>
                <a:cubicBezTo>
                  <a:pt x="4432826" y="742816"/>
                  <a:pt x="4434041" y="742573"/>
                  <a:pt x="4435073" y="742148"/>
                </a:cubicBezTo>
                <a:cubicBezTo>
                  <a:pt x="4436105" y="741722"/>
                  <a:pt x="4437319" y="741479"/>
                  <a:pt x="4438716" y="741418"/>
                </a:cubicBezTo>
                <a:lnTo>
                  <a:pt x="4485314" y="723912"/>
                </a:lnTo>
                <a:cubicBezTo>
                  <a:pt x="4491241" y="721025"/>
                  <a:pt x="4497251" y="718411"/>
                  <a:pt x="4503344" y="716071"/>
                </a:cubicBezTo>
                <a:cubicBezTo>
                  <a:pt x="4509436" y="713731"/>
                  <a:pt x="4515072" y="711482"/>
                  <a:pt x="4520251" y="709324"/>
                </a:cubicBezTo>
                <a:cubicBezTo>
                  <a:pt x="4524733" y="708594"/>
                  <a:pt x="4528853" y="707135"/>
                  <a:pt x="4532608" y="704947"/>
                </a:cubicBezTo>
                <a:cubicBezTo>
                  <a:pt x="4536364" y="702759"/>
                  <a:pt x="4539030" y="699841"/>
                  <a:pt x="4540605" y="696194"/>
                </a:cubicBezTo>
                <a:lnTo>
                  <a:pt x="4552236" y="681606"/>
                </a:lnTo>
                <a:cubicBezTo>
                  <a:pt x="4553447" y="678688"/>
                  <a:pt x="4555386" y="675770"/>
                  <a:pt x="4558051" y="672853"/>
                </a:cubicBezTo>
                <a:cubicBezTo>
                  <a:pt x="4557355" y="672184"/>
                  <a:pt x="4556931" y="671698"/>
                  <a:pt x="4556779" y="671394"/>
                </a:cubicBezTo>
                <a:cubicBezTo>
                  <a:pt x="4556628" y="671090"/>
                  <a:pt x="4556567" y="670604"/>
                  <a:pt x="4556597" y="669935"/>
                </a:cubicBezTo>
                <a:close/>
                <a:moveTo>
                  <a:pt x="3150091" y="650016"/>
                </a:moveTo>
                <a:cubicBezTo>
                  <a:pt x="3148073" y="653031"/>
                  <a:pt x="3145793" y="655272"/>
                  <a:pt x="3143249" y="656741"/>
                </a:cubicBezTo>
                <a:cubicBezTo>
                  <a:pt x="3140706" y="658209"/>
                  <a:pt x="3137373" y="659427"/>
                  <a:pt x="3133250" y="660394"/>
                </a:cubicBezTo>
                <a:cubicBezTo>
                  <a:pt x="3133163" y="661360"/>
                  <a:pt x="3133338" y="662063"/>
                  <a:pt x="3133777" y="662502"/>
                </a:cubicBezTo>
                <a:cubicBezTo>
                  <a:pt x="3134215" y="662941"/>
                  <a:pt x="3135443" y="663644"/>
                  <a:pt x="3137461" y="664609"/>
                </a:cubicBezTo>
                <a:lnTo>
                  <a:pt x="3152196" y="652084"/>
                </a:lnTo>
                <a:cubicBezTo>
                  <a:pt x="3152240" y="651998"/>
                  <a:pt x="3152152" y="651653"/>
                  <a:pt x="3151933" y="651050"/>
                </a:cubicBezTo>
                <a:cubicBezTo>
                  <a:pt x="3151713" y="650447"/>
                  <a:pt x="3151099" y="650103"/>
                  <a:pt x="3150091" y="650016"/>
                </a:cubicBezTo>
                <a:close/>
                <a:moveTo>
                  <a:pt x="1895778" y="642953"/>
                </a:moveTo>
                <a:cubicBezTo>
                  <a:pt x="1895705" y="643794"/>
                  <a:pt x="1895414" y="644745"/>
                  <a:pt x="1894904" y="645806"/>
                </a:cubicBezTo>
                <a:cubicBezTo>
                  <a:pt x="1894394" y="646867"/>
                  <a:pt x="1894102" y="648257"/>
                  <a:pt x="1894029" y="649976"/>
                </a:cubicBezTo>
                <a:cubicBezTo>
                  <a:pt x="1895013" y="656963"/>
                  <a:pt x="1896106" y="664059"/>
                  <a:pt x="1897308" y="671265"/>
                </a:cubicBezTo>
                <a:cubicBezTo>
                  <a:pt x="1898509" y="678471"/>
                  <a:pt x="1899165" y="686007"/>
                  <a:pt x="1899274" y="693871"/>
                </a:cubicBezTo>
                <a:cubicBezTo>
                  <a:pt x="1899347" y="694676"/>
                  <a:pt x="1899639" y="695261"/>
                  <a:pt x="1900148" y="695627"/>
                </a:cubicBezTo>
                <a:cubicBezTo>
                  <a:pt x="1900658" y="695993"/>
                  <a:pt x="1900950" y="696578"/>
                  <a:pt x="1901023" y="697383"/>
                </a:cubicBezTo>
                <a:lnTo>
                  <a:pt x="1927247" y="672802"/>
                </a:lnTo>
                <a:cubicBezTo>
                  <a:pt x="1932201" y="665778"/>
                  <a:pt x="1931035" y="660511"/>
                  <a:pt x="1923751" y="656999"/>
                </a:cubicBezTo>
                <a:lnTo>
                  <a:pt x="1901023" y="644709"/>
                </a:lnTo>
                <a:cubicBezTo>
                  <a:pt x="1900148" y="644745"/>
                  <a:pt x="1899274" y="644672"/>
                  <a:pt x="1898400" y="644489"/>
                </a:cubicBezTo>
                <a:cubicBezTo>
                  <a:pt x="1897526" y="644306"/>
                  <a:pt x="1896652" y="643794"/>
                  <a:pt x="1895778" y="642953"/>
                </a:cubicBezTo>
                <a:close/>
                <a:moveTo>
                  <a:pt x="3190086" y="626959"/>
                </a:moveTo>
                <a:lnTo>
                  <a:pt x="3164826" y="645882"/>
                </a:lnTo>
                <a:cubicBezTo>
                  <a:pt x="3169474" y="646656"/>
                  <a:pt x="3174912" y="645604"/>
                  <a:pt x="3181140" y="642726"/>
                </a:cubicBezTo>
                <a:cubicBezTo>
                  <a:pt x="3187367" y="639848"/>
                  <a:pt x="3191753" y="636699"/>
                  <a:pt x="3194296" y="633279"/>
                </a:cubicBezTo>
                <a:cubicBezTo>
                  <a:pt x="3195210" y="631304"/>
                  <a:pt x="3195470" y="629987"/>
                  <a:pt x="3195079" y="629329"/>
                </a:cubicBezTo>
                <a:cubicBezTo>
                  <a:pt x="3194688" y="628670"/>
                  <a:pt x="3194427" y="627880"/>
                  <a:pt x="3194296" y="626959"/>
                </a:cubicBezTo>
                <a:close/>
                <a:moveTo>
                  <a:pt x="2626853" y="602186"/>
                </a:moveTo>
                <a:cubicBezTo>
                  <a:pt x="2624589" y="601677"/>
                  <a:pt x="2622106" y="601822"/>
                  <a:pt x="2619405" y="602623"/>
                </a:cubicBezTo>
                <a:lnTo>
                  <a:pt x="2579095" y="614859"/>
                </a:lnTo>
                <a:cubicBezTo>
                  <a:pt x="2575553" y="615811"/>
                  <a:pt x="2572121" y="616981"/>
                  <a:pt x="2568798" y="618371"/>
                </a:cubicBezTo>
                <a:cubicBezTo>
                  <a:pt x="2565476" y="619762"/>
                  <a:pt x="2562481" y="620932"/>
                  <a:pt x="2559816" y="621883"/>
                </a:cubicBezTo>
                <a:cubicBezTo>
                  <a:pt x="2572011" y="619395"/>
                  <a:pt x="2583987" y="616911"/>
                  <a:pt x="2595744" y="614429"/>
                </a:cubicBezTo>
                <a:cubicBezTo>
                  <a:pt x="2607501" y="611948"/>
                  <a:pt x="2619478" y="608595"/>
                  <a:pt x="2631673" y="604371"/>
                </a:cubicBezTo>
                <a:cubicBezTo>
                  <a:pt x="2630723" y="603425"/>
                  <a:pt x="2629117" y="602696"/>
                  <a:pt x="2626853" y="602186"/>
                </a:cubicBezTo>
                <a:close/>
                <a:moveTo>
                  <a:pt x="334874" y="585092"/>
                </a:moveTo>
                <a:lnTo>
                  <a:pt x="242220" y="597669"/>
                </a:lnTo>
                <a:cubicBezTo>
                  <a:pt x="227327" y="598674"/>
                  <a:pt x="212301" y="599285"/>
                  <a:pt x="197144" y="599503"/>
                </a:cubicBezTo>
                <a:cubicBezTo>
                  <a:pt x="181986" y="599722"/>
                  <a:pt x="167488" y="599809"/>
                  <a:pt x="153649" y="599765"/>
                </a:cubicBezTo>
                <a:lnTo>
                  <a:pt x="153649" y="603958"/>
                </a:lnTo>
                <a:cubicBezTo>
                  <a:pt x="156856" y="604045"/>
                  <a:pt x="160459" y="604395"/>
                  <a:pt x="164457" y="605006"/>
                </a:cubicBezTo>
                <a:cubicBezTo>
                  <a:pt x="168455" y="605617"/>
                  <a:pt x="172584" y="605967"/>
                  <a:pt x="176846" y="606054"/>
                </a:cubicBezTo>
                <a:cubicBezTo>
                  <a:pt x="196704" y="607233"/>
                  <a:pt x="216035" y="607495"/>
                  <a:pt x="234839" y="606840"/>
                </a:cubicBezTo>
                <a:cubicBezTo>
                  <a:pt x="253643" y="606185"/>
                  <a:pt x="272974" y="603827"/>
                  <a:pt x="292832" y="599765"/>
                </a:cubicBezTo>
                <a:lnTo>
                  <a:pt x="326465" y="591380"/>
                </a:lnTo>
                <a:cubicBezTo>
                  <a:pt x="327604" y="591511"/>
                  <a:pt x="329005" y="591249"/>
                  <a:pt x="330669" y="590594"/>
                </a:cubicBezTo>
                <a:cubicBezTo>
                  <a:pt x="332333" y="589939"/>
                  <a:pt x="333735" y="588105"/>
                  <a:pt x="334874" y="585092"/>
                </a:cubicBezTo>
                <a:close/>
                <a:moveTo>
                  <a:pt x="4776629" y="559983"/>
                </a:moveTo>
                <a:cubicBezTo>
                  <a:pt x="4775625" y="559680"/>
                  <a:pt x="4774712" y="559922"/>
                  <a:pt x="4773891" y="560709"/>
                </a:cubicBezTo>
                <a:cubicBezTo>
                  <a:pt x="4769570" y="563552"/>
                  <a:pt x="4765433" y="565852"/>
                  <a:pt x="4761477" y="567606"/>
                </a:cubicBezTo>
                <a:cubicBezTo>
                  <a:pt x="4757522" y="569361"/>
                  <a:pt x="4753384" y="570934"/>
                  <a:pt x="4749063" y="572326"/>
                </a:cubicBezTo>
                <a:cubicBezTo>
                  <a:pt x="4741061" y="575925"/>
                  <a:pt x="4733333" y="579617"/>
                  <a:pt x="4725879" y="583402"/>
                </a:cubicBezTo>
                <a:cubicBezTo>
                  <a:pt x="4718424" y="587187"/>
                  <a:pt x="4711061" y="591250"/>
                  <a:pt x="4703789" y="595591"/>
                </a:cubicBezTo>
                <a:cubicBezTo>
                  <a:pt x="4703059" y="596356"/>
                  <a:pt x="4702329" y="597396"/>
                  <a:pt x="4701598" y="598711"/>
                </a:cubicBezTo>
                <a:cubicBezTo>
                  <a:pt x="4700868" y="600026"/>
                  <a:pt x="4700138" y="601433"/>
                  <a:pt x="4699408" y="602932"/>
                </a:cubicBezTo>
                <a:cubicBezTo>
                  <a:pt x="4698738" y="608037"/>
                  <a:pt x="4698251" y="613207"/>
                  <a:pt x="4697947" y="618441"/>
                </a:cubicBezTo>
                <a:cubicBezTo>
                  <a:pt x="4697643" y="623675"/>
                  <a:pt x="4697156" y="629169"/>
                  <a:pt x="4696487" y="634923"/>
                </a:cubicBezTo>
                <a:cubicBezTo>
                  <a:pt x="4696335" y="639208"/>
                  <a:pt x="4696639" y="641579"/>
                  <a:pt x="4697399" y="642035"/>
                </a:cubicBezTo>
                <a:cubicBezTo>
                  <a:pt x="4698160" y="642491"/>
                  <a:pt x="4700290" y="641579"/>
                  <a:pt x="4703789" y="639300"/>
                </a:cubicBezTo>
                <a:cubicBezTo>
                  <a:pt x="4705249" y="638631"/>
                  <a:pt x="4706710" y="638145"/>
                  <a:pt x="4708170" y="637841"/>
                </a:cubicBezTo>
                <a:cubicBezTo>
                  <a:pt x="4709631" y="637537"/>
                  <a:pt x="4711091" y="637051"/>
                  <a:pt x="4712552" y="636382"/>
                </a:cubicBezTo>
                <a:lnTo>
                  <a:pt x="4749063" y="627654"/>
                </a:lnTo>
                <a:cubicBezTo>
                  <a:pt x="4755028" y="625592"/>
                  <a:pt x="4761354" y="623978"/>
                  <a:pt x="4768041" y="622812"/>
                </a:cubicBezTo>
                <a:cubicBezTo>
                  <a:pt x="4774727" y="621647"/>
                  <a:pt x="4781036" y="620391"/>
                  <a:pt x="4786967" y="619047"/>
                </a:cubicBezTo>
                <a:lnTo>
                  <a:pt x="4795661" y="616144"/>
                </a:lnTo>
                <a:cubicBezTo>
                  <a:pt x="4797171" y="615410"/>
                  <a:pt x="4798137" y="614676"/>
                  <a:pt x="4798559" y="613942"/>
                </a:cubicBezTo>
                <a:cubicBezTo>
                  <a:pt x="4798982" y="613208"/>
                  <a:pt x="4798499" y="612474"/>
                  <a:pt x="4797110" y="611740"/>
                </a:cubicBezTo>
                <a:cubicBezTo>
                  <a:pt x="4793488" y="606540"/>
                  <a:pt x="4790590" y="601167"/>
                  <a:pt x="4788416" y="595621"/>
                </a:cubicBezTo>
                <a:cubicBezTo>
                  <a:pt x="4786242" y="590076"/>
                  <a:pt x="4784793" y="584731"/>
                  <a:pt x="4784069" y="579586"/>
                </a:cubicBezTo>
                <a:cubicBezTo>
                  <a:pt x="4783284" y="576016"/>
                  <a:pt x="4782318" y="572991"/>
                  <a:pt x="4781171" y="570511"/>
                </a:cubicBezTo>
                <a:cubicBezTo>
                  <a:pt x="4780024" y="568030"/>
                  <a:pt x="4779058" y="565731"/>
                  <a:pt x="4778273" y="563613"/>
                </a:cubicBezTo>
                <a:cubicBezTo>
                  <a:pt x="4778181" y="561495"/>
                  <a:pt x="4777634" y="560285"/>
                  <a:pt x="4776629" y="559983"/>
                </a:cubicBezTo>
                <a:close/>
                <a:moveTo>
                  <a:pt x="509474" y="526207"/>
                </a:moveTo>
                <a:cubicBezTo>
                  <a:pt x="495884" y="530511"/>
                  <a:pt x="482973" y="535079"/>
                  <a:pt x="470739" y="539910"/>
                </a:cubicBezTo>
                <a:cubicBezTo>
                  <a:pt x="458506" y="544741"/>
                  <a:pt x="446150" y="549308"/>
                  <a:pt x="433671" y="553612"/>
                </a:cubicBezTo>
                <a:lnTo>
                  <a:pt x="433671" y="559937"/>
                </a:lnTo>
                <a:cubicBezTo>
                  <a:pt x="446414" y="555457"/>
                  <a:pt x="459298" y="550187"/>
                  <a:pt x="472323" y="544126"/>
                </a:cubicBezTo>
                <a:cubicBezTo>
                  <a:pt x="485348" y="538065"/>
                  <a:pt x="497732" y="532795"/>
                  <a:pt x="509474" y="528315"/>
                </a:cubicBezTo>
                <a:close/>
                <a:moveTo>
                  <a:pt x="589401" y="490370"/>
                </a:moveTo>
                <a:cubicBezTo>
                  <a:pt x="583115" y="492522"/>
                  <a:pt x="576942" y="495069"/>
                  <a:pt x="570882" y="498012"/>
                </a:cubicBezTo>
                <a:cubicBezTo>
                  <a:pt x="564823" y="500954"/>
                  <a:pt x="559132" y="504028"/>
                  <a:pt x="553811" y="507235"/>
                </a:cubicBezTo>
                <a:cubicBezTo>
                  <a:pt x="559175" y="505170"/>
                  <a:pt x="565300" y="502975"/>
                  <a:pt x="572187" y="500647"/>
                </a:cubicBezTo>
                <a:cubicBezTo>
                  <a:pt x="579074" y="498319"/>
                  <a:pt x="586209" y="495596"/>
                  <a:pt x="593594" y="492478"/>
                </a:cubicBezTo>
                <a:cubicBezTo>
                  <a:pt x="593419" y="491468"/>
                  <a:pt x="592721" y="490853"/>
                  <a:pt x="591498" y="490634"/>
                </a:cubicBezTo>
                <a:cubicBezTo>
                  <a:pt x="590275" y="490414"/>
                  <a:pt x="589576" y="490326"/>
                  <a:pt x="589401" y="490370"/>
                </a:cubicBezTo>
                <a:close/>
                <a:moveTo>
                  <a:pt x="795183" y="413162"/>
                </a:moveTo>
                <a:cubicBezTo>
                  <a:pt x="792639" y="412942"/>
                  <a:pt x="789304" y="413381"/>
                  <a:pt x="785180" y="414479"/>
                </a:cubicBezTo>
                <a:cubicBezTo>
                  <a:pt x="767229" y="419837"/>
                  <a:pt x="748903" y="425986"/>
                  <a:pt x="730200" y="432925"/>
                </a:cubicBezTo>
                <a:cubicBezTo>
                  <a:pt x="711497" y="439864"/>
                  <a:pt x="692711" y="447067"/>
                  <a:pt x="673841" y="454533"/>
                </a:cubicBezTo>
                <a:lnTo>
                  <a:pt x="671730" y="456641"/>
                </a:lnTo>
                <a:lnTo>
                  <a:pt x="671730" y="460857"/>
                </a:lnTo>
                <a:cubicBezTo>
                  <a:pt x="693623" y="452688"/>
                  <a:pt x="715305" y="445310"/>
                  <a:pt x="736775" y="438722"/>
                </a:cubicBezTo>
                <a:cubicBezTo>
                  <a:pt x="758246" y="432134"/>
                  <a:pt x="779997" y="424756"/>
                  <a:pt x="802028" y="416587"/>
                </a:cubicBezTo>
                <a:cubicBezTo>
                  <a:pt x="800010" y="414523"/>
                  <a:pt x="797728" y="413381"/>
                  <a:pt x="795183" y="413162"/>
                </a:cubicBezTo>
                <a:close/>
                <a:moveTo>
                  <a:pt x="1988267" y="392279"/>
                </a:moveTo>
                <a:cubicBezTo>
                  <a:pt x="1984573" y="392973"/>
                  <a:pt x="1980551" y="394214"/>
                  <a:pt x="1976200" y="396003"/>
                </a:cubicBezTo>
                <a:cubicBezTo>
                  <a:pt x="1963961" y="399508"/>
                  <a:pt x="1951723" y="404766"/>
                  <a:pt x="1939485" y="411776"/>
                </a:cubicBezTo>
                <a:cubicBezTo>
                  <a:pt x="1935078" y="415099"/>
                  <a:pt x="1930780" y="418531"/>
                  <a:pt x="1926591" y="422073"/>
                </a:cubicBezTo>
                <a:cubicBezTo>
                  <a:pt x="1922403" y="425615"/>
                  <a:pt x="1918542" y="430361"/>
                  <a:pt x="1915009" y="436313"/>
                </a:cubicBezTo>
                <a:lnTo>
                  <a:pt x="1899274" y="459097"/>
                </a:lnTo>
                <a:cubicBezTo>
                  <a:pt x="1897817" y="467568"/>
                  <a:pt x="1895486" y="476915"/>
                  <a:pt x="1892281" y="487138"/>
                </a:cubicBezTo>
                <a:cubicBezTo>
                  <a:pt x="1891298" y="493455"/>
                  <a:pt x="1890205" y="500100"/>
                  <a:pt x="1889003" y="507074"/>
                </a:cubicBezTo>
                <a:cubicBezTo>
                  <a:pt x="1887801" y="514048"/>
                  <a:pt x="1887146" y="520255"/>
                  <a:pt x="1887036" y="525695"/>
                </a:cubicBezTo>
                <a:cubicBezTo>
                  <a:pt x="1887109" y="539542"/>
                  <a:pt x="1887401" y="552511"/>
                  <a:pt x="1887910" y="564603"/>
                </a:cubicBezTo>
                <a:cubicBezTo>
                  <a:pt x="1888420" y="576695"/>
                  <a:pt x="1888712" y="588786"/>
                  <a:pt x="1888785" y="600876"/>
                </a:cubicBezTo>
                <a:cubicBezTo>
                  <a:pt x="1889549" y="603388"/>
                  <a:pt x="1890642" y="605355"/>
                  <a:pt x="1892063" y="606775"/>
                </a:cubicBezTo>
                <a:cubicBezTo>
                  <a:pt x="1893483" y="608195"/>
                  <a:pt x="1895887" y="609724"/>
                  <a:pt x="1899274" y="611363"/>
                </a:cubicBezTo>
                <a:cubicBezTo>
                  <a:pt x="1904483" y="612164"/>
                  <a:pt x="1909801" y="612747"/>
                  <a:pt x="1915228" y="613111"/>
                </a:cubicBezTo>
                <a:cubicBezTo>
                  <a:pt x="1920654" y="613475"/>
                  <a:pt x="1926409" y="614058"/>
                  <a:pt x="1932492" y="614859"/>
                </a:cubicBezTo>
                <a:cubicBezTo>
                  <a:pt x="1936899" y="616506"/>
                  <a:pt x="1941634" y="617603"/>
                  <a:pt x="1946697" y="618152"/>
                </a:cubicBezTo>
                <a:cubicBezTo>
                  <a:pt x="1951760" y="618701"/>
                  <a:pt x="1956932" y="619359"/>
                  <a:pt x="1962213" y="620127"/>
                </a:cubicBezTo>
                <a:cubicBezTo>
                  <a:pt x="1964763" y="620164"/>
                  <a:pt x="1966657" y="619652"/>
                  <a:pt x="1967895" y="618592"/>
                </a:cubicBezTo>
                <a:cubicBezTo>
                  <a:pt x="1969133" y="617532"/>
                  <a:pt x="1970153" y="615705"/>
                  <a:pt x="1970954" y="613111"/>
                </a:cubicBezTo>
                <a:cubicBezTo>
                  <a:pt x="1972994" y="595632"/>
                  <a:pt x="1974160" y="578152"/>
                  <a:pt x="1974451" y="560673"/>
                </a:cubicBezTo>
                <a:cubicBezTo>
                  <a:pt x="1975289" y="557068"/>
                  <a:pt x="1975799" y="552916"/>
                  <a:pt x="1975981" y="548219"/>
                </a:cubicBezTo>
                <a:cubicBezTo>
                  <a:pt x="1976163" y="543521"/>
                  <a:pt x="1976236" y="538933"/>
                  <a:pt x="1976200" y="534454"/>
                </a:cubicBezTo>
                <a:lnTo>
                  <a:pt x="1981465" y="490644"/>
                </a:lnTo>
                <a:cubicBezTo>
                  <a:pt x="1983184" y="483597"/>
                  <a:pt x="1984573" y="476221"/>
                  <a:pt x="1985634" y="468517"/>
                </a:cubicBezTo>
                <a:cubicBezTo>
                  <a:pt x="1986694" y="460813"/>
                  <a:pt x="1987645" y="452999"/>
                  <a:pt x="1988486" y="445076"/>
                </a:cubicBezTo>
                <a:cubicBezTo>
                  <a:pt x="1988523" y="443323"/>
                  <a:pt x="1988888" y="441133"/>
                  <a:pt x="1989583" y="438504"/>
                </a:cubicBezTo>
                <a:cubicBezTo>
                  <a:pt x="1990278" y="435875"/>
                  <a:pt x="1991082" y="432808"/>
                  <a:pt x="1991996" y="429303"/>
                </a:cubicBezTo>
                <a:cubicBezTo>
                  <a:pt x="1993715" y="424045"/>
                  <a:pt x="1995104" y="418349"/>
                  <a:pt x="1996165" y="412215"/>
                </a:cubicBezTo>
                <a:cubicBezTo>
                  <a:pt x="1997225" y="406081"/>
                  <a:pt x="1998176" y="399508"/>
                  <a:pt x="1999017" y="392498"/>
                </a:cubicBezTo>
                <a:cubicBezTo>
                  <a:pt x="1995543" y="391658"/>
                  <a:pt x="1991960" y="391585"/>
                  <a:pt x="1988267" y="392279"/>
                </a:cubicBezTo>
                <a:close/>
                <a:moveTo>
                  <a:pt x="905225" y="290493"/>
                </a:moveTo>
                <a:cubicBezTo>
                  <a:pt x="882146" y="293870"/>
                  <a:pt x="859857" y="299220"/>
                  <a:pt x="838358" y="306544"/>
                </a:cubicBezTo>
                <a:cubicBezTo>
                  <a:pt x="816858" y="313868"/>
                  <a:pt x="795622" y="321849"/>
                  <a:pt x="774649" y="330489"/>
                </a:cubicBezTo>
                <a:lnTo>
                  <a:pt x="774649" y="336804"/>
                </a:lnTo>
                <a:cubicBezTo>
                  <a:pt x="777677" y="334787"/>
                  <a:pt x="780046" y="333558"/>
                  <a:pt x="781757" y="333120"/>
                </a:cubicBezTo>
                <a:cubicBezTo>
                  <a:pt x="783468" y="332682"/>
                  <a:pt x="785311" y="332506"/>
                  <a:pt x="787286" y="332594"/>
                </a:cubicBezTo>
                <a:cubicBezTo>
                  <a:pt x="797992" y="328559"/>
                  <a:pt x="809224" y="324525"/>
                  <a:pt x="820983" y="320490"/>
                </a:cubicBezTo>
                <a:cubicBezTo>
                  <a:pt x="832741" y="316455"/>
                  <a:pt x="843974" y="311368"/>
                  <a:pt x="854679" y="305229"/>
                </a:cubicBezTo>
                <a:lnTo>
                  <a:pt x="905225" y="294703"/>
                </a:lnTo>
                <a:close/>
                <a:moveTo>
                  <a:pt x="953664" y="282073"/>
                </a:moveTo>
                <a:cubicBezTo>
                  <a:pt x="951602" y="283038"/>
                  <a:pt x="949934" y="283740"/>
                  <a:pt x="948662" y="284178"/>
                </a:cubicBezTo>
                <a:cubicBezTo>
                  <a:pt x="947390" y="284617"/>
                  <a:pt x="946249" y="285319"/>
                  <a:pt x="945240" y="286283"/>
                </a:cubicBezTo>
                <a:cubicBezTo>
                  <a:pt x="947390" y="288476"/>
                  <a:pt x="949408" y="290406"/>
                  <a:pt x="951295" y="292072"/>
                </a:cubicBezTo>
                <a:cubicBezTo>
                  <a:pt x="953181" y="293739"/>
                  <a:pt x="954673" y="294616"/>
                  <a:pt x="955770" y="294703"/>
                </a:cubicBezTo>
                <a:lnTo>
                  <a:pt x="959982" y="294703"/>
                </a:lnTo>
                <a:cubicBezTo>
                  <a:pt x="957876" y="292467"/>
                  <a:pt x="956297" y="290099"/>
                  <a:pt x="955243" y="287599"/>
                </a:cubicBezTo>
                <a:cubicBezTo>
                  <a:pt x="954190" y="285099"/>
                  <a:pt x="953664" y="283257"/>
                  <a:pt x="953664" y="282073"/>
                </a:cubicBezTo>
                <a:close/>
                <a:moveTo>
                  <a:pt x="3884261" y="256226"/>
                </a:moveTo>
                <a:cubicBezTo>
                  <a:pt x="3905108" y="257323"/>
                  <a:pt x="3925565" y="260919"/>
                  <a:pt x="3945634" y="267015"/>
                </a:cubicBezTo>
                <a:cubicBezTo>
                  <a:pt x="3954152" y="268067"/>
                  <a:pt x="3962934" y="269646"/>
                  <a:pt x="3971979" y="271751"/>
                </a:cubicBezTo>
                <a:cubicBezTo>
                  <a:pt x="3981024" y="273856"/>
                  <a:pt x="3989806" y="276487"/>
                  <a:pt x="3998324" y="279645"/>
                </a:cubicBezTo>
                <a:cubicBezTo>
                  <a:pt x="4006667" y="281794"/>
                  <a:pt x="4013692" y="284864"/>
                  <a:pt x="4019401" y="288854"/>
                </a:cubicBezTo>
                <a:cubicBezTo>
                  <a:pt x="4025109" y="292845"/>
                  <a:pt x="4030027" y="297494"/>
                  <a:pt x="4034154" y="302800"/>
                </a:cubicBezTo>
                <a:cubicBezTo>
                  <a:pt x="4036262" y="304554"/>
                  <a:pt x="4036262" y="307361"/>
                  <a:pt x="4034154" y="311220"/>
                </a:cubicBezTo>
                <a:cubicBezTo>
                  <a:pt x="4029939" y="317535"/>
                  <a:pt x="4032046" y="321745"/>
                  <a:pt x="4040477" y="323850"/>
                </a:cubicBezTo>
                <a:lnTo>
                  <a:pt x="4044692" y="323850"/>
                </a:lnTo>
                <a:cubicBezTo>
                  <a:pt x="4046888" y="322754"/>
                  <a:pt x="4049347" y="320737"/>
                  <a:pt x="4052069" y="317798"/>
                </a:cubicBezTo>
                <a:cubicBezTo>
                  <a:pt x="4054791" y="314860"/>
                  <a:pt x="4057250" y="311264"/>
                  <a:pt x="4059446" y="307010"/>
                </a:cubicBezTo>
                <a:lnTo>
                  <a:pt x="4063661" y="304905"/>
                </a:lnTo>
                <a:cubicBezTo>
                  <a:pt x="4064671" y="303765"/>
                  <a:pt x="4065812" y="302362"/>
                  <a:pt x="4067086" y="300695"/>
                </a:cubicBezTo>
                <a:cubicBezTo>
                  <a:pt x="4068359" y="299029"/>
                  <a:pt x="4070028" y="297625"/>
                  <a:pt x="4072092" y="296485"/>
                </a:cubicBezTo>
                <a:lnTo>
                  <a:pt x="4076227" y="302800"/>
                </a:lnTo>
                <a:cubicBezTo>
                  <a:pt x="4079371" y="299730"/>
                  <a:pt x="4081869" y="298502"/>
                  <a:pt x="4083721" y="299116"/>
                </a:cubicBezTo>
                <a:cubicBezTo>
                  <a:pt x="4085573" y="299730"/>
                  <a:pt x="4086521" y="301660"/>
                  <a:pt x="4086564" y="304905"/>
                </a:cubicBezTo>
                <a:cubicBezTo>
                  <a:pt x="4086521" y="313236"/>
                  <a:pt x="4086090" y="320760"/>
                  <a:pt x="4085272" y="327477"/>
                </a:cubicBezTo>
                <a:cubicBezTo>
                  <a:pt x="4084453" y="334194"/>
                  <a:pt x="4083506" y="340639"/>
                  <a:pt x="4082429" y="346813"/>
                </a:cubicBezTo>
                <a:cubicBezTo>
                  <a:pt x="4080017" y="361496"/>
                  <a:pt x="4078638" y="376218"/>
                  <a:pt x="4078294" y="390980"/>
                </a:cubicBezTo>
                <a:cubicBezTo>
                  <a:pt x="4077346" y="405904"/>
                  <a:pt x="4077174" y="421355"/>
                  <a:pt x="4077777" y="437333"/>
                </a:cubicBezTo>
                <a:cubicBezTo>
                  <a:pt x="4078380" y="453311"/>
                  <a:pt x="4079242" y="468762"/>
                  <a:pt x="4080361" y="483686"/>
                </a:cubicBezTo>
                <a:cubicBezTo>
                  <a:pt x="4080576" y="496328"/>
                  <a:pt x="4081697" y="508969"/>
                  <a:pt x="4083726" y="521611"/>
                </a:cubicBezTo>
                <a:cubicBezTo>
                  <a:pt x="4085754" y="534253"/>
                  <a:pt x="4087402" y="546894"/>
                  <a:pt x="4088670" y="559536"/>
                </a:cubicBezTo>
                <a:lnTo>
                  <a:pt x="4101309" y="710977"/>
                </a:lnTo>
                <a:lnTo>
                  <a:pt x="4107618" y="883731"/>
                </a:lnTo>
                <a:cubicBezTo>
                  <a:pt x="4109369" y="969663"/>
                  <a:pt x="4110069" y="1054509"/>
                  <a:pt x="4109719" y="1138268"/>
                </a:cubicBezTo>
                <a:lnTo>
                  <a:pt x="4109598" y="1153811"/>
                </a:lnTo>
                <a:lnTo>
                  <a:pt x="4112458" y="1152341"/>
                </a:lnTo>
                <a:cubicBezTo>
                  <a:pt x="4127911" y="1143181"/>
                  <a:pt x="4142910" y="1133500"/>
                  <a:pt x="4157452" y="1123299"/>
                </a:cubicBezTo>
                <a:cubicBezTo>
                  <a:pt x="4173574" y="1110861"/>
                  <a:pt x="4189422" y="1098149"/>
                  <a:pt x="4204998" y="1085163"/>
                </a:cubicBezTo>
                <a:cubicBezTo>
                  <a:pt x="4220573" y="1072177"/>
                  <a:pt x="4235328" y="1059100"/>
                  <a:pt x="4249264" y="1045932"/>
                </a:cubicBezTo>
                <a:cubicBezTo>
                  <a:pt x="4257370" y="1037993"/>
                  <a:pt x="4265568" y="1030154"/>
                  <a:pt x="4273856" y="1022416"/>
                </a:cubicBezTo>
                <a:cubicBezTo>
                  <a:pt x="4282145" y="1014678"/>
                  <a:pt x="4289978" y="1006507"/>
                  <a:pt x="4297356" y="997904"/>
                </a:cubicBezTo>
                <a:lnTo>
                  <a:pt x="4373136" y="914829"/>
                </a:lnTo>
                <a:cubicBezTo>
                  <a:pt x="4382548" y="903857"/>
                  <a:pt x="4391778" y="892611"/>
                  <a:pt x="4400826" y="881092"/>
                </a:cubicBezTo>
                <a:cubicBezTo>
                  <a:pt x="4409873" y="869573"/>
                  <a:pt x="4419103" y="857962"/>
                  <a:pt x="4428515" y="846260"/>
                </a:cubicBezTo>
                <a:cubicBezTo>
                  <a:pt x="4432826" y="841792"/>
                  <a:pt x="4436955" y="836869"/>
                  <a:pt x="4440902" y="831492"/>
                </a:cubicBezTo>
                <a:cubicBezTo>
                  <a:pt x="4444849" y="826115"/>
                  <a:pt x="4448978" y="820834"/>
                  <a:pt x="4453289" y="815649"/>
                </a:cubicBezTo>
                <a:cubicBezTo>
                  <a:pt x="4453988" y="815561"/>
                  <a:pt x="4454413" y="815019"/>
                  <a:pt x="4454565" y="814024"/>
                </a:cubicBezTo>
                <a:cubicBezTo>
                  <a:pt x="4454716" y="813028"/>
                  <a:pt x="4454777" y="812105"/>
                  <a:pt x="4454747" y="811254"/>
                </a:cubicBezTo>
                <a:lnTo>
                  <a:pt x="4454747" y="809801"/>
                </a:lnTo>
                <a:cubicBezTo>
                  <a:pt x="4451103" y="810588"/>
                  <a:pt x="4447460" y="811560"/>
                  <a:pt x="4443817" y="812716"/>
                </a:cubicBezTo>
                <a:cubicBezTo>
                  <a:pt x="4440173" y="813873"/>
                  <a:pt x="4436530" y="814850"/>
                  <a:pt x="4432887" y="815649"/>
                </a:cubicBezTo>
                <a:cubicBezTo>
                  <a:pt x="4432917" y="815590"/>
                  <a:pt x="4432856" y="815349"/>
                  <a:pt x="4432705" y="814926"/>
                </a:cubicBezTo>
                <a:cubicBezTo>
                  <a:pt x="4432553" y="814504"/>
                  <a:pt x="4432128" y="814252"/>
                  <a:pt x="4431430" y="814173"/>
                </a:cubicBezTo>
                <a:lnTo>
                  <a:pt x="4435802" y="811254"/>
                </a:lnTo>
                <a:lnTo>
                  <a:pt x="4450375" y="808476"/>
                </a:lnTo>
                <a:lnTo>
                  <a:pt x="4461984" y="804148"/>
                </a:lnTo>
                <a:cubicBezTo>
                  <a:pt x="4461233" y="804027"/>
                  <a:pt x="4460573" y="803540"/>
                  <a:pt x="4460003" y="802689"/>
                </a:cubicBezTo>
                <a:cubicBezTo>
                  <a:pt x="4459432" y="801837"/>
                  <a:pt x="4459132" y="801350"/>
                  <a:pt x="4459102" y="801227"/>
                </a:cubicBezTo>
                <a:cubicBezTo>
                  <a:pt x="4456863" y="802675"/>
                  <a:pt x="4454439" y="803763"/>
                  <a:pt x="4451830" y="804491"/>
                </a:cubicBezTo>
                <a:cubicBezTo>
                  <a:pt x="4449221" y="805219"/>
                  <a:pt x="4446792" y="805591"/>
                  <a:pt x="4444545" y="805607"/>
                </a:cubicBezTo>
                <a:cubicBezTo>
                  <a:pt x="4442359" y="806267"/>
                  <a:pt x="4440173" y="806740"/>
                  <a:pt x="4437987" y="807026"/>
                </a:cubicBezTo>
                <a:cubicBezTo>
                  <a:pt x="4435802" y="807311"/>
                  <a:pt x="4433615" y="807752"/>
                  <a:pt x="4431430" y="808348"/>
                </a:cubicBezTo>
                <a:lnTo>
                  <a:pt x="4389167" y="811254"/>
                </a:lnTo>
                <a:cubicBezTo>
                  <a:pt x="4383368" y="811923"/>
                  <a:pt x="4377842" y="812045"/>
                  <a:pt x="4372590" y="811620"/>
                </a:cubicBezTo>
                <a:cubicBezTo>
                  <a:pt x="4367338" y="811195"/>
                  <a:pt x="4362176" y="810588"/>
                  <a:pt x="4357106" y="809801"/>
                </a:cubicBezTo>
                <a:cubicBezTo>
                  <a:pt x="4352795" y="809798"/>
                  <a:pt x="4349030" y="809077"/>
                  <a:pt x="4345812" y="807639"/>
                </a:cubicBezTo>
                <a:cubicBezTo>
                  <a:pt x="4342593" y="806201"/>
                  <a:pt x="4339557" y="804064"/>
                  <a:pt x="4336703" y="801227"/>
                </a:cubicBezTo>
                <a:cubicBezTo>
                  <a:pt x="4334032" y="798340"/>
                  <a:pt x="4330631" y="796839"/>
                  <a:pt x="4326502" y="796723"/>
                </a:cubicBezTo>
                <a:cubicBezTo>
                  <a:pt x="4318001" y="793817"/>
                  <a:pt x="4314601" y="788005"/>
                  <a:pt x="4316301" y="779286"/>
                </a:cubicBezTo>
                <a:cubicBezTo>
                  <a:pt x="4317758" y="776320"/>
                  <a:pt x="4319580" y="773535"/>
                  <a:pt x="4321766" y="770931"/>
                </a:cubicBezTo>
                <a:cubicBezTo>
                  <a:pt x="4323952" y="768328"/>
                  <a:pt x="4326502" y="766269"/>
                  <a:pt x="4329417" y="764756"/>
                </a:cubicBezTo>
                <a:lnTo>
                  <a:pt x="4380423" y="728338"/>
                </a:lnTo>
                <a:cubicBezTo>
                  <a:pt x="4389896" y="722408"/>
                  <a:pt x="4399368" y="716388"/>
                  <a:pt x="4408841" y="710276"/>
                </a:cubicBezTo>
                <a:cubicBezTo>
                  <a:pt x="4418314" y="704164"/>
                  <a:pt x="4427786" y="698508"/>
                  <a:pt x="4437259" y="693308"/>
                </a:cubicBezTo>
                <a:lnTo>
                  <a:pt x="4549328" y="621916"/>
                </a:lnTo>
                <a:cubicBezTo>
                  <a:pt x="4560215" y="614682"/>
                  <a:pt x="4570841" y="607622"/>
                  <a:pt x="4581206" y="600735"/>
                </a:cubicBezTo>
                <a:cubicBezTo>
                  <a:pt x="4591571" y="593848"/>
                  <a:pt x="4601848" y="586799"/>
                  <a:pt x="4612039" y="579586"/>
                </a:cubicBezTo>
                <a:cubicBezTo>
                  <a:pt x="4614229" y="577469"/>
                  <a:pt x="4616054" y="575532"/>
                  <a:pt x="4617514" y="573778"/>
                </a:cubicBezTo>
                <a:cubicBezTo>
                  <a:pt x="4618974" y="572023"/>
                  <a:pt x="4620068" y="570087"/>
                  <a:pt x="4620798" y="567969"/>
                </a:cubicBezTo>
                <a:cubicBezTo>
                  <a:pt x="4620829" y="567274"/>
                  <a:pt x="4620768" y="566850"/>
                  <a:pt x="4620616" y="566699"/>
                </a:cubicBezTo>
                <a:cubicBezTo>
                  <a:pt x="4620464" y="566547"/>
                  <a:pt x="4620038" y="566487"/>
                  <a:pt x="4619338" y="566517"/>
                </a:cubicBezTo>
                <a:lnTo>
                  <a:pt x="4593060" y="573778"/>
                </a:lnTo>
                <a:cubicBezTo>
                  <a:pt x="4590201" y="575109"/>
                  <a:pt x="4587524" y="576077"/>
                  <a:pt x="4585030" y="576682"/>
                </a:cubicBezTo>
                <a:cubicBezTo>
                  <a:pt x="4582536" y="577287"/>
                  <a:pt x="4579860" y="578255"/>
                  <a:pt x="4577001" y="579586"/>
                </a:cubicBezTo>
                <a:lnTo>
                  <a:pt x="4560959" y="583943"/>
                </a:lnTo>
                <a:cubicBezTo>
                  <a:pt x="4558778" y="584608"/>
                  <a:pt x="4556597" y="585092"/>
                  <a:pt x="4554417" y="585395"/>
                </a:cubicBezTo>
                <a:cubicBezTo>
                  <a:pt x="4552236" y="585697"/>
                  <a:pt x="4550055" y="586181"/>
                  <a:pt x="4547874" y="586847"/>
                </a:cubicBezTo>
                <a:lnTo>
                  <a:pt x="4531882" y="591203"/>
                </a:lnTo>
                <a:cubicBezTo>
                  <a:pt x="4528974" y="591355"/>
                  <a:pt x="4526066" y="592148"/>
                  <a:pt x="4523158" y="593581"/>
                </a:cubicBezTo>
                <a:cubicBezTo>
                  <a:pt x="4520251" y="595014"/>
                  <a:pt x="4517343" y="596173"/>
                  <a:pt x="4514435" y="597059"/>
                </a:cubicBezTo>
                <a:cubicBezTo>
                  <a:pt x="4513769" y="597121"/>
                  <a:pt x="4513284" y="597365"/>
                  <a:pt x="4512981" y="597793"/>
                </a:cubicBezTo>
                <a:cubicBezTo>
                  <a:pt x="4512678" y="598222"/>
                  <a:pt x="4512194" y="598466"/>
                  <a:pt x="4511527" y="598527"/>
                </a:cubicBezTo>
                <a:cubicBezTo>
                  <a:pt x="4507863" y="598589"/>
                  <a:pt x="4503924" y="599200"/>
                  <a:pt x="4499712" y="600363"/>
                </a:cubicBezTo>
                <a:cubicBezTo>
                  <a:pt x="4495499" y="601525"/>
                  <a:pt x="4491192" y="602870"/>
                  <a:pt x="4486790" y="604400"/>
                </a:cubicBezTo>
                <a:lnTo>
                  <a:pt x="4467747" y="607336"/>
                </a:lnTo>
                <a:cubicBezTo>
                  <a:pt x="4466336" y="607275"/>
                  <a:pt x="4465195" y="607397"/>
                  <a:pt x="4464325" y="607703"/>
                </a:cubicBezTo>
                <a:cubicBezTo>
                  <a:pt x="4463454" y="608009"/>
                  <a:pt x="4462674" y="608865"/>
                  <a:pt x="4461984" y="610272"/>
                </a:cubicBezTo>
                <a:lnTo>
                  <a:pt x="4422686" y="610272"/>
                </a:lnTo>
                <a:cubicBezTo>
                  <a:pt x="4419832" y="610119"/>
                  <a:pt x="4417524" y="608957"/>
                  <a:pt x="4415763" y="606785"/>
                </a:cubicBezTo>
                <a:cubicBezTo>
                  <a:pt x="4414002" y="604614"/>
                  <a:pt x="4412424" y="602351"/>
                  <a:pt x="4411027" y="599995"/>
                </a:cubicBezTo>
                <a:cubicBezTo>
                  <a:pt x="4410389" y="599231"/>
                  <a:pt x="4410207" y="598558"/>
                  <a:pt x="4410480" y="597977"/>
                </a:cubicBezTo>
                <a:cubicBezTo>
                  <a:pt x="4410754" y="597396"/>
                  <a:pt x="4410936" y="597090"/>
                  <a:pt x="4411027" y="597059"/>
                </a:cubicBezTo>
                <a:cubicBezTo>
                  <a:pt x="4413881" y="594193"/>
                  <a:pt x="4416553" y="591880"/>
                  <a:pt x="4419042" y="590120"/>
                </a:cubicBezTo>
                <a:cubicBezTo>
                  <a:pt x="4421532" y="588361"/>
                  <a:pt x="4424204" y="586785"/>
                  <a:pt x="4427058" y="585395"/>
                </a:cubicBezTo>
                <a:lnTo>
                  <a:pt x="4453289" y="569421"/>
                </a:lnTo>
                <a:cubicBezTo>
                  <a:pt x="4458381" y="565126"/>
                  <a:pt x="4463387" y="561011"/>
                  <a:pt x="4468307" y="557078"/>
                </a:cubicBezTo>
                <a:cubicBezTo>
                  <a:pt x="4473226" y="553146"/>
                  <a:pt x="4477912" y="549031"/>
                  <a:pt x="4482363" y="544735"/>
                </a:cubicBezTo>
                <a:cubicBezTo>
                  <a:pt x="4483777" y="543283"/>
                  <a:pt x="4485006" y="542193"/>
                  <a:pt x="4486049" y="541465"/>
                </a:cubicBezTo>
                <a:cubicBezTo>
                  <a:pt x="4487092" y="540736"/>
                  <a:pt x="4488315" y="540372"/>
                  <a:pt x="4489719" y="540372"/>
                </a:cubicBezTo>
                <a:lnTo>
                  <a:pt x="4491173" y="540372"/>
                </a:lnTo>
                <a:cubicBezTo>
                  <a:pt x="4487627" y="543975"/>
                  <a:pt x="4484444" y="547305"/>
                  <a:pt x="4481624" y="550361"/>
                </a:cubicBezTo>
                <a:cubicBezTo>
                  <a:pt x="4478804" y="553418"/>
                  <a:pt x="4475619" y="556383"/>
                  <a:pt x="4472069" y="559257"/>
                </a:cubicBezTo>
                <a:lnTo>
                  <a:pt x="4473510" y="559257"/>
                </a:lnTo>
                <a:cubicBezTo>
                  <a:pt x="4475016" y="559196"/>
                  <a:pt x="4476430" y="558954"/>
                  <a:pt x="4477752" y="558531"/>
                </a:cubicBezTo>
                <a:cubicBezTo>
                  <a:pt x="4479074" y="558107"/>
                  <a:pt x="4480119" y="557865"/>
                  <a:pt x="4480887" y="557804"/>
                </a:cubicBezTo>
                <a:lnTo>
                  <a:pt x="4549328" y="528698"/>
                </a:lnTo>
                <a:cubicBezTo>
                  <a:pt x="4555810" y="526600"/>
                  <a:pt x="4562119" y="524594"/>
                  <a:pt x="4568254" y="522679"/>
                </a:cubicBezTo>
                <a:cubicBezTo>
                  <a:pt x="4574388" y="520763"/>
                  <a:pt x="4580711" y="518392"/>
                  <a:pt x="4587220" y="515565"/>
                </a:cubicBezTo>
                <a:lnTo>
                  <a:pt x="4593060" y="515565"/>
                </a:lnTo>
                <a:cubicBezTo>
                  <a:pt x="4598109" y="515291"/>
                  <a:pt x="4602975" y="514014"/>
                  <a:pt x="4607659" y="511734"/>
                </a:cubicBezTo>
                <a:cubicBezTo>
                  <a:pt x="4612343" y="509454"/>
                  <a:pt x="4617209" y="507813"/>
                  <a:pt x="4622258" y="506809"/>
                </a:cubicBezTo>
                <a:cubicBezTo>
                  <a:pt x="4626638" y="506049"/>
                  <a:pt x="4631018" y="505016"/>
                  <a:pt x="4635398" y="503709"/>
                </a:cubicBezTo>
                <a:cubicBezTo>
                  <a:pt x="4639777" y="502401"/>
                  <a:pt x="4644157" y="501003"/>
                  <a:pt x="4648537" y="499513"/>
                </a:cubicBezTo>
                <a:cubicBezTo>
                  <a:pt x="4650027" y="498115"/>
                  <a:pt x="4651426" y="496899"/>
                  <a:pt x="4652734" y="495865"/>
                </a:cubicBezTo>
                <a:cubicBezTo>
                  <a:pt x="4654042" y="494831"/>
                  <a:pt x="4655076" y="493616"/>
                  <a:pt x="4655837" y="492217"/>
                </a:cubicBezTo>
                <a:cubicBezTo>
                  <a:pt x="4656658" y="487870"/>
                  <a:pt x="4657935" y="483431"/>
                  <a:pt x="4659669" y="478902"/>
                </a:cubicBezTo>
                <a:cubicBezTo>
                  <a:pt x="4661403" y="474372"/>
                  <a:pt x="4663045" y="469569"/>
                  <a:pt x="4664596" y="464491"/>
                </a:cubicBezTo>
                <a:cubicBezTo>
                  <a:pt x="4665357" y="462303"/>
                  <a:pt x="4666026" y="459749"/>
                  <a:pt x="4666604" y="456831"/>
                </a:cubicBezTo>
                <a:cubicBezTo>
                  <a:pt x="4667182" y="453912"/>
                  <a:pt x="4667486" y="450629"/>
                  <a:pt x="4667516" y="446981"/>
                </a:cubicBezTo>
                <a:lnTo>
                  <a:pt x="4671858" y="425092"/>
                </a:lnTo>
                <a:cubicBezTo>
                  <a:pt x="4671858" y="422994"/>
                  <a:pt x="4672220" y="421353"/>
                  <a:pt x="4672943" y="420167"/>
                </a:cubicBezTo>
                <a:cubicBezTo>
                  <a:pt x="4673667" y="418982"/>
                  <a:pt x="4674752" y="417705"/>
                  <a:pt x="4676199" y="416337"/>
                </a:cubicBezTo>
                <a:cubicBezTo>
                  <a:pt x="4678370" y="415516"/>
                  <a:pt x="4680179" y="415333"/>
                  <a:pt x="4681626" y="415789"/>
                </a:cubicBezTo>
                <a:cubicBezTo>
                  <a:pt x="4683074" y="416246"/>
                  <a:pt x="4684159" y="417887"/>
                  <a:pt x="4684883" y="420714"/>
                </a:cubicBezTo>
                <a:lnTo>
                  <a:pt x="4690671" y="441144"/>
                </a:lnTo>
                <a:lnTo>
                  <a:pt x="4695026" y="474706"/>
                </a:lnTo>
                <a:cubicBezTo>
                  <a:pt x="4695726" y="475405"/>
                  <a:pt x="4696152" y="476196"/>
                  <a:pt x="4696304" y="477077"/>
                </a:cubicBezTo>
                <a:cubicBezTo>
                  <a:pt x="4696456" y="477959"/>
                  <a:pt x="4696517" y="479114"/>
                  <a:pt x="4696487" y="480543"/>
                </a:cubicBezTo>
                <a:cubicBezTo>
                  <a:pt x="4697187" y="482033"/>
                  <a:pt x="4697978" y="483066"/>
                  <a:pt x="4698860" y="483644"/>
                </a:cubicBezTo>
                <a:cubicBezTo>
                  <a:pt x="4699742" y="484222"/>
                  <a:pt x="4700899" y="484161"/>
                  <a:pt x="4702329" y="483462"/>
                </a:cubicBezTo>
                <a:cubicBezTo>
                  <a:pt x="4705949" y="483310"/>
                  <a:pt x="4709661" y="482519"/>
                  <a:pt x="4713465" y="481090"/>
                </a:cubicBezTo>
                <a:cubicBezTo>
                  <a:pt x="4717268" y="479661"/>
                  <a:pt x="4721345" y="478506"/>
                  <a:pt x="4725696" y="477625"/>
                </a:cubicBezTo>
                <a:lnTo>
                  <a:pt x="4743221" y="474706"/>
                </a:lnTo>
                <a:cubicBezTo>
                  <a:pt x="4747572" y="473885"/>
                  <a:pt x="4751649" y="472973"/>
                  <a:pt x="4755453" y="471970"/>
                </a:cubicBezTo>
                <a:cubicBezTo>
                  <a:pt x="4759256" y="470967"/>
                  <a:pt x="4762968" y="470420"/>
                  <a:pt x="4766589" y="470328"/>
                </a:cubicBezTo>
                <a:cubicBezTo>
                  <a:pt x="4768049" y="469629"/>
                  <a:pt x="4769510" y="469204"/>
                  <a:pt x="4770970" y="469052"/>
                </a:cubicBezTo>
                <a:cubicBezTo>
                  <a:pt x="4772430" y="468900"/>
                  <a:pt x="4773891" y="468839"/>
                  <a:pt x="4775351" y="468869"/>
                </a:cubicBezTo>
                <a:cubicBezTo>
                  <a:pt x="4779718" y="468869"/>
                  <a:pt x="4782624" y="470329"/>
                  <a:pt x="4784069" y="473247"/>
                </a:cubicBezTo>
                <a:cubicBezTo>
                  <a:pt x="4784159" y="474645"/>
                  <a:pt x="4784703" y="475497"/>
                  <a:pt x="4785699" y="475801"/>
                </a:cubicBezTo>
                <a:cubicBezTo>
                  <a:pt x="4786695" y="476105"/>
                  <a:pt x="4787601" y="476226"/>
                  <a:pt x="4788416" y="476165"/>
                </a:cubicBezTo>
                <a:cubicBezTo>
                  <a:pt x="4789895" y="476226"/>
                  <a:pt x="4791284" y="476469"/>
                  <a:pt x="4792582" y="476895"/>
                </a:cubicBezTo>
                <a:cubicBezTo>
                  <a:pt x="4793880" y="477321"/>
                  <a:pt x="4794906" y="477564"/>
                  <a:pt x="4795661" y="477625"/>
                </a:cubicBezTo>
                <a:cubicBezTo>
                  <a:pt x="4797805" y="478324"/>
                  <a:pt x="4799676" y="478750"/>
                  <a:pt x="4801276" y="478902"/>
                </a:cubicBezTo>
                <a:cubicBezTo>
                  <a:pt x="4802876" y="479054"/>
                  <a:pt x="4804386" y="479114"/>
                  <a:pt x="4805805" y="479084"/>
                </a:cubicBezTo>
                <a:lnTo>
                  <a:pt x="4805805" y="477625"/>
                </a:lnTo>
                <a:cubicBezTo>
                  <a:pt x="4805080" y="476925"/>
                  <a:pt x="4804356" y="476500"/>
                  <a:pt x="4803631" y="476348"/>
                </a:cubicBezTo>
                <a:cubicBezTo>
                  <a:pt x="4802907" y="476196"/>
                  <a:pt x="4802182" y="476135"/>
                  <a:pt x="4801458" y="476165"/>
                </a:cubicBezTo>
                <a:lnTo>
                  <a:pt x="4801458" y="474706"/>
                </a:lnTo>
                <a:cubicBezTo>
                  <a:pt x="4804386" y="474767"/>
                  <a:pt x="4807232" y="475010"/>
                  <a:pt x="4809997" y="475436"/>
                </a:cubicBezTo>
                <a:cubicBezTo>
                  <a:pt x="4812761" y="475862"/>
                  <a:pt x="4815259" y="476105"/>
                  <a:pt x="4817492" y="476165"/>
                </a:cubicBezTo>
                <a:lnTo>
                  <a:pt x="4817492" y="474706"/>
                </a:lnTo>
                <a:cubicBezTo>
                  <a:pt x="4816727" y="474645"/>
                  <a:pt x="4816054" y="474402"/>
                  <a:pt x="4815473" y="473977"/>
                </a:cubicBezTo>
                <a:cubicBezTo>
                  <a:pt x="4814892" y="473551"/>
                  <a:pt x="4814586" y="473308"/>
                  <a:pt x="4814556" y="473247"/>
                </a:cubicBezTo>
                <a:lnTo>
                  <a:pt x="4814556" y="471788"/>
                </a:lnTo>
                <a:lnTo>
                  <a:pt x="4836564" y="471788"/>
                </a:lnTo>
                <a:cubicBezTo>
                  <a:pt x="4835163" y="471089"/>
                  <a:pt x="4833943" y="470663"/>
                  <a:pt x="4832905" y="470511"/>
                </a:cubicBezTo>
                <a:cubicBezTo>
                  <a:pt x="4831866" y="470359"/>
                  <a:pt x="4830643" y="470298"/>
                  <a:pt x="4829236" y="470328"/>
                </a:cubicBezTo>
                <a:cubicBezTo>
                  <a:pt x="4832232" y="468960"/>
                  <a:pt x="4835037" y="468413"/>
                  <a:pt x="4837651" y="468687"/>
                </a:cubicBezTo>
                <a:cubicBezTo>
                  <a:pt x="4840264" y="468960"/>
                  <a:pt x="4842329" y="469508"/>
                  <a:pt x="4843845" y="470328"/>
                </a:cubicBezTo>
                <a:cubicBezTo>
                  <a:pt x="4844543" y="469447"/>
                  <a:pt x="4844968" y="468292"/>
                  <a:pt x="4845119" y="466863"/>
                </a:cubicBezTo>
                <a:cubicBezTo>
                  <a:pt x="4845271" y="465434"/>
                  <a:pt x="4845332" y="464644"/>
                  <a:pt x="4845301" y="464491"/>
                </a:cubicBezTo>
                <a:cubicBezTo>
                  <a:pt x="4846727" y="464583"/>
                  <a:pt x="4847880" y="465130"/>
                  <a:pt x="4848760" y="466133"/>
                </a:cubicBezTo>
                <a:cubicBezTo>
                  <a:pt x="4849639" y="467136"/>
                  <a:pt x="4850428" y="468048"/>
                  <a:pt x="4851126" y="468869"/>
                </a:cubicBezTo>
                <a:cubicBezTo>
                  <a:pt x="4852521" y="468869"/>
                  <a:pt x="4853735" y="468504"/>
                  <a:pt x="4854766" y="467775"/>
                </a:cubicBezTo>
                <a:cubicBezTo>
                  <a:pt x="4855798" y="467045"/>
                  <a:pt x="4857011" y="465951"/>
                  <a:pt x="4858407" y="464491"/>
                </a:cubicBezTo>
                <a:lnTo>
                  <a:pt x="4856950" y="463032"/>
                </a:lnTo>
                <a:cubicBezTo>
                  <a:pt x="4861198" y="461512"/>
                  <a:pt x="4865081" y="460175"/>
                  <a:pt x="4868600" y="459019"/>
                </a:cubicBezTo>
                <a:cubicBezTo>
                  <a:pt x="4872119" y="457864"/>
                  <a:pt x="4876002" y="457256"/>
                  <a:pt x="4880249" y="457195"/>
                </a:cubicBezTo>
                <a:cubicBezTo>
                  <a:pt x="4880947" y="456557"/>
                  <a:pt x="4881735" y="456375"/>
                  <a:pt x="4882615" y="456648"/>
                </a:cubicBezTo>
                <a:cubicBezTo>
                  <a:pt x="4883495" y="456922"/>
                  <a:pt x="4884648" y="457104"/>
                  <a:pt x="4886073" y="457195"/>
                </a:cubicBezTo>
                <a:lnTo>
                  <a:pt x="4890442" y="458655"/>
                </a:lnTo>
                <a:cubicBezTo>
                  <a:pt x="4892656" y="458715"/>
                  <a:pt x="4894052" y="459323"/>
                  <a:pt x="4894628" y="460479"/>
                </a:cubicBezTo>
                <a:cubicBezTo>
                  <a:pt x="4895205" y="461634"/>
                  <a:pt x="4894780" y="462972"/>
                  <a:pt x="4893354" y="464491"/>
                </a:cubicBezTo>
                <a:lnTo>
                  <a:pt x="4880249" y="484921"/>
                </a:lnTo>
                <a:cubicBezTo>
                  <a:pt x="4876730" y="489329"/>
                  <a:pt x="4873575" y="493646"/>
                  <a:pt x="4870784" y="497872"/>
                </a:cubicBezTo>
                <a:cubicBezTo>
                  <a:pt x="4867993" y="502097"/>
                  <a:pt x="4864838" y="506049"/>
                  <a:pt x="4861319" y="509728"/>
                </a:cubicBezTo>
                <a:cubicBezTo>
                  <a:pt x="4859104" y="512525"/>
                  <a:pt x="4856617" y="514592"/>
                  <a:pt x="4853856" y="515930"/>
                </a:cubicBezTo>
                <a:cubicBezTo>
                  <a:pt x="4851096" y="517267"/>
                  <a:pt x="4848244" y="518605"/>
                  <a:pt x="4845301" y="519943"/>
                </a:cubicBezTo>
                <a:cubicBezTo>
                  <a:pt x="4843754" y="520520"/>
                  <a:pt x="4842480" y="521189"/>
                  <a:pt x="4841479" y="521949"/>
                </a:cubicBezTo>
                <a:cubicBezTo>
                  <a:pt x="4840478" y="522709"/>
                  <a:pt x="4840296" y="524472"/>
                  <a:pt x="4840933" y="527239"/>
                </a:cubicBezTo>
                <a:cubicBezTo>
                  <a:pt x="4841479" y="527239"/>
                  <a:pt x="4841115" y="527604"/>
                  <a:pt x="4839841" y="528333"/>
                </a:cubicBezTo>
                <a:cubicBezTo>
                  <a:pt x="4838567" y="529063"/>
                  <a:pt x="4837474" y="530157"/>
                  <a:pt x="4836564" y="531617"/>
                </a:cubicBezTo>
                <a:lnTo>
                  <a:pt x="4811620" y="540372"/>
                </a:lnTo>
                <a:lnTo>
                  <a:pt x="4810152" y="540372"/>
                </a:lnTo>
                <a:cubicBezTo>
                  <a:pt x="4808763" y="541132"/>
                  <a:pt x="4807555" y="542162"/>
                  <a:pt x="4806529" y="543464"/>
                </a:cubicBezTo>
                <a:cubicBezTo>
                  <a:pt x="4805503" y="544765"/>
                  <a:pt x="4804295" y="546157"/>
                  <a:pt x="4802907" y="547640"/>
                </a:cubicBezTo>
                <a:cubicBezTo>
                  <a:pt x="4804295" y="548426"/>
                  <a:pt x="4805503" y="549394"/>
                  <a:pt x="4806529" y="550544"/>
                </a:cubicBezTo>
                <a:cubicBezTo>
                  <a:pt x="4807555" y="551693"/>
                  <a:pt x="4808763" y="552662"/>
                  <a:pt x="4810152" y="553448"/>
                </a:cubicBezTo>
                <a:cubicBezTo>
                  <a:pt x="4817554" y="557109"/>
                  <a:pt x="4825490" y="560678"/>
                  <a:pt x="4833960" y="564157"/>
                </a:cubicBezTo>
                <a:cubicBezTo>
                  <a:pt x="4842430" y="567636"/>
                  <a:pt x="4851064" y="570843"/>
                  <a:pt x="4859863" y="573778"/>
                </a:cubicBezTo>
                <a:cubicBezTo>
                  <a:pt x="4867143" y="576924"/>
                  <a:pt x="4874424" y="580796"/>
                  <a:pt x="4881705" y="585395"/>
                </a:cubicBezTo>
                <a:cubicBezTo>
                  <a:pt x="4884648" y="586181"/>
                  <a:pt x="4887499" y="587513"/>
                  <a:pt x="4890260" y="589392"/>
                </a:cubicBezTo>
                <a:cubicBezTo>
                  <a:pt x="4893020" y="591271"/>
                  <a:pt x="4895508" y="593337"/>
                  <a:pt x="4897723" y="595591"/>
                </a:cubicBezTo>
                <a:cubicBezTo>
                  <a:pt x="4899816" y="598619"/>
                  <a:pt x="4900726" y="602106"/>
                  <a:pt x="4900453" y="606051"/>
                </a:cubicBezTo>
                <a:cubicBezTo>
                  <a:pt x="4900180" y="609997"/>
                  <a:pt x="4899270" y="613850"/>
                  <a:pt x="4897723" y="617612"/>
                </a:cubicBezTo>
                <a:cubicBezTo>
                  <a:pt x="4895599" y="621978"/>
                  <a:pt x="4892929" y="626547"/>
                  <a:pt x="4889714" y="631321"/>
                </a:cubicBezTo>
                <a:cubicBezTo>
                  <a:pt x="4886498" y="636096"/>
                  <a:pt x="4882372" y="640703"/>
                  <a:pt x="4877337" y="645143"/>
                </a:cubicBezTo>
                <a:cubicBezTo>
                  <a:pt x="4875971" y="645964"/>
                  <a:pt x="4875061" y="646877"/>
                  <a:pt x="4874606" y="647880"/>
                </a:cubicBezTo>
                <a:cubicBezTo>
                  <a:pt x="4874151" y="648883"/>
                  <a:pt x="4873605" y="649431"/>
                  <a:pt x="4872968" y="649522"/>
                </a:cubicBezTo>
                <a:cubicBezTo>
                  <a:pt x="4871603" y="651590"/>
                  <a:pt x="4870329" y="653292"/>
                  <a:pt x="4869146" y="654630"/>
                </a:cubicBezTo>
                <a:cubicBezTo>
                  <a:pt x="4867963" y="655968"/>
                  <a:pt x="4866324" y="657671"/>
                  <a:pt x="4864231" y="659739"/>
                </a:cubicBezTo>
                <a:cubicBezTo>
                  <a:pt x="4862047" y="661290"/>
                  <a:pt x="4859863" y="662932"/>
                  <a:pt x="4857678" y="664665"/>
                </a:cubicBezTo>
                <a:cubicBezTo>
                  <a:pt x="4855494" y="666398"/>
                  <a:pt x="4853310" y="667675"/>
                  <a:pt x="4851126" y="668496"/>
                </a:cubicBezTo>
                <a:cubicBezTo>
                  <a:pt x="4847607" y="670716"/>
                  <a:pt x="4844451" y="672844"/>
                  <a:pt x="4841658" y="674882"/>
                </a:cubicBezTo>
                <a:cubicBezTo>
                  <a:pt x="4838865" y="676919"/>
                  <a:pt x="4835703" y="678683"/>
                  <a:pt x="4832172" y="680173"/>
                </a:cubicBezTo>
                <a:lnTo>
                  <a:pt x="4776812" y="697687"/>
                </a:lnTo>
                <a:lnTo>
                  <a:pt x="4697947" y="725419"/>
                </a:lnTo>
                <a:cubicBezTo>
                  <a:pt x="4694250" y="726270"/>
                  <a:pt x="4690379" y="727486"/>
                  <a:pt x="4686335" y="729067"/>
                </a:cubicBezTo>
                <a:cubicBezTo>
                  <a:pt x="4682291" y="730649"/>
                  <a:pt x="4678430" y="731865"/>
                  <a:pt x="4674752" y="732716"/>
                </a:cubicBezTo>
                <a:cubicBezTo>
                  <a:pt x="4670494" y="734206"/>
                  <a:pt x="4667045" y="736335"/>
                  <a:pt x="4664406" y="739102"/>
                </a:cubicBezTo>
                <a:cubicBezTo>
                  <a:pt x="4661766" y="741869"/>
                  <a:pt x="4659397" y="745092"/>
                  <a:pt x="4657297" y="748771"/>
                </a:cubicBezTo>
                <a:cubicBezTo>
                  <a:pt x="4652947" y="756851"/>
                  <a:pt x="4648507" y="765394"/>
                  <a:pt x="4643975" y="774400"/>
                </a:cubicBezTo>
                <a:cubicBezTo>
                  <a:pt x="4639443" y="783406"/>
                  <a:pt x="4634637" y="792348"/>
                  <a:pt x="4629558" y="801227"/>
                </a:cubicBezTo>
                <a:cubicBezTo>
                  <a:pt x="4626638" y="806419"/>
                  <a:pt x="4623718" y="811611"/>
                  <a:pt x="4620798" y="816804"/>
                </a:cubicBezTo>
                <a:cubicBezTo>
                  <a:pt x="4617879" y="821996"/>
                  <a:pt x="4614959" y="826464"/>
                  <a:pt x="4612039" y="830208"/>
                </a:cubicBezTo>
                <a:cubicBezTo>
                  <a:pt x="4609058" y="835889"/>
                  <a:pt x="4605895" y="840934"/>
                  <a:pt x="4602549" y="845342"/>
                </a:cubicBezTo>
                <a:cubicBezTo>
                  <a:pt x="4599204" y="849750"/>
                  <a:pt x="4596041" y="854432"/>
                  <a:pt x="4593060" y="859389"/>
                </a:cubicBezTo>
                <a:cubicBezTo>
                  <a:pt x="4590109" y="864436"/>
                  <a:pt x="4586886" y="869302"/>
                  <a:pt x="4583388" y="873984"/>
                </a:cubicBezTo>
                <a:cubicBezTo>
                  <a:pt x="4579890" y="878667"/>
                  <a:pt x="4576301" y="883533"/>
                  <a:pt x="4572621" y="888580"/>
                </a:cubicBezTo>
                <a:lnTo>
                  <a:pt x="4549328" y="923610"/>
                </a:lnTo>
                <a:cubicBezTo>
                  <a:pt x="4547844" y="924522"/>
                  <a:pt x="4546814" y="925982"/>
                  <a:pt x="4546239" y="927989"/>
                </a:cubicBezTo>
                <a:cubicBezTo>
                  <a:pt x="4545663" y="929996"/>
                  <a:pt x="4545724" y="931455"/>
                  <a:pt x="4546420" y="932367"/>
                </a:cubicBezTo>
                <a:cubicBezTo>
                  <a:pt x="4547238" y="943236"/>
                  <a:pt x="4548510" y="953905"/>
                  <a:pt x="4550237" y="964376"/>
                </a:cubicBezTo>
                <a:cubicBezTo>
                  <a:pt x="4551963" y="974847"/>
                  <a:pt x="4553599" y="985505"/>
                  <a:pt x="4555144" y="996348"/>
                </a:cubicBezTo>
                <a:cubicBezTo>
                  <a:pt x="4555053" y="999145"/>
                  <a:pt x="4555598" y="1000848"/>
                  <a:pt x="4556779" y="1001456"/>
                </a:cubicBezTo>
                <a:cubicBezTo>
                  <a:pt x="4557960" y="1002064"/>
                  <a:pt x="4560323" y="1002307"/>
                  <a:pt x="4563867" y="1002185"/>
                </a:cubicBezTo>
                <a:lnTo>
                  <a:pt x="4568241" y="1002185"/>
                </a:lnTo>
                <a:cubicBezTo>
                  <a:pt x="4572590" y="1002216"/>
                  <a:pt x="4576666" y="1002155"/>
                  <a:pt x="4580468" y="1002003"/>
                </a:cubicBezTo>
                <a:cubicBezTo>
                  <a:pt x="4584270" y="1001851"/>
                  <a:pt x="4587980" y="1001425"/>
                  <a:pt x="4591600" y="1000726"/>
                </a:cubicBezTo>
                <a:cubicBezTo>
                  <a:pt x="4603219" y="998414"/>
                  <a:pt x="4614290" y="995012"/>
                  <a:pt x="4624813" y="990519"/>
                </a:cubicBezTo>
                <a:cubicBezTo>
                  <a:pt x="4635337" y="986026"/>
                  <a:pt x="4645678" y="981181"/>
                  <a:pt x="4655837" y="975983"/>
                </a:cubicBezTo>
                <a:lnTo>
                  <a:pt x="4711091" y="957133"/>
                </a:lnTo>
                <a:cubicBezTo>
                  <a:pt x="4714073" y="955803"/>
                  <a:pt x="4717237" y="954837"/>
                  <a:pt x="4720584" y="954232"/>
                </a:cubicBezTo>
                <a:cubicBezTo>
                  <a:pt x="4723931" y="953628"/>
                  <a:pt x="4727095" y="952662"/>
                  <a:pt x="4730077" y="951332"/>
                </a:cubicBezTo>
                <a:lnTo>
                  <a:pt x="4738840" y="948423"/>
                </a:lnTo>
                <a:cubicBezTo>
                  <a:pt x="4741639" y="946355"/>
                  <a:pt x="4744073" y="945747"/>
                  <a:pt x="4746142" y="946597"/>
                </a:cubicBezTo>
                <a:cubicBezTo>
                  <a:pt x="4748211" y="947447"/>
                  <a:pt x="4750645" y="949026"/>
                  <a:pt x="4753445" y="951332"/>
                </a:cubicBezTo>
                <a:lnTo>
                  <a:pt x="4763668" y="957133"/>
                </a:lnTo>
                <a:cubicBezTo>
                  <a:pt x="4764429" y="957193"/>
                  <a:pt x="4765463" y="957797"/>
                  <a:pt x="4766771" y="958945"/>
                </a:cubicBezTo>
                <a:cubicBezTo>
                  <a:pt x="4768080" y="960093"/>
                  <a:pt x="4769479" y="961422"/>
                  <a:pt x="4770970" y="962933"/>
                </a:cubicBezTo>
                <a:lnTo>
                  <a:pt x="4776812" y="962933"/>
                </a:lnTo>
                <a:cubicBezTo>
                  <a:pt x="4781074" y="960093"/>
                  <a:pt x="4785243" y="957797"/>
                  <a:pt x="4789320" y="956045"/>
                </a:cubicBezTo>
                <a:cubicBezTo>
                  <a:pt x="4793397" y="954293"/>
                  <a:pt x="4797926" y="952722"/>
                  <a:pt x="4802907" y="951332"/>
                </a:cubicBezTo>
                <a:cubicBezTo>
                  <a:pt x="4804446" y="951423"/>
                  <a:pt x="4806077" y="951241"/>
                  <a:pt x="4807799" y="950786"/>
                </a:cubicBezTo>
                <a:cubicBezTo>
                  <a:pt x="4809522" y="950331"/>
                  <a:pt x="4810795" y="949057"/>
                  <a:pt x="4811620" y="946963"/>
                </a:cubicBezTo>
                <a:lnTo>
                  <a:pt x="4817492" y="946963"/>
                </a:lnTo>
                <a:cubicBezTo>
                  <a:pt x="4819389" y="943314"/>
                  <a:pt x="4822935" y="941125"/>
                  <a:pt x="4828129" y="940395"/>
                </a:cubicBezTo>
                <a:cubicBezTo>
                  <a:pt x="4833323" y="939665"/>
                  <a:pt x="4837591" y="940395"/>
                  <a:pt x="4840933" y="942584"/>
                </a:cubicBezTo>
                <a:cubicBezTo>
                  <a:pt x="4841661" y="942706"/>
                  <a:pt x="4842025" y="943557"/>
                  <a:pt x="4842025" y="945138"/>
                </a:cubicBezTo>
                <a:cubicBezTo>
                  <a:pt x="4842025" y="946720"/>
                  <a:pt x="4841661" y="948301"/>
                  <a:pt x="4840933" y="949882"/>
                </a:cubicBezTo>
                <a:cubicBezTo>
                  <a:pt x="4837958" y="954320"/>
                  <a:pt x="4834424" y="959220"/>
                  <a:pt x="4830331" y="964582"/>
                </a:cubicBezTo>
                <a:cubicBezTo>
                  <a:pt x="4826238" y="969944"/>
                  <a:pt x="4821958" y="975243"/>
                  <a:pt x="4817492" y="980479"/>
                </a:cubicBezTo>
                <a:cubicBezTo>
                  <a:pt x="4814784" y="985096"/>
                  <a:pt x="4809923" y="988973"/>
                  <a:pt x="4802907" y="992110"/>
                </a:cubicBezTo>
                <a:cubicBezTo>
                  <a:pt x="4801397" y="993468"/>
                  <a:pt x="4799706" y="994373"/>
                  <a:pt x="4797835" y="994826"/>
                </a:cubicBezTo>
                <a:cubicBezTo>
                  <a:pt x="4795963" y="995279"/>
                  <a:pt x="4794273" y="995822"/>
                  <a:pt x="4792763" y="996456"/>
                </a:cubicBezTo>
                <a:cubicBezTo>
                  <a:pt x="4786971" y="997663"/>
                  <a:pt x="4781167" y="999595"/>
                  <a:pt x="4775351" y="1002250"/>
                </a:cubicBezTo>
                <a:cubicBezTo>
                  <a:pt x="4776021" y="1002311"/>
                  <a:pt x="4776508" y="1002552"/>
                  <a:pt x="4776812" y="1002975"/>
                </a:cubicBezTo>
                <a:cubicBezTo>
                  <a:pt x="4777116" y="1003397"/>
                  <a:pt x="4777603" y="1003639"/>
                  <a:pt x="4778273" y="1003699"/>
                </a:cubicBezTo>
                <a:cubicBezTo>
                  <a:pt x="4776903" y="1005208"/>
                  <a:pt x="4775625" y="1006174"/>
                  <a:pt x="4774439" y="1006596"/>
                </a:cubicBezTo>
                <a:cubicBezTo>
                  <a:pt x="4773252" y="1007019"/>
                  <a:pt x="4771609" y="1006536"/>
                  <a:pt x="4769510" y="1005148"/>
                </a:cubicBezTo>
                <a:cubicBezTo>
                  <a:pt x="4767958" y="1003729"/>
                  <a:pt x="4765950" y="1003307"/>
                  <a:pt x="4763485" y="1003880"/>
                </a:cubicBezTo>
                <a:cubicBezTo>
                  <a:pt x="4761021" y="1004454"/>
                  <a:pt x="4758648" y="1005842"/>
                  <a:pt x="4756366" y="1008045"/>
                </a:cubicBezTo>
                <a:cubicBezTo>
                  <a:pt x="4754236" y="1010278"/>
                  <a:pt x="4751923" y="1011968"/>
                  <a:pt x="4749428" y="1013115"/>
                </a:cubicBezTo>
                <a:cubicBezTo>
                  <a:pt x="4746934" y="1014262"/>
                  <a:pt x="4743891" y="1014504"/>
                  <a:pt x="4740301" y="1013840"/>
                </a:cubicBezTo>
                <a:cubicBezTo>
                  <a:pt x="4739449" y="1013779"/>
                  <a:pt x="4738597" y="1013900"/>
                  <a:pt x="4737745" y="1014202"/>
                </a:cubicBezTo>
                <a:cubicBezTo>
                  <a:pt x="4736893" y="1014504"/>
                  <a:pt x="4736771" y="1015349"/>
                  <a:pt x="4737380" y="1016737"/>
                </a:cubicBezTo>
                <a:lnTo>
                  <a:pt x="4732998" y="1016737"/>
                </a:lnTo>
                <a:cubicBezTo>
                  <a:pt x="4730777" y="1018987"/>
                  <a:pt x="4728282" y="1021421"/>
                  <a:pt x="4725513" y="1024040"/>
                </a:cubicBezTo>
                <a:cubicBezTo>
                  <a:pt x="4722745" y="1026659"/>
                  <a:pt x="4719884" y="1029102"/>
                  <a:pt x="4716933" y="1031369"/>
                </a:cubicBezTo>
                <a:lnTo>
                  <a:pt x="4709631" y="1034288"/>
                </a:lnTo>
                <a:cubicBezTo>
                  <a:pt x="4690139" y="1051285"/>
                  <a:pt x="4670979" y="1069093"/>
                  <a:pt x="4652149" y="1087714"/>
                </a:cubicBezTo>
                <a:cubicBezTo>
                  <a:pt x="4633320" y="1106335"/>
                  <a:pt x="4614110" y="1124474"/>
                  <a:pt x="4594520" y="1142131"/>
                </a:cubicBezTo>
                <a:lnTo>
                  <a:pt x="4588680" y="1150811"/>
                </a:lnTo>
                <a:cubicBezTo>
                  <a:pt x="4588041" y="1151695"/>
                  <a:pt x="4587859" y="1152853"/>
                  <a:pt x="4588133" y="1154286"/>
                </a:cubicBezTo>
                <a:cubicBezTo>
                  <a:pt x="4588406" y="1155719"/>
                  <a:pt x="4588589" y="1156511"/>
                  <a:pt x="4588680" y="1156664"/>
                </a:cubicBezTo>
                <a:lnTo>
                  <a:pt x="4593060" y="1156664"/>
                </a:lnTo>
                <a:cubicBezTo>
                  <a:pt x="4598291" y="1153076"/>
                  <a:pt x="4603888" y="1150043"/>
                  <a:pt x="4609849" y="1147564"/>
                </a:cubicBezTo>
                <a:cubicBezTo>
                  <a:pt x="4615810" y="1145086"/>
                  <a:pt x="4621407" y="1142793"/>
                  <a:pt x="4626638" y="1140685"/>
                </a:cubicBezTo>
                <a:lnTo>
                  <a:pt x="4658757" y="1126218"/>
                </a:lnTo>
                <a:cubicBezTo>
                  <a:pt x="4663195" y="1124698"/>
                  <a:pt x="4667438" y="1122631"/>
                  <a:pt x="4671486" y="1120017"/>
                </a:cubicBezTo>
                <a:cubicBezTo>
                  <a:pt x="4675534" y="1117402"/>
                  <a:pt x="4679035" y="1114606"/>
                  <a:pt x="4681988" y="1111626"/>
                </a:cubicBezTo>
                <a:cubicBezTo>
                  <a:pt x="4685545" y="1110806"/>
                  <a:pt x="4688927" y="1109894"/>
                  <a:pt x="4692134" y="1108890"/>
                </a:cubicBezTo>
                <a:cubicBezTo>
                  <a:pt x="4695340" y="1107887"/>
                  <a:pt x="4698739" y="1107340"/>
                  <a:pt x="4702329" y="1107249"/>
                </a:cubicBezTo>
                <a:cubicBezTo>
                  <a:pt x="4705341" y="1105759"/>
                  <a:pt x="4708809" y="1104361"/>
                  <a:pt x="4712734" y="1103053"/>
                </a:cubicBezTo>
                <a:cubicBezTo>
                  <a:pt x="4716659" y="1101746"/>
                  <a:pt x="4720493" y="1100713"/>
                  <a:pt x="4724235" y="1099953"/>
                </a:cubicBezTo>
                <a:lnTo>
                  <a:pt x="4743221" y="1095575"/>
                </a:lnTo>
                <a:lnTo>
                  <a:pt x="4760747" y="1092657"/>
                </a:lnTo>
                <a:cubicBezTo>
                  <a:pt x="4762299" y="1092657"/>
                  <a:pt x="4763942" y="1093021"/>
                  <a:pt x="4765676" y="1093751"/>
                </a:cubicBezTo>
                <a:cubicBezTo>
                  <a:pt x="4767410" y="1094481"/>
                  <a:pt x="4768688" y="1095575"/>
                  <a:pt x="4769510" y="1097034"/>
                </a:cubicBezTo>
                <a:cubicBezTo>
                  <a:pt x="4771062" y="1099284"/>
                  <a:pt x="4773431" y="1100986"/>
                  <a:pt x="4776617" y="1102141"/>
                </a:cubicBezTo>
                <a:cubicBezTo>
                  <a:pt x="4779802" y="1103297"/>
                  <a:pt x="4783252" y="1103540"/>
                  <a:pt x="4786967" y="1102871"/>
                </a:cubicBezTo>
                <a:cubicBezTo>
                  <a:pt x="4787661" y="1102111"/>
                  <a:pt x="4788446" y="1101442"/>
                  <a:pt x="4789322" y="1100865"/>
                </a:cubicBezTo>
                <a:cubicBezTo>
                  <a:pt x="4790197" y="1100287"/>
                  <a:pt x="4791344" y="1099983"/>
                  <a:pt x="4792763" y="1099953"/>
                </a:cubicBezTo>
                <a:cubicBezTo>
                  <a:pt x="4793458" y="1099314"/>
                  <a:pt x="4794242" y="1099132"/>
                  <a:pt x="4795118" y="1099405"/>
                </a:cubicBezTo>
                <a:cubicBezTo>
                  <a:pt x="4795993" y="1099679"/>
                  <a:pt x="4797140" y="1099861"/>
                  <a:pt x="4798559" y="1099953"/>
                </a:cubicBezTo>
                <a:lnTo>
                  <a:pt x="4802907" y="1099953"/>
                </a:lnTo>
                <a:lnTo>
                  <a:pt x="4826300" y="1092657"/>
                </a:lnTo>
                <a:cubicBezTo>
                  <a:pt x="4827004" y="1092687"/>
                  <a:pt x="4827432" y="1092626"/>
                  <a:pt x="4827585" y="1092474"/>
                </a:cubicBezTo>
                <a:cubicBezTo>
                  <a:pt x="4827738" y="1092322"/>
                  <a:pt x="4827799" y="1091897"/>
                  <a:pt x="4827768" y="1091197"/>
                </a:cubicBezTo>
                <a:cubicBezTo>
                  <a:pt x="4830031" y="1091015"/>
                  <a:pt x="4832108" y="1089920"/>
                  <a:pt x="4834000" y="1087914"/>
                </a:cubicBezTo>
                <a:cubicBezTo>
                  <a:pt x="4835891" y="1085908"/>
                  <a:pt x="4837232" y="1084084"/>
                  <a:pt x="4838021" y="1082442"/>
                </a:cubicBezTo>
                <a:cubicBezTo>
                  <a:pt x="4838263" y="1066391"/>
                  <a:pt x="4839234" y="1050339"/>
                  <a:pt x="4840933" y="1034288"/>
                </a:cubicBezTo>
                <a:cubicBezTo>
                  <a:pt x="4841600" y="1026931"/>
                  <a:pt x="4842086" y="1019392"/>
                  <a:pt x="4842389" y="1011670"/>
                </a:cubicBezTo>
                <a:cubicBezTo>
                  <a:pt x="4842692" y="1003948"/>
                  <a:pt x="4843178" y="996409"/>
                  <a:pt x="4843845" y="989052"/>
                </a:cubicBezTo>
                <a:lnTo>
                  <a:pt x="4848214" y="957133"/>
                </a:lnTo>
                <a:lnTo>
                  <a:pt x="4854038" y="911933"/>
                </a:lnTo>
                <a:lnTo>
                  <a:pt x="4858407" y="868146"/>
                </a:lnTo>
                <a:cubicBezTo>
                  <a:pt x="4858467" y="865318"/>
                  <a:pt x="4858710" y="862946"/>
                  <a:pt x="4859135" y="861031"/>
                </a:cubicBezTo>
                <a:cubicBezTo>
                  <a:pt x="4859559" y="859115"/>
                  <a:pt x="4859802" y="857108"/>
                  <a:pt x="4859863" y="855010"/>
                </a:cubicBezTo>
                <a:cubicBezTo>
                  <a:pt x="4859620" y="847712"/>
                  <a:pt x="4858649" y="841874"/>
                  <a:pt x="4856950" y="837495"/>
                </a:cubicBezTo>
                <a:cubicBezTo>
                  <a:pt x="4856890" y="836796"/>
                  <a:pt x="4856647" y="836370"/>
                  <a:pt x="4856222" y="836218"/>
                </a:cubicBezTo>
                <a:cubicBezTo>
                  <a:pt x="4855798" y="836066"/>
                  <a:pt x="4855555" y="836005"/>
                  <a:pt x="4855494" y="836036"/>
                </a:cubicBezTo>
                <a:cubicBezTo>
                  <a:pt x="4851248" y="835944"/>
                  <a:pt x="4847364" y="835397"/>
                  <a:pt x="4843842" y="834394"/>
                </a:cubicBezTo>
                <a:cubicBezTo>
                  <a:pt x="4840321" y="833390"/>
                  <a:pt x="4836431" y="832478"/>
                  <a:pt x="4832172" y="831657"/>
                </a:cubicBezTo>
                <a:lnTo>
                  <a:pt x="4792763" y="831657"/>
                </a:lnTo>
                <a:cubicBezTo>
                  <a:pt x="4789776" y="831565"/>
                  <a:pt x="4786332" y="831748"/>
                  <a:pt x="4782432" y="832204"/>
                </a:cubicBezTo>
                <a:cubicBezTo>
                  <a:pt x="4778531" y="832660"/>
                  <a:pt x="4774711" y="833937"/>
                  <a:pt x="4770970" y="836036"/>
                </a:cubicBezTo>
                <a:cubicBezTo>
                  <a:pt x="4764337" y="838985"/>
                  <a:pt x="4757522" y="841843"/>
                  <a:pt x="4750524" y="844611"/>
                </a:cubicBezTo>
                <a:cubicBezTo>
                  <a:pt x="4743526" y="847378"/>
                  <a:pt x="4736710" y="849871"/>
                  <a:pt x="4730077" y="852091"/>
                </a:cubicBezTo>
                <a:cubicBezTo>
                  <a:pt x="4722836" y="853672"/>
                  <a:pt x="4716142" y="855983"/>
                  <a:pt x="4709998" y="859024"/>
                </a:cubicBezTo>
                <a:cubicBezTo>
                  <a:pt x="4703853" y="862065"/>
                  <a:pt x="4697893" y="865105"/>
                  <a:pt x="4692119" y="868146"/>
                </a:cubicBezTo>
                <a:cubicBezTo>
                  <a:pt x="4682771" y="872677"/>
                  <a:pt x="4673582" y="877846"/>
                  <a:pt x="4664550" y="883654"/>
                </a:cubicBezTo>
                <a:cubicBezTo>
                  <a:pt x="4655518" y="889462"/>
                  <a:pt x="4646288" y="894996"/>
                  <a:pt x="4636858" y="900257"/>
                </a:cubicBezTo>
                <a:cubicBezTo>
                  <a:pt x="4628858" y="904605"/>
                  <a:pt x="4621133" y="909409"/>
                  <a:pt x="4613681" y="914670"/>
                </a:cubicBezTo>
                <a:cubicBezTo>
                  <a:pt x="4606230" y="919931"/>
                  <a:pt x="4598869" y="925830"/>
                  <a:pt x="4591600" y="932367"/>
                </a:cubicBezTo>
                <a:cubicBezTo>
                  <a:pt x="4588741" y="934557"/>
                  <a:pt x="4586064" y="937111"/>
                  <a:pt x="4583570" y="940030"/>
                </a:cubicBezTo>
                <a:cubicBezTo>
                  <a:pt x="4581076" y="942949"/>
                  <a:pt x="4578400" y="946233"/>
                  <a:pt x="4575541" y="949882"/>
                </a:cubicBezTo>
                <a:lnTo>
                  <a:pt x="4571161" y="952757"/>
                </a:lnTo>
                <a:cubicBezTo>
                  <a:pt x="4569640" y="954156"/>
                  <a:pt x="4568302" y="955736"/>
                  <a:pt x="4567146" y="957499"/>
                </a:cubicBezTo>
                <a:cubicBezTo>
                  <a:pt x="4565990" y="959262"/>
                  <a:pt x="4565382" y="961572"/>
                  <a:pt x="4565321" y="964430"/>
                </a:cubicBezTo>
                <a:cubicBezTo>
                  <a:pt x="4565291" y="968869"/>
                  <a:pt x="4564988" y="973487"/>
                  <a:pt x="4564412" y="978285"/>
                </a:cubicBezTo>
                <a:cubicBezTo>
                  <a:pt x="4563837" y="983084"/>
                  <a:pt x="4563170" y="987692"/>
                  <a:pt x="4562413" y="992110"/>
                </a:cubicBezTo>
                <a:lnTo>
                  <a:pt x="4560959" y="987764"/>
                </a:lnTo>
                <a:cubicBezTo>
                  <a:pt x="4561353" y="981933"/>
                  <a:pt x="4561292" y="976100"/>
                  <a:pt x="4560777" y="970265"/>
                </a:cubicBezTo>
                <a:cubicBezTo>
                  <a:pt x="4560262" y="964430"/>
                  <a:pt x="4561292" y="958594"/>
                  <a:pt x="4563867" y="952757"/>
                </a:cubicBezTo>
                <a:cubicBezTo>
                  <a:pt x="4564533" y="950447"/>
                  <a:pt x="4565383" y="947772"/>
                  <a:pt x="4566417" y="944733"/>
                </a:cubicBezTo>
                <a:cubicBezTo>
                  <a:pt x="4567450" y="941693"/>
                  <a:pt x="4569032" y="939018"/>
                  <a:pt x="4571161" y="936708"/>
                </a:cubicBezTo>
                <a:cubicBezTo>
                  <a:pt x="4578369" y="927923"/>
                  <a:pt x="4585851" y="919595"/>
                  <a:pt x="4593607" y="911722"/>
                </a:cubicBezTo>
                <a:cubicBezTo>
                  <a:pt x="4601363" y="903849"/>
                  <a:pt x="4609940" y="896615"/>
                  <a:pt x="4619338" y="890019"/>
                </a:cubicBezTo>
                <a:lnTo>
                  <a:pt x="4648537" y="865215"/>
                </a:lnTo>
                <a:cubicBezTo>
                  <a:pt x="4655745" y="860017"/>
                  <a:pt x="4662844" y="854364"/>
                  <a:pt x="4669833" y="848255"/>
                </a:cubicBezTo>
                <a:cubicBezTo>
                  <a:pt x="4676822" y="842146"/>
                  <a:pt x="4684250" y="836131"/>
                  <a:pt x="4692119" y="830208"/>
                </a:cubicBezTo>
                <a:cubicBezTo>
                  <a:pt x="4700023" y="825649"/>
                  <a:pt x="4707930" y="820638"/>
                  <a:pt x="4715839" y="815174"/>
                </a:cubicBezTo>
                <a:cubicBezTo>
                  <a:pt x="4723749" y="809710"/>
                  <a:pt x="4732389" y="805061"/>
                  <a:pt x="4741761" y="801227"/>
                </a:cubicBezTo>
                <a:cubicBezTo>
                  <a:pt x="4745473" y="799772"/>
                  <a:pt x="4749368" y="798681"/>
                  <a:pt x="4753445" y="797953"/>
                </a:cubicBezTo>
                <a:cubicBezTo>
                  <a:pt x="4757522" y="797224"/>
                  <a:pt x="4761416" y="796860"/>
                  <a:pt x="4765128" y="796860"/>
                </a:cubicBezTo>
                <a:cubicBezTo>
                  <a:pt x="4773146" y="796890"/>
                  <a:pt x="4781148" y="796829"/>
                  <a:pt x="4789132" y="796678"/>
                </a:cubicBezTo>
                <a:cubicBezTo>
                  <a:pt x="4797117" y="796526"/>
                  <a:pt x="4805102" y="796100"/>
                  <a:pt x="4813088" y="795401"/>
                </a:cubicBezTo>
                <a:cubicBezTo>
                  <a:pt x="4818258" y="795371"/>
                  <a:pt x="4823332" y="795067"/>
                  <a:pt x="4828311" y="794489"/>
                </a:cubicBezTo>
                <a:cubicBezTo>
                  <a:pt x="4833290" y="793912"/>
                  <a:pt x="4837983" y="793243"/>
                  <a:pt x="4842389" y="792483"/>
                </a:cubicBezTo>
                <a:cubicBezTo>
                  <a:pt x="4853249" y="792514"/>
                  <a:pt x="4863928" y="792453"/>
                  <a:pt x="4874424" y="792301"/>
                </a:cubicBezTo>
                <a:cubicBezTo>
                  <a:pt x="4884921" y="792149"/>
                  <a:pt x="4895599" y="791723"/>
                  <a:pt x="4906460" y="791024"/>
                </a:cubicBezTo>
                <a:cubicBezTo>
                  <a:pt x="4910100" y="790994"/>
                  <a:pt x="4913740" y="790690"/>
                  <a:pt x="4917380" y="790113"/>
                </a:cubicBezTo>
                <a:cubicBezTo>
                  <a:pt x="4921021" y="789535"/>
                  <a:pt x="4924661" y="788866"/>
                  <a:pt x="4928302" y="788107"/>
                </a:cubicBezTo>
                <a:lnTo>
                  <a:pt x="4942863" y="789565"/>
                </a:lnTo>
                <a:cubicBezTo>
                  <a:pt x="4946382" y="789596"/>
                  <a:pt x="4949537" y="789535"/>
                  <a:pt x="4952328" y="789383"/>
                </a:cubicBezTo>
                <a:cubicBezTo>
                  <a:pt x="4955119" y="789231"/>
                  <a:pt x="4958274" y="788806"/>
                  <a:pt x="4961793" y="788107"/>
                </a:cubicBezTo>
                <a:cubicBezTo>
                  <a:pt x="4962552" y="787985"/>
                  <a:pt x="4963219" y="787499"/>
                  <a:pt x="4963795" y="786648"/>
                </a:cubicBezTo>
                <a:cubicBezTo>
                  <a:pt x="4964372" y="785797"/>
                  <a:pt x="4964675" y="785310"/>
                  <a:pt x="4964705" y="785189"/>
                </a:cubicBezTo>
                <a:cubicBezTo>
                  <a:pt x="4965524" y="785098"/>
                  <a:pt x="4966434" y="784915"/>
                  <a:pt x="4967436" y="784642"/>
                </a:cubicBezTo>
                <a:cubicBezTo>
                  <a:pt x="4968437" y="784368"/>
                  <a:pt x="4968983" y="784551"/>
                  <a:pt x="4969074" y="785189"/>
                </a:cubicBezTo>
                <a:cubicBezTo>
                  <a:pt x="4970530" y="787286"/>
                  <a:pt x="4971986" y="788198"/>
                  <a:pt x="4973442" y="787924"/>
                </a:cubicBezTo>
                <a:cubicBezTo>
                  <a:pt x="4974898" y="787651"/>
                  <a:pt x="4976354" y="786739"/>
                  <a:pt x="4977811" y="785189"/>
                </a:cubicBezTo>
                <a:cubicBezTo>
                  <a:pt x="4978539" y="784490"/>
                  <a:pt x="4979267" y="784064"/>
                  <a:pt x="4979995" y="783912"/>
                </a:cubicBezTo>
                <a:cubicBezTo>
                  <a:pt x="4980723" y="783760"/>
                  <a:pt x="4981451" y="783700"/>
                  <a:pt x="4982179" y="783730"/>
                </a:cubicBezTo>
                <a:cubicBezTo>
                  <a:pt x="4984394" y="783639"/>
                  <a:pt x="4986517" y="783821"/>
                  <a:pt x="4988550" y="784277"/>
                </a:cubicBezTo>
                <a:cubicBezTo>
                  <a:pt x="4990582" y="784733"/>
                  <a:pt x="4992342" y="786010"/>
                  <a:pt x="4993828" y="788107"/>
                </a:cubicBezTo>
                <a:cubicBezTo>
                  <a:pt x="5002808" y="796857"/>
                  <a:pt x="5009603" y="808475"/>
                  <a:pt x="5014214" y="822962"/>
                </a:cubicBezTo>
                <a:cubicBezTo>
                  <a:pt x="5015731" y="826616"/>
                  <a:pt x="5017430" y="830551"/>
                  <a:pt x="5019311" y="834769"/>
                </a:cubicBezTo>
                <a:cubicBezTo>
                  <a:pt x="5021192" y="838986"/>
                  <a:pt x="5022891" y="843299"/>
                  <a:pt x="5024407" y="847707"/>
                </a:cubicBezTo>
                <a:lnTo>
                  <a:pt x="5028776" y="868133"/>
                </a:lnTo>
                <a:cubicBezTo>
                  <a:pt x="5030353" y="874000"/>
                  <a:pt x="5031931" y="880140"/>
                  <a:pt x="5033508" y="886554"/>
                </a:cubicBezTo>
                <a:cubicBezTo>
                  <a:pt x="5035086" y="892967"/>
                  <a:pt x="5035935" y="899472"/>
                  <a:pt x="5036056" y="906068"/>
                </a:cubicBezTo>
                <a:cubicBezTo>
                  <a:pt x="5038210" y="914762"/>
                  <a:pt x="5040091" y="923273"/>
                  <a:pt x="5041699" y="931601"/>
                </a:cubicBezTo>
                <a:cubicBezTo>
                  <a:pt x="5043307" y="939930"/>
                  <a:pt x="5044824" y="948441"/>
                  <a:pt x="5046250" y="957135"/>
                </a:cubicBezTo>
                <a:cubicBezTo>
                  <a:pt x="5048373" y="973166"/>
                  <a:pt x="5050314" y="989177"/>
                  <a:pt x="5052074" y="1005169"/>
                </a:cubicBezTo>
                <a:cubicBezTo>
                  <a:pt x="5053834" y="1021161"/>
                  <a:pt x="5055775" y="1037182"/>
                  <a:pt x="5057899" y="1053231"/>
                </a:cubicBezTo>
                <a:cubicBezTo>
                  <a:pt x="5057656" y="1066369"/>
                  <a:pt x="5058141" y="1079507"/>
                  <a:pt x="5059355" y="1092644"/>
                </a:cubicBezTo>
                <a:cubicBezTo>
                  <a:pt x="5059416" y="1102832"/>
                  <a:pt x="5059658" y="1113094"/>
                  <a:pt x="5060083" y="1123430"/>
                </a:cubicBezTo>
                <a:cubicBezTo>
                  <a:pt x="5060508" y="1133766"/>
                  <a:pt x="5060751" y="1144356"/>
                  <a:pt x="5060812" y="1155201"/>
                </a:cubicBezTo>
                <a:cubicBezTo>
                  <a:pt x="5060903" y="1168400"/>
                  <a:pt x="5061085" y="1181486"/>
                  <a:pt x="5061358" y="1194457"/>
                </a:cubicBezTo>
                <a:cubicBezTo>
                  <a:pt x="5061631" y="1207429"/>
                  <a:pt x="5061449" y="1220102"/>
                  <a:pt x="5060812" y="1232477"/>
                </a:cubicBezTo>
                <a:cubicBezTo>
                  <a:pt x="5060022" y="1247054"/>
                  <a:pt x="5059052" y="1261550"/>
                  <a:pt x="5057899" y="1275966"/>
                </a:cubicBezTo>
                <a:cubicBezTo>
                  <a:pt x="5056746" y="1290381"/>
                  <a:pt x="5055775" y="1304527"/>
                  <a:pt x="5054986" y="1318403"/>
                </a:cubicBezTo>
                <a:lnTo>
                  <a:pt x="5049162" y="1353379"/>
                </a:lnTo>
                <a:cubicBezTo>
                  <a:pt x="5048525" y="1357083"/>
                  <a:pt x="5047979" y="1361334"/>
                  <a:pt x="5047524" y="1366131"/>
                </a:cubicBezTo>
                <a:cubicBezTo>
                  <a:pt x="5047069" y="1370928"/>
                  <a:pt x="5046158" y="1375907"/>
                  <a:pt x="5044793" y="1381068"/>
                </a:cubicBezTo>
                <a:cubicBezTo>
                  <a:pt x="5043580" y="1389782"/>
                  <a:pt x="5042002" y="1398222"/>
                  <a:pt x="5040061" y="1406389"/>
                </a:cubicBezTo>
                <a:cubicBezTo>
                  <a:pt x="5038119" y="1414556"/>
                  <a:pt x="5034358" y="1422632"/>
                  <a:pt x="5028776" y="1430617"/>
                </a:cubicBezTo>
                <a:cubicBezTo>
                  <a:pt x="5026682" y="1432075"/>
                  <a:pt x="5025044" y="1433896"/>
                  <a:pt x="5023861" y="1436082"/>
                </a:cubicBezTo>
                <a:cubicBezTo>
                  <a:pt x="5022678" y="1438268"/>
                  <a:pt x="5021404" y="1440819"/>
                  <a:pt x="5020039" y="1443733"/>
                </a:cubicBezTo>
                <a:cubicBezTo>
                  <a:pt x="5017764" y="1447316"/>
                  <a:pt x="5015398" y="1450716"/>
                  <a:pt x="5012940" y="1453934"/>
                </a:cubicBezTo>
                <a:cubicBezTo>
                  <a:pt x="5010483" y="1457153"/>
                  <a:pt x="5008481" y="1460553"/>
                  <a:pt x="5006934" y="1464136"/>
                </a:cubicBezTo>
                <a:cubicBezTo>
                  <a:pt x="5006236" y="1464925"/>
                  <a:pt x="5005447" y="1465897"/>
                  <a:pt x="5004567" y="1467050"/>
                </a:cubicBezTo>
                <a:cubicBezTo>
                  <a:pt x="5003688" y="1468204"/>
                  <a:pt x="5002535" y="1469176"/>
                  <a:pt x="5001109" y="1469965"/>
                </a:cubicBezTo>
                <a:cubicBezTo>
                  <a:pt x="4995527" y="1471635"/>
                  <a:pt x="4991401" y="1474853"/>
                  <a:pt x="4988732" y="1479620"/>
                </a:cubicBezTo>
                <a:cubicBezTo>
                  <a:pt x="4986062" y="1484386"/>
                  <a:pt x="4983392" y="1489426"/>
                  <a:pt x="4980723" y="1494740"/>
                </a:cubicBezTo>
                <a:cubicBezTo>
                  <a:pt x="4979267" y="1497897"/>
                  <a:pt x="4976354" y="1500326"/>
                  <a:pt x="4971986" y="1502026"/>
                </a:cubicBezTo>
                <a:cubicBezTo>
                  <a:pt x="4968376" y="1502846"/>
                  <a:pt x="4965039" y="1504121"/>
                  <a:pt x="4961975" y="1505852"/>
                </a:cubicBezTo>
                <a:cubicBezTo>
                  <a:pt x="4958911" y="1507582"/>
                  <a:pt x="4955938" y="1509222"/>
                  <a:pt x="4953056" y="1510770"/>
                </a:cubicBezTo>
                <a:cubicBezTo>
                  <a:pt x="4952298" y="1511559"/>
                  <a:pt x="4951630" y="1512531"/>
                  <a:pt x="4951054" y="1513685"/>
                </a:cubicBezTo>
                <a:cubicBezTo>
                  <a:pt x="4950478" y="1514838"/>
                  <a:pt x="4950174" y="1515810"/>
                  <a:pt x="4950144" y="1516599"/>
                </a:cubicBezTo>
                <a:cubicBezTo>
                  <a:pt x="4948870" y="1523461"/>
                  <a:pt x="4946686" y="1527226"/>
                  <a:pt x="4943591" y="1527894"/>
                </a:cubicBezTo>
                <a:cubicBezTo>
                  <a:pt x="4940497" y="1528562"/>
                  <a:pt x="4935400" y="1528683"/>
                  <a:pt x="4928302" y="1528258"/>
                </a:cubicBezTo>
                <a:lnTo>
                  <a:pt x="4925389" y="1528258"/>
                </a:lnTo>
                <a:cubicBezTo>
                  <a:pt x="4921051" y="1524675"/>
                  <a:pt x="4916622" y="1521639"/>
                  <a:pt x="4912102" y="1519150"/>
                </a:cubicBezTo>
                <a:cubicBezTo>
                  <a:pt x="4907582" y="1516660"/>
                  <a:pt x="4902789" y="1514353"/>
                  <a:pt x="4897723" y="1512227"/>
                </a:cubicBezTo>
                <a:lnTo>
                  <a:pt x="4891898" y="1509313"/>
                </a:lnTo>
                <a:cubicBezTo>
                  <a:pt x="4879613" y="1506368"/>
                  <a:pt x="4868143" y="1502421"/>
                  <a:pt x="4857488" y="1497472"/>
                </a:cubicBezTo>
                <a:cubicBezTo>
                  <a:pt x="4846832" y="1492523"/>
                  <a:pt x="4836436" y="1486755"/>
                  <a:pt x="4826300" y="1480166"/>
                </a:cubicBezTo>
                <a:cubicBezTo>
                  <a:pt x="4822720" y="1477920"/>
                  <a:pt x="4819237" y="1475491"/>
                  <a:pt x="4815850" y="1472880"/>
                </a:cubicBezTo>
                <a:cubicBezTo>
                  <a:pt x="4812463" y="1470269"/>
                  <a:pt x="4808632" y="1467840"/>
                  <a:pt x="4804356" y="1465593"/>
                </a:cubicBezTo>
                <a:cubicBezTo>
                  <a:pt x="4793486" y="1460341"/>
                  <a:pt x="4783318" y="1453722"/>
                  <a:pt x="4773853" y="1445737"/>
                </a:cubicBezTo>
                <a:cubicBezTo>
                  <a:pt x="4764388" y="1437752"/>
                  <a:pt x="4755637" y="1429312"/>
                  <a:pt x="4747603" y="1420416"/>
                </a:cubicBezTo>
                <a:cubicBezTo>
                  <a:pt x="4739753" y="1412310"/>
                  <a:pt x="4732816" y="1403748"/>
                  <a:pt x="4726791" y="1394731"/>
                </a:cubicBezTo>
                <a:cubicBezTo>
                  <a:pt x="4720767" y="1385713"/>
                  <a:pt x="4714560" y="1376787"/>
                  <a:pt x="4708170" y="1367952"/>
                </a:cubicBezTo>
                <a:cubicBezTo>
                  <a:pt x="4706132" y="1364279"/>
                  <a:pt x="4704732" y="1360696"/>
                  <a:pt x="4703972" y="1357204"/>
                </a:cubicBezTo>
                <a:cubicBezTo>
                  <a:pt x="4703211" y="1353713"/>
                  <a:pt x="4702176" y="1350495"/>
                  <a:pt x="4700868" y="1347550"/>
                </a:cubicBezTo>
                <a:cubicBezTo>
                  <a:pt x="4697978" y="1338047"/>
                  <a:pt x="4694282" y="1329363"/>
                  <a:pt x="4689780" y="1321500"/>
                </a:cubicBezTo>
                <a:cubicBezTo>
                  <a:pt x="4685278" y="1313636"/>
                  <a:pt x="4679787" y="1306775"/>
                  <a:pt x="4673305" y="1300915"/>
                </a:cubicBezTo>
                <a:cubicBezTo>
                  <a:pt x="4669205" y="1296543"/>
                  <a:pt x="4664355" y="1295086"/>
                  <a:pt x="4658757" y="1296543"/>
                </a:cubicBezTo>
                <a:cubicBezTo>
                  <a:pt x="4649297" y="1298760"/>
                  <a:pt x="4639747" y="1300521"/>
                  <a:pt x="4630105" y="1301826"/>
                </a:cubicBezTo>
                <a:cubicBezTo>
                  <a:pt x="4620464" y="1303132"/>
                  <a:pt x="4610549" y="1303800"/>
                  <a:pt x="4600359" y="1303830"/>
                </a:cubicBezTo>
                <a:cubicBezTo>
                  <a:pt x="4596831" y="1303739"/>
                  <a:pt x="4593668" y="1303557"/>
                  <a:pt x="4590870" y="1303283"/>
                </a:cubicBezTo>
                <a:cubicBezTo>
                  <a:pt x="4588072" y="1303010"/>
                  <a:pt x="4584909" y="1303192"/>
                  <a:pt x="4581380" y="1303830"/>
                </a:cubicBezTo>
                <a:cubicBezTo>
                  <a:pt x="4580590" y="1303891"/>
                  <a:pt x="4579616" y="1304498"/>
                  <a:pt x="4578461" y="1305652"/>
                </a:cubicBezTo>
                <a:cubicBezTo>
                  <a:pt x="4577305" y="1306805"/>
                  <a:pt x="4576331" y="1308141"/>
                  <a:pt x="4575541" y="1309659"/>
                </a:cubicBezTo>
                <a:lnTo>
                  <a:pt x="4559505" y="1347550"/>
                </a:lnTo>
                <a:cubicBezTo>
                  <a:pt x="4556537" y="1351072"/>
                  <a:pt x="4553387" y="1354593"/>
                  <a:pt x="4550055" y="1358115"/>
                </a:cubicBezTo>
                <a:cubicBezTo>
                  <a:pt x="4546723" y="1361637"/>
                  <a:pt x="4543573" y="1365888"/>
                  <a:pt x="4540605" y="1370867"/>
                </a:cubicBezTo>
                <a:lnTo>
                  <a:pt x="4537697" y="1373782"/>
                </a:lnTo>
                <a:cubicBezTo>
                  <a:pt x="4536970" y="1375360"/>
                  <a:pt x="4536243" y="1376939"/>
                  <a:pt x="4535516" y="1378518"/>
                </a:cubicBezTo>
                <a:cubicBezTo>
                  <a:pt x="4534789" y="1380097"/>
                  <a:pt x="4534062" y="1380947"/>
                  <a:pt x="4533335" y="1381068"/>
                </a:cubicBezTo>
                <a:cubicBezTo>
                  <a:pt x="4530458" y="1383193"/>
                  <a:pt x="4527490" y="1385136"/>
                  <a:pt x="4524430" y="1386897"/>
                </a:cubicBezTo>
                <a:cubicBezTo>
                  <a:pt x="4521371" y="1388658"/>
                  <a:pt x="4518039" y="1390602"/>
                  <a:pt x="4514435" y="1392727"/>
                </a:cubicBezTo>
                <a:cubicBezTo>
                  <a:pt x="4514526" y="1391178"/>
                  <a:pt x="4514344" y="1389539"/>
                  <a:pt x="4513890" y="1387808"/>
                </a:cubicBezTo>
                <a:cubicBezTo>
                  <a:pt x="4513435" y="1386078"/>
                  <a:pt x="4512163" y="1384803"/>
                  <a:pt x="4510073" y="1383983"/>
                </a:cubicBezTo>
                <a:cubicBezTo>
                  <a:pt x="4509377" y="1383892"/>
                  <a:pt x="4508589" y="1383710"/>
                  <a:pt x="4507711" y="1383436"/>
                </a:cubicBezTo>
                <a:cubicBezTo>
                  <a:pt x="4506832" y="1383163"/>
                  <a:pt x="4505681" y="1383345"/>
                  <a:pt x="4504258" y="1383983"/>
                </a:cubicBezTo>
                <a:cubicBezTo>
                  <a:pt x="4500594" y="1385501"/>
                  <a:pt x="4497017" y="1386108"/>
                  <a:pt x="4493527" y="1385804"/>
                </a:cubicBezTo>
                <a:cubicBezTo>
                  <a:pt x="4490037" y="1385501"/>
                  <a:pt x="4486808" y="1383922"/>
                  <a:pt x="4483839" y="1381068"/>
                </a:cubicBezTo>
                <a:cubicBezTo>
                  <a:pt x="4482301" y="1378245"/>
                  <a:pt x="4480580" y="1375876"/>
                  <a:pt x="4478674" y="1373964"/>
                </a:cubicBezTo>
                <a:cubicBezTo>
                  <a:pt x="4476768" y="1372051"/>
                  <a:pt x="4475047" y="1370047"/>
                  <a:pt x="4473510" y="1367952"/>
                </a:cubicBezTo>
                <a:cubicBezTo>
                  <a:pt x="4469788" y="1370047"/>
                  <a:pt x="4466426" y="1370229"/>
                  <a:pt x="4463424" y="1368499"/>
                </a:cubicBezTo>
                <a:cubicBezTo>
                  <a:pt x="4460423" y="1366768"/>
                  <a:pt x="4458502" y="1363671"/>
                  <a:pt x="4457661" y="1359208"/>
                </a:cubicBezTo>
                <a:lnTo>
                  <a:pt x="4457661" y="1354836"/>
                </a:lnTo>
                <a:cubicBezTo>
                  <a:pt x="4457901" y="1332734"/>
                  <a:pt x="4458862" y="1311359"/>
                  <a:pt x="4460543" y="1290714"/>
                </a:cubicBezTo>
                <a:cubicBezTo>
                  <a:pt x="4460573" y="1282030"/>
                  <a:pt x="4460873" y="1273530"/>
                  <a:pt x="4461443" y="1265215"/>
                </a:cubicBezTo>
                <a:cubicBezTo>
                  <a:pt x="4462014" y="1256899"/>
                  <a:pt x="4462674" y="1248407"/>
                  <a:pt x="4463424" y="1239738"/>
                </a:cubicBezTo>
                <a:cubicBezTo>
                  <a:pt x="4464205" y="1231721"/>
                  <a:pt x="4465165" y="1223793"/>
                  <a:pt x="4466306" y="1215955"/>
                </a:cubicBezTo>
                <a:cubicBezTo>
                  <a:pt x="4467446" y="1208116"/>
                  <a:pt x="4468407" y="1200546"/>
                  <a:pt x="4469187" y="1193244"/>
                </a:cubicBezTo>
                <a:cubicBezTo>
                  <a:pt x="4469157" y="1190195"/>
                  <a:pt x="4469217" y="1186781"/>
                  <a:pt x="4469368" y="1183001"/>
                </a:cubicBezTo>
                <a:cubicBezTo>
                  <a:pt x="4469518" y="1179221"/>
                  <a:pt x="4469938" y="1175807"/>
                  <a:pt x="4470628" y="1172759"/>
                </a:cubicBezTo>
                <a:cubicBezTo>
                  <a:pt x="4471409" y="1164743"/>
                  <a:pt x="4472377" y="1157023"/>
                  <a:pt x="4473532" y="1149601"/>
                </a:cubicBezTo>
                <a:cubicBezTo>
                  <a:pt x="4474686" y="1142179"/>
                  <a:pt x="4475662" y="1134867"/>
                  <a:pt x="4476461" y="1127665"/>
                </a:cubicBezTo>
                <a:cubicBezTo>
                  <a:pt x="4477906" y="1117423"/>
                  <a:pt x="4479074" y="1107269"/>
                  <a:pt x="4479965" y="1097204"/>
                </a:cubicBezTo>
                <a:cubicBezTo>
                  <a:pt x="4480857" y="1087140"/>
                  <a:pt x="4481656" y="1077348"/>
                  <a:pt x="4482363" y="1067829"/>
                </a:cubicBezTo>
                <a:cubicBezTo>
                  <a:pt x="4483070" y="1057670"/>
                  <a:pt x="4483869" y="1047698"/>
                  <a:pt x="4484761" y="1037912"/>
                </a:cubicBezTo>
                <a:cubicBezTo>
                  <a:pt x="4485652" y="1028126"/>
                  <a:pt x="4486820" y="1018171"/>
                  <a:pt x="4488265" y="1008045"/>
                </a:cubicBezTo>
                <a:cubicBezTo>
                  <a:pt x="4488296" y="1007260"/>
                  <a:pt x="4488234" y="1006295"/>
                  <a:pt x="4488081" y="1005148"/>
                </a:cubicBezTo>
                <a:cubicBezTo>
                  <a:pt x="4487927" y="1004001"/>
                  <a:pt x="4487497" y="1003035"/>
                  <a:pt x="4486790" y="1002250"/>
                </a:cubicBezTo>
                <a:lnTo>
                  <a:pt x="4485314" y="1002250"/>
                </a:lnTo>
                <a:lnTo>
                  <a:pt x="4479412" y="1010942"/>
                </a:lnTo>
                <a:lnTo>
                  <a:pt x="4419771" y="1075127"/>
                </a:lnTo>
                <a:cubicBezTo>
                  <a:pt x="4412454" y="1083217"/>
                  <a:pt x="4404864" y="1091124"/>
                  <a:pt x="4397000" y="1098848"/>
                </a:cubicBezTo>
                <a:cubicBezTo>
                  <a:pt x="4389137" y="1106573"/>
                  <a:pt x="4381182" y="1113750"/>
                  <a:pt x="4373136" y="1120380"/>
                </a:cubicBezTo>
                <a:cubicBezTo>
                  <a:pt x="4362146" y="1130531"/>
                  <a:pt x="4350973" y="1140336"/>
                  <a:pt x="4339618" y="1149794"/>
                </a:cubicBezTo>
                <a:cubicBezTo>
                  <a:pt x="4328263" y="1159252"/>
                  <a:pt x="4317090" y="1168370"/>
                  <a:pt x="4306100" y="1177149"/>
                </a:cubicBezTo>
                <a:lnTo>
                  <a:pt x="4296197" y="1184613"/>
                </a:lnTo>
                <a:lnTo>
                  <a:pt x="4297201" y="1184613"/>
                </a:lnTo>
                <a:cubicBezTo>
                  <a:pt x="4298210" y="1184701"/>
                  <a:pt x="4298825" y="1185578"/>
                  <a:pt x="4299044" y="1187246"/>
                </a:cubicBezTo>
                <a:cubicBezTo>
                  <a:pt x="4299264" y="1188914"/>
                  <a:pt x="4299351" y="1190845"/>
                  <a:pt x="4299307" y="1193039"/>
                </a:cubicBezTo>
                <a:cubicBezTo>
                  <a:pt x="4300536" y="1209979"/>
                  <a:pt x="4303871" y="1226656"/>
                  <a:pt x="4309313" y="1243070"/>
                </a:cubicBezTo>
                <a:cubicBezTo>
                  <a:pt x="4314754" y="1259484"/>
                  <a:pt x="4321249" y="1275107"/>
                  <a:pt x="4328797" y="1289941"/>
                </a:cubicBezTo>
                <a:cubicBezTo>
                  <a:pt x="4337354" y="1306881"/>
                  <a:pt x="4346569" y="1324612"/>
                  <a:pt x="4356443" y="1343132"/>
                </a:cubicBezTo>
                <a:cubicBezTo>
                  <a:pt x="4366316" y="1361652"/>
                  <a:pt x="4376058" y="1380436"/>
                  <a:pt x="4385669" y="1399483"/>
                </a:cubicBezTo>
                <a:cubicBezTo>
                  <a:pt x="4392164" y="1413177"/>
                  <a:pt x="4399711" y="1426325"/>
                  <a:pt x="4408312" y="1438926"/>
                </a:cubicBezTo>
                <a:cubicBezTo>
                  <a:pt x="4416913" y="1451526"/>
                  <a:pt x="4425514" y="1463567"/>
                  <a:pt x="4434115" y="1475046"/>
                </a:cubicBezTo>
                <a:cubicBezTo>
                  <a:pt x="4442278" y="1487742"/>
                  <a:pt x="4451230" y="1499252"/>
                  <a:pt x="4460972" y="1509576"/>
                </a:cubicBezTo>
                <a:cubicBezTo>
                  <a:pt x="4470714" y="1519900"/>
                  <a:pt x="4482825" y="1528774"/>
                  <a:pt x="4497307" y="1536198"/>
                </a:cubicBezTo>
                <a:cubicBezTo>
                  <a:pt x="4498404" y="1537209"/>
                  <a:pt x="4499369" y="1537824"/>
                  <a:pt x="4500202" y="1538043"/>
                </a:cubicBezTo>
                <a:cubicBezTo>
                  <a:pt x="4501034" y="1538263"/>
                  <a:pt x="4501473" y="1538351"/>
                  <a:pt x="4501517" y="1538307"/>
                </a:cubicBezTo>
                <a:cubicBezTo>
                  <a:pt x="4506676" y="1539405"/>
                  <a:pt x="4510925" y="1541426"/>
                  <a:pt x="4514263" y="1544369"/>
                </a:cubicBezTo>
                <a:cubicBezTo>
                  <a:pt x="4517602" y="1547313"/>
                  <a:pt x="4520290" y="1550915"/>
                  <a:pt x="4522328" y="1555177"/>
                </a:cubicBezTo>
                <a:lnTo>
                  <a:pt x="4522328" y="1555126"/>
                </a:lnTo>
                <a:cubicBezTo>
                  <a:pt x="4525825" y="1563512"/>
                  <a:pt x="4528273" y="1571503"/>
                  <a:pt x="4529674" y="1579099"/>
                </a:cubicBezTo>
                <a:cubicBezTo>
                  <a:pt x="4531075" y="1586695"/>
                  <a:pt x="4529320" y="1594158"/>
                  <a:pt x="4524409" y="1601491"/>
                </a:cubicBezTo>
                <a:lnTo>
                  <a:pt x="4480452" y="1671037"/>
                </a:lnTo>
                <a:cubicBezTo>
                  <a:pt x="4479267" y="1674066"/>
                  <a:pt x="4477424" y="1676437"/>
                  <a:pt x="4474923" y="1678150"/>
                </a:cubicBezTo>
                <a:cubicBezTo>
                  <a:pt x="4472421" y="1679862"/>
                  <a:pt x="4470052" y="1681706"/>
                  <a:pt x="4467813" y="1683682"/>
                </a:cubicBezTo>
                <a:cubicBezTo>
                  <a:pt x="4466629" y="1684911"/>
                  <a:pt x="4465312" y="1686667"/>
                  <a:pt x="4463864" y="1688950"/>
                </a:cubicBezTo>
                <a:cubicBezTo>
                  <a:pt x="4462416" y="1691234"/>
                  <a:pt x="4461626" y="1692990"/>
                  <a:pt x="4461494" y="1694219"/>
                </a:cubicBezTo>
                <a:cubicBezTo>
                  <a:pt x="4457281" y="1702658"/>
                  <a:pt x="4452015" y="1709907"/>
                  <a:pt x="4445696" y="1715966"/>
                </a:cubicBezTo>
                <a:cubicBezTo>
                  <a:pt x="4439377" y="1722026"/>
                  <a:pt x="4432004" y="1726618"/>
                  <a:pt x="4423578" y="1729744"/>
                </a:cubicBezTo>
                <a:cubicBezTo>
                  <a:pt x="4421472" y="1730750"/>
                  <a:pt x="4419892" y="1731895"/>
                  <a:pt x="4418839" y="1733177"/>
                </a:cubicBezTo>
                <a:cubicBezTo>
                  <a:pt x="4417786" y="1734459"/>
                  <a:pt x="4417259" y="1736154"/>
                  <a:pt x="4417259" y="1738263"/>
                </a:cubicBezTo>
                <a:cubicBezTo>
                  <a:pt x="4414099" y="1744378"/>
                  <a:pt x="4410413" y="1748921"/>
                  <a:pt x="4406200" y="1751892"/>
                </a:cubicBezTo>
                <a:cubicBezTo>
                  <a:pt x="4401987" y="1754862"/>
                  <a:pt x="4397248" y="1757309"/>
                  <a:pt x="4391982" y="1759231"/>
                </a:cubicBezTo>
                <a:cubicBezTo>
                  <a:pt x="4376973" y="1768213"/>
                  <a:pt x="4360648" y="1773909"/>
                  <a:pt x="4343007" y="1776320"/>
                </a:cubicBezTo>
                <a:cubicBezTo>
                  <a:pt x="4325366" y="1778730"/>
                  <a:pt x="4307987" y="1780747"/>
                  <a:pt x="4290873" y="1782369"/>
                </a:cubicBezTo>
                <a:lnTo>
                  <a:pt x="4175019" y="1799210"/>
                </a:lnTo>
                <a:cubicBezTo>
                  <a:pt x="4163301" y="1801227"/>
                  <a:pt x="4151453" y="1802981"/>
                  <a:pt x="4139474" y="1804472"/>
                </a:cubicBezTo>
                <a:cubicBezTo>
                  <a:pt x="4127494" y="1805963"/>
                  <a:pt x="4116175" y="1807717"/>
                  <a:pt x="4105515" y="1809735"/>
                </a:cubicBezTo>
                <a:cubicBezTo>
                  <a:pt x="4082384" y="1816839"/>
                  <a:pt x="4058727" y="1821576"/>
                  <a:pt x="4034545" y="1823944"/>
                </a:cubicBezTo>
                <a:cubicBezTo>
                  <a:pt x="4010363" y="1826312"/>
                  <a:pt x="3985655" y="1827891"/>
                  <a:pt x="3960421" y="1828680"/>
                </a:cubicBezTo>
                <a:cubicBezTo>
                  <a:pt x="3945570" y="1828855"/>
                  <a:pt x="3930062" y="1828505"/>
                  <a:pt x="3913897" y="1827628"/>
                </a:cubicBezTo>
                <a:cubicBezTo>
                  <a:pt x="3897731" y="1826750"/>
                  <a:pt x="3881697" y="1824295"/>
                  <a:pt x="3865795" y="1820260"/>
                </a:cubicBezTo>
                <a:cubicBezTo>
                  <a:pt x="3862382" y="1819295"/>
                  <a:pt x="3858888" y="1818067"/>
                  <a:pt x="3855312" y="1816576"/>
                </a:cubicBezTo>
                <a:cubicBezTo>
                  <a:pt x="3851736" y="1815085"/>
                  <a:pt x="3848834" y="1812805"/>
                  <a:pt x="3846606" y="1809735"/>
                </a:cubicBezTo>
                <a:cubicBezTo>
                  <a:pt x="3837145" y="1804823"/>
                  <a:pt x="3827683" y="1800964"/>
                  <a:pt x="3818222" y="1798157"/>
                </a:cubicBezTo>
                <a:cubicBezTo>
                  <a:pt x="3808760" y="1795350"/>
                  <a:pt x="3799299" y="1791491"/>
                  <a:pt x="3789838" y="1786579"/>
                </a:cubicBezTo>
                <a:cubicBezTo>
                  <a:pt x="3782479" y="1784606"/>
                  <a:pt x="3775646" y="1781712"/>
                  <a:pt x="3769338" y="1777897"/>
                </a:cubicBezTo>
                <a:cubicBezTo>
                  <a:pt x="3763031" y="1774083"/>
                  <a:pt x="3757249" y="1768560"/>
                  <a:pt x="3751993" y="1761328"/>
                </a:cubicBezTo>
                <a:cubicBezTo>
                  <a:pt x="3749540" y="1759236"/>
                  <a:pt x="3746035" y="1757128"/>
                  <a:pt x="3741480" y="1755004"/>
                </a:cubicBezTo>
                <a:cubicBezTo>
                  <a:pt x="3727901" y="1750618"/>
                  <a:pt x="3716162" y="1744130"/>
                  <a:pt x="3706263" y="1735542"/>
                </a:cubicBezTo>
                <a:cubicBezTo>
                  <a:pt x="3696363" y="1726953"/>
                  <a:pt x="3687778" y="1717320"/>
                  <a:pt x="3680507" y="1706644"/>
                </a:cubicBezTo>
                <a:cubicBezTo>
                  <a:pt x="3665789" y="1681795"/>
                  <a:pt x="3655277" y="1655896"/>
                  <a:pt x="3648969" y="1628946"/>
                </a:cubicBezTo>
                <a:cubicBezTo>
                  <a:pt x="3644720" y="1610866"/>
                  <a:pt x="3641652" y="1592252"/>
                  <a:pt x="3639767" y="1573105"/>
                </a:cubicBezTo>
                <a:cubicBezTo>
                  <a:pt x="3637882" y="1553958"/>
                  <a:pt x="3637445" y="1535336"/>
                  <a:pt x="3638456" y="1517239"/>
                </a:cubicBezTo>
                <a:cubicBezTo>
                  <a:pt x="3638588" y="1506610"/>
                  <a:pt x="3639376" y="1495717"/>
                  <a:pt x="3640822" y="1484560"/>
                </a:cubicBezTo>
                <a:cubicBezTo>
                  <a:pt x="3642267" y="1473404"/>
                  <a:pt x="3643581" y="1462511"/>
                  <a:pt x="3644764" y="1451881"/>
                </a:cubicBezTo>
                <a:cubicBezTo>
                  <a:pt x="3646779" y="1440429"/>
                  <a:pt x="3649057" y="1429240"/>
                  <a:pt x="3651597" y="1418314"/>
                </a:cubicBezTo>
                <a:cubicBezTo>
                  <a:pt x="3654138" y="1407387"/>
                  <a:pt x="3657467" y="1396198"/>
                  <a:pt x="3661584" y="1384747"/>
                </a:cubicBezTo>
                <a:cubicBezTo>
                  <a:pt x="3663687" y="1373268"/>
                  <a:pt x="3666841" y="1362045"/>
                  <a:pt x="3671045" y="1351076"/>
                </a:cubicBezTo>
                <a:cubicBezTo>
                  <a:pt x="3675251" y="1340107"/>
                  <a:pt x="3680507" y="1328872"/>
                  <a:pt x="3686814" y="1317370"/>
                </a:cubicBezTo>
                <a:cubicBezTo>
                  <a:pt x="3693210" y="1308021"/>
                  <a:pt x="3700919" y="1299856"/>
                  <a:pt x="3709942" y="1292877"/>
                </a:cubicBezTo>
                <a:cubicBezTo>
                  <a:pt x="3718966" y="1285898"/>
                  <a:pt x="3728777" y="1279313"/>
                  <a:pt x="3739378" y="1273124"/>
                </a:cubicBezTo>
                <a:cubicBezTo>
                  <a:pt x="3741567" y="1272071"/>
                  <a:pt x="3744021" y="1271544"/>
                  <a:pt x="3746736" y="1271544"/>
                </a:cubicBezTo>
                <a:cubicBezTo>
                  <a:pt x="3749452" y="1271544"/>
                  <a:pt x="3751905" y="1272071"/>
                  <a:pt x="3754095" y="1273124"/>
                </a:cubicBezTo>
                <a:cubicBezTo>
                  <a:pt x="3761366" y="1275363"/>
                  <a:pt x="3768375" y="1278260"/>
                  <a:pt x="3775120" y="1281815"/>
                </a:cubicBezTo>
                <a:cubicBezTo>
                  <a:pt x="3781866" y="1285371"/>
                  <a:pt x="3788874" y="1288795"/>
                  <a:pt x="3796146" y="1292087"/>
                </a:cubicBezTo>
                <a:cubicBezTo>
                  <a:pt x="3806439" y="1298495"/>
                  <a:pt x="3814761" y="1306221"/>
                  <a:pt x="3821113" y="1315263"/>
                </a:cubicBezTo>
                <a:cubicBezTo>
                  <a:pt x="3827464" y="1324306"/>
                  <a:pt x="3833159" y="1334138"/>
                  <a:pt x="3838196" y="1344760"/>
                </a:cubicBezTo>
                <a:cubicBezTo>
                  <a:pt x="3841393" y="1353233"/>
                  <a:pt x="3844460" y="1362092"/>
                  <a:pt x="3847394" y="1371337"/>
                </a:cubicBezTo>
                <a:cubicBezTo>
                  <a:pt x="3850329" y="1380582"/>
                  <a:pt x="3852870" y="1389947"/>
                  <a:pt x="3855016" y="1399433"/>
                </a:cubicBezTo>
                <a:lnTo>
                  <a:pt x="3861589" y="1453990"/>
                </a:lnTo>
                <a:cubicBezTo>
                  <a:pt x="3863565" y="1475073"/>
                  <a:pt x="3865922" y="1495629"/>
                  <a:pt x="3868659" y="1515657"/>
                </a:cubicBezTo>
                <a:cubicBezTo>
                  <a:pt x="3871396" y="1535685"/>
                  <a:pt x="3875276" y="1555184"/>
                  <a:pt x="3880297" y="1574155"/>
                </a:cubicBezTo>
                <a:cubicBezTo>
                  <a:pt x="3882361" y="1585798"/>
                  <a:pt x="3885083" y="1597304"/>
                  <a:pt x="3888464" y="1608674"/>
                </a:cubicBezTo>
                <a:cubicBezTo>
                  <a:pt x="3891845" y="1620043"/>
                  <a:pt x="3896148" y="1631000"/>
                  <a:pt x="3901374" y="1641546"/>
                </a:cubicBezTo>
                <a:cubicBezTo>
                  <a:pt x="3907784" y="1654277"/>
                  <a:pt x="3916039" y="1664514"/>
                  <a:pt x="3926138" y="1672258"/>
                </a:cubicBezTo>
                <a:cubicBezTo>
                  <a:pt x="3936237" y="1680001"/>
                  <a:pt x="3947653" y="1684464"/>
                  <a:pt x="3960387" y="1685645"/>
                </a:cubicBezTo>
                <a:cubicBezTo>
                  <a:pt x="3966710" y="1685732"/>
                  <a:pt x="3972506" y="1685557"/>
                  <a:pt x="3977775" y="1685120"/>
                </a:cubicBezTo>
                <a:cubicBezTo>
                  <a:pt x="3983044" y="1684683"/>
                  <a:pt x="3987786" y="1683457"/>
                  <a:pt x="3992001" y="1681445"/>
                </a:cubicBezTo>
                <a:cubicBezTo>
                  <a:pt x="4006535" y="1679039"/>
                  <a:pt x="4020147" y="1675976"/>
                  <a:pt x="4032837" y="1672258"/>
                </a:cubicBezTo>
                <a:cubicBezTo>
                  <a:pt x="4045527" y="1668539"/>
                  <a:pt x="4058612" y="1666002"/>
                  <a:pt x="4072092" y="1664645"/>
                </a:cubicBezTo>
                <a:cubicBezTo>
                  <a:pt x="4095219" y="1659308"/>
                  <a:pt x="4118661" y="1654233"/>
                  <a:pt x="4142417" y="1649421"/>
                </a:cubicBezTo>
                <a:cubicBezTo>
                  <a:pt x="4166173" y="1644608"/>
                  <a:pt x="4189683" y="1640584"/>
                  <a:pt x="4212946" y="1637346"/>
                </a:cubicBezTo>
                <a:cubicBezTo>
                  <a:pt x="4218256" y="1636252"/>
                  <a:pt x="4223434" y="1635290"/>
                  <a:pt x="4228481" y="1634459"/>
                </a:cubicBezTo>
                <a:cubicBezTo>
                  <a:pt x="4233527" y="1633628"/>
                  <a:pt x="4238179" y="1633190"/>
                  <a:pt x="4242435" y="1633146"/>
                </a:cubicBezTo>
                <a:cubicBezTo>
                  <a:pt x="4245595" y="1632184"/>
                  <a:pt x="4247701" y="1630959"/>
                  <a:pt x="4248754" y="1629471"/>
                </a:cubicBezTo>
                <a:cubicBezTo>
                  <a:pt x="4249808" y="1627984"/>
                  <a:pt x="4249808" y="1625709"/>
                  <a:pt x="4248754" y="1622647"/>
                </a:cubicBezTo>
                <a:cubicBezTo>
                  <a:pt x="4246780" y="1617335"/>
                  <a:pt x="4244410" y="1612153"/>
                  <a:pt x="4241646" y="1607102"/>
                </a:cubicBezTo>
                <a:cubicBezTo>
                  <a:pt x="4238881" y="1602051"/>
                  <a:pt x="4234931" y="1597394"/>
                  <a:pt x="4229797" y="1593133"/>
                </a:cubicBezTo>
                <a:cubicBezTo>
                  <a:pt x="4222469" y="1585664"/>
                  <a:pt x="4216589" y="1577406"/>
                  <a:pt x="4212156" y="1568356"/>
                </a:cubicBezTo>
                <a:cubicBezTo>
                  <a:pt x="4207724" y="1559306"/>
                  <a:pt x="4204477" y="1549993"/>
                  <a:pt x="4202414" y="1540416"/>
                </a:cubicBezTo>
                <a:cubicBezTo>
                  <a:pt x="4196095" y="1517556"/>
                  <a:pt x="4191882" y="1491580"/>
                  <a:pt x="4189776" y="1462485"/>
                </a:cubicBezTo>
                <a:cubicBezTo>
                  <a:pt x="4187801" y="1453099"/>
                  <a:pt x="4187538" y="1443149"/>
                  <a:pt x="4188986" y="1432637"/>
                </a:cubicBezTo>
                <a:cubicBezTo>
                  <a:pt x="4190434" y="1422124"/>
                  <a:pt x="4192804" y="1411073"/>
                  <a:pt x="4196095" y="1399483"/>
                </a:cubicBezTo>
                <a:cubicBezTo>
                  <a:pt x="4201186" y="1381840"/>
                  <a:pt x="4206276" y="1364988"/>
                  <a:pt x="4211366" y="1348925"/>
                </a:cubicBezTo>
                <a:cubicBezTo>
                  <a:pt x="4216457" y="1332862"/>
                  <a:pt x="4222600" y="1316010"/>
                  <a:pt x="4229797" y="1298367"/>
                </a:cubicBezTo>
                <a:lnTo>
                  <a:pt x="4234010" y="1292048"/>
                </a:lnTo>
                <a:lnTo>
                  <a:pt x="4284563" y="1201465"/>
                </a:lnTo>
                <a:cubicBezTo>
                  <a:pt x="4285660" y="1198393"/>
                  <a:pt x="4287152" y="1195585"/>
                  <a:pt x="4289039" y="1193039"/>
                </a:cubicBezTo>
                <a:lnTo>
                  <a:pt x="4293792" y="1186426"/>
                </a:lnTo>
                <a:lnTo>
                  <a:pt x="4272945" y="1202139"/>
                </a:lnTo>
                <a:cubicBezTo>
                  <a:pt x="4261165" y="1209992"/>
                  <a:pt x="4249385" y="1217200"/>
                  <a:pt x="4237605" y="1223763"/>
                </a:cubicBezTo>
                <a:cubicBezTo>
                  <a:pt x="4227434" y="1228241"/>
                  <a:pt x="4217172" y="1233082"/>
                  <a:pt x="4206819" y="1238288"/>
                </a:cubicBezTo>
                <a:cubicBezTo>
                  <a:pt x="4196466" y="1243493"/>
                  <a:pt x="4185840" y="1248338"/>
                  <a:pt x="4174940" y="1252824"/>
                </a:cubicBezTo>
                <a:cubicBezTo>
                  <a:pt x="4161096" y="1258046"/>
                  <a:pt x="4146887" y="1262175"/>
                  <a:pt x="4132314" y="1265211"/>
                </a:cubicBezTo>
                <a:cubicBezTo>
                  <a:pt x="4117740" y="1268247"/>
                  <a:pt x="4102803" y="1269461"/>
                  <a:pt x="4087501" y="1268854"/>
                </a:cubicBezTo>
                <a:lnTo>
                  <a:pt x="4084171" y="1268513"/>
                </a:lnTo>
                <a:lnTo>
                  <a:pt x="4075436" y="1282568"/>
                </a:lnTo>
                <a:cubicBezTo>
                  <a:pt x="4072107" y="1289063"/>
                  <a:pt x="4068884" y="1295032"/>
                  <a:pt x="4065768" y="1300474"/>
                </a:cubicBezTo>
                <a:cubicBezTo>
                  <a:pt x="4064759" y="1303634"/>
                  <a:pt x="4063617" y="1306267"/>
                  <a:pt x="4062344" y="1308374"/>
                </a:cubicBezTo>
                <a:cubicBezTo>
                  <a:pt x="4061070" y="1310480"/>
                  <a:pt x="4059402" y="1312060"/>
                  <a:pt x="4057338" y="1313113"/>
                </a:cubicBezTo>
                <a:cubicBezTo>
                  <a:pt x="4051191" y="1314254"/>
                  <a:pt x="4046624" y="1316712"/>
                  <a:pt x="4043638" y="1320486"/>
                </a:cubicBezTo>
                <a:cubicBezTo>
                  <a:pt x="4040652" y="1324261"/>
                  <a:pt x="4038194" y="1328825"/>
                  <a:pt x="4036262" y="1334179"/>
                </a:cubicBezTo>
                <a:cubicBezTo>
                  <a:pt x="4034154" y="1340367"/>
                  <a:pt x="4030466" y="1345370"/>
                  <a:pt x="4025197" y="1349188"/>
                </a:cubicBezTo>
                <a:cubicBezTo>
                  <a:pt x="4019928" y="1353007"/>
                  <a:pt x="4013078" y="1356430"/>
                  <a:pt x="4004647" y="1359458"/>
                </a:cubicBezTo>
                <a:cubicBezTo>
                  <a:pt x="4003506" y="1360423"/>
                  <a:pt x="4002100" y="1361652"/>
                  <a:pt x="4000432" y="1363144"/>
                </a:cubicBezTo>
                <a:cubicBezTo>
                  <a:pt x="3998763" y="1364637"/>
                  <a:pt x="3997358" y="1366919"/>
                  <a:pt x="3996217" y="1369991"/>
                </a:cubicBezTo>
                <a:cubicBezTo>
                  <a:pt x="3992397" y="1377276"/>
                  <a:pt x="3988972" y="1381665"/>
                  <a:pt x="3985942" y="1383157"/>
                </a:cubicBezTo>
                <a:cubicBezTo>
                  <a:pt x="3982912" y="1384649"/>
                  <a:pt x="3977907" y="1383771"/>
                  <a:pt x="3970925" y="1380524"/>
                </a:cubicBezTo>
                <a:cubicBezTo>
                  <a:pt x="3968730" y="1378505"/>
                  <a:pt x="3966271" y="1376749"/>
                  <a:pt x="3963548" y="1375257"/>
                </a:cubicBezTo>
                <a:cubicBezTo>
                  <a:pt x="3960826" y="1373765"/>
                  <a:pt x="3958367" y="1372010"/>
                  <a:pt x="3956172" y="1369991"/>
                </a:cubicBezTo>
                <a:cubicBezTo>
                  <a:pt x="3952176" y="1365865"/>
                  <a:pt x="3948576" y="1363057"/>
                  <a:pt x="3945370" y="1361564"/>
                </a:cubicBezTo>
                <a:cubicBezTo>
                  <a:pt x="3942165" y="1360072"/>
                  <a:pt x="3938037" y="1359370"/>
                  <a:pt x="3932988" y="1359458"/>
                </a:cubicBezTo>
                <a:cubicBezTo>
                  <a:pt x="3924733" y="1359282"/>
                  <a:pt x="3917532" y="1357527"/>
                  <a:pt x="3911385" y="1354192"/>
                </a:cubicBezTo>
                <a:cubicBezTo>
                  <a:pt x="3905237" y="1350856"/>
                  <a:pt x="3899090" y="1346994"/>
                  <a:pt x="3892943" y="1342605"/>
                </a:cubicBezTo>
                <a:lnTo>
                  <a:pt x="3869759" y="1323646"/>
                </a:lnTo>
                <a:cubicBezTo>
                  <a:pt x="3867563" y="1322505"/>
                  <a:pt x="3864579" y="1321101"/>
                  <a:pt x="3860807" y="1319433"/>
                </a:cubicBezTo>
                <a:cubicBezTo>
                  <a:pt x="3857034" y="1317765"/>
                  <a:pt x="3853002" y="1316361"/>
                  <a:pt x="3848708" y="1315220"/>
                </a:cubicBezTo>
                <a:cubicBezTo>
                  <a:pt x="3843365" y="1310963"/>
                  <a:pt x="3837758" y="1306838"/>
                  <a:pt x="3831888" y="1302844"/>
                </a:cubicBezTo>
                <a:cubicBezTo>
                  <a:pt x="3826019" y="1298850"/>
                  <a:pt x="3820412" y="1295252"/>
                  <a:pt x="3815068" y="1292048"/>
                </a:cubicBezTo>
                <a:cubicBezTo>
                  <a:pt x="3811870" y="1288756"/>
                  <a:pt x="3808279" y="1285333"/>
                  <a:pt x="3804293" y="1281778"/>
                </a:cubicBezTo>
                <a:cubicBezTo>
                  <a:pt x="3800307" y="1278223"/>
                  <a:pt x="3796189" y="1275327"/>
                  <a:pt x="3791940" y="1273089"/>
                </a:cubicBezTo>
                <a:cubicBezTo>
                  <a:pt x="3777442" y="1262380"/>
                  <a:pt x="3764389" y="1250619"/>
                  <a:pt x="3752781" y="1237804"/>
                </a:cubicBezTo>
                <a:cubicBezTo>
                  <a:pt x="3741173" y="1224989"/>
                  <a:pt x="3729697" y="1212174"/>
                  <a:pt x="3718352" y="1199359"/>
                </a:cubicBezTo>
                <a:lnTo>
                  <a:pt x="3697327" y="1171973"/>
                </a:lnTo>
                <a:cubicBezTo>
                  <a:pt x="3694129" y="1181365"/>
                  <a:pt x="3691063" y="1190494"/>
                  <a:pt x="3688128" y="1199359"/>
                </a:cubicBezTo>
                <a:cubicBezTo>
                  <a:pt x="3685194" y="1208224"/>
                  <a:pt x="3682653" y="1217352"/>
                  <a:pt x="3680507" y="1226744"/>
                </a:cubicBezTo>
                <a:cubicBezTo>
                  <a:pt x="3676433" y="1238243"/>
                  <a:pt x="3672491" y="1249478"/>
                  <a:pt x="3668680" y="1260449"/>
                </a:cubicBezTo>
                <a:cubicBezTo>
                  <a:pt x="3664869" y="1271421"/>
                  <a:pt x="3660402" y="1282656"/>
                  <a:pt x="3655277" y="1294154"/>
                </a:cubicBezTo>
                <a:cubicBezTo>
                  <a:pt x="3644666" y="1320618"/>
                  <a:pt x="3633252" y="1346687"/>
                  <a:pt x="3621034" y="1372361"/>
                </a:cubicBezTo>
                <a:cubicBezTo>
                  <a:pt x="3608817" y="1398034"/>
                  <a:pt x="3596331" y="1422523"/>
                  <a:pt x="3583577" y="1445827"/>
                </a:cubicBezTo>
                <a:cubicBezTo>
                  <a:pt x="3573153" y="1463778"/>
                  <a:pt x="3562867" y="1481783"/>
                  <a:pt x="3552719" y="1499842"/>
                </a:cubicBezTo>
                <a:cubicBezTo>
                  <a:pt x="3542570" y="1517900"/>
                  <a:pt x="3531779" y="1534924"/>
                  <a:pt x="3520346" y="1550912"/>
                </a:cubicBezTo>
                <a:cubicBezTo>
                  <a:pt x="3509706" y="1568737"/>
                  <a:pt x="3498410" y="1586299"/>
                  <a:pt x="3486457" y="1603598"/>
                </a:cubicBezTo>
                <a:cubicBezTo>
                  <a:pt x="3474503" y="1620897"/>
                  <a:pt x="3462682" y="1638459"/>
                  <a:pt x="3450991" y="1656285"/>
                </a:cubicBezTo>
                <a:cubicBezTo>
                  <a:pt x="3437375" y="1675205"/>
                  <a:pt x="3423099" y="1693173"/>
                  <a:pt x="3408163" y="1710189"/>
                </a:cubicBezTo>
                <a:cubicBezTo>
                  <a:pt x="3393227" y="1727204"/>
                  <a:pt x="3377361" y="1743552"/>
                  <a:pt x="3360564" y="1759231"/>
                </a:cubicBezTo>
                <a:cubicBezTo>
                  <a:pt x="3341586" y="1778162"/>
                  <a:pt x="3322608" y="1794997"/>
                  <a:pt x="3303630" y="1809735"/>
                </a:cubicBezTo>
                <a:cubicBezTo>
                  <a:pt x="3293043" y="1820216"/>
                  <a:pt x="3281533" y="1829776"/>
                  <a:pt x="3269100" y="1838416"/>
                </a:cubicBezTo>
                <a:cubicBezTo>
                  <a:pt x="3256668" y="1847055"/>
                  <a:pt x="3243576" y="1855037"/>
                  <a:pt x="3229826" y="1862360"/>
                </a:cubicBezTo>
                <a:cubicBezTo>
                  <a:pt x="3213144" y="1867711"/>
                  <a:pt x="3196289" y="1871745"/>
                  <a:pt x="3179259" y="1874464"/>
                </a:cubicBezTo>
                <a:cubicBezTo>
                  <a:pt x="3162230" y="1877183"/>
                  <a:pt x="3144789" y="1878060"/>
                  <a:pt x="3126935" y="1877096"/>
                </a:cubicBezTo>
                <a:cubicBezTo>
                  <a:pt x="3105534" y="1875341"/>
                  <a:pt x="3085186" y="1872535"/>
                  <a:pt x="3065890" y="1868675"/>
                </a:cubicBezTo>
                <a:lnTo>
                  <a:pt x="2990109" y="1849730"/>
                </a:lnTo>
                <a:cubicBezTo>
                  <a:pt x="2986951" y="1848590"/>
                  <a:pt x="2983267" y="1847187"/>
                  <a:pt x="2979057" y="1845520"/>
                </a:cubicBezTo>
                <a:cubicBezTo>
                  <a:pt x="2974847" y="1843854"/>
                  <a:pt x="2970111" y="1842450"/>
                  <a:pt x="2964849" y="1841310"/>
                </a:cubicBezTo>
                <a:cubicBezTo>
                  <a:pt x="2958621" y="1837188"/>
                  <a:pt x="2952657" y="1833855"/>
                  <a:pt x="2946956" y="1831311"/>
                </a:cubicBezTo>
                <a:cubicBezTo>
                  <a:pt x="2941255" y="1828768"/>
                  <a:pt x="2935290" y="1826487"/>
                  <a:pt x="2929063" y="1824470"/>
                </a:cubicBezTo>
                <a:cubicBezTo>
                  <a:pt x="2921871" y="1821970"/>
                  <a:pt x="2915205" y="1818550"/>
                  <a:pt x="2909065" y="1814208"/>
                </a:cubicBezTo>
                <a:cubicBezTo>
                  <a:pt x="2902926" y="1809866"/>
                  <a:pt x="2896260" y="1806972"/>
                  <a:pt x="2889068" y="1805525"/>
                </a:cubicBezTo>
                <a:lnTo>
                  <a:pt x="2819602" y="1782369"/>
                </a:lnTo>
                <a:lnTo>
                  <a:pt x="2781711" y="1776054"/>
                </a:lnTo>
                <a:cubicBezTo>
                  <a:pt x="2778554" y="1774870"/>
                  <a:pt x="2775396" y="1773555"/>
                  <a:pt x="2772239" y="1772108"/>
                </a:cubicBezTo>
                <a:cubicBezTo>
                  <a:pt x="2769081" y="1770660"/>
                  <a:pt x="2765924" y="1769871"/>
                  <a:pt x="2762766" y="1769739"/>
                </a:cubicBezTo>
                <a:lnTo>
                  <a:pt x="2859597" y="1769739"/>
                </a:lnTo>
                <a:cubicBezTo>
                  <a:pt x="2871175" y="1769871"/>
                  <a:pt x="2882753" y="1769608"/>
                  <a:pt x="2894330" y="1768950"/>
                </a:cubicBezTo>
                <a:cubicBezTo>
                  <a:pt x="2905908" y="1768292"/>
                  <a:pt x="2917485" y="1766450"/>
                  <a:pt x="2929063" y="1763424"/>
                </a:cubicBezTo>
                <a:cubicBezTo>
                  <a:pt x="2951210" y="1761416"/>
                  <a:pt x="2973225" y="1759142"/>
                  <a:pt x="2995108" y="1756601"/>
                </a:cubicBezTo>
                <a:cubicBezTo>
                  <a:pt x="3016992" y="1754061"/>
                  <a:pt x="3038481" y="1750722"/>
                  <a:pt x="3059575" y="1746584"/>
                </a:cubicBezTo>
                <a:cubicBezTo>
                  <a:pt x="3072205" y="1743557"/>
                  <a:pt x="3084309" y="1739612"/>
                  <a:pt x="3095886" y="1734748"/>
                </a:cubicBezTo>
                <a:cubicBezTo>
                  <a:pt x="3107464" y="1729884"/>
                  <a:pt x="3118515" y="1723316"/>
                  <a:pt x="3129040" y="1715044"/>
                </a:cubicBezTo>
                <a:cubicBezTo>
                  <a:pt x="3152196" y="1702095"/>
                  <a:pt x="3173246" y="1685995"/>
                  <a:pt x="3192191" y="1666745"/>
                </a:cubicBezTo>
                <a:cubicBezTo>
                  <a:pt x="3208819" y="1649901"/>
                  <a:pt x="3224189" y="1632642"/>
                  <a:pt x="3238301" y="1614967"/>
                </a:cubicBezTo>
                <a:cubicBezTo>
                  <a:pt x="3252413" y="1597293"/>
                  <a:pt x="3265755" y="1579471"/>
                  <a:pt x="3278326" y="1561503"/>
                </a:cubicBezTo>
                <a:cubicBezTo>
                  <a:pt x="3289967" y="1544851"/>
                  <a:pt x="3301477" y="1528600"/>
                  <a:pt x="3312855" y="1512750"/>
                </a:cubicBezTo>
                <a:cubicBezTo>
                  <a:pt x="3324233" y="1496901"/>
                  <a:pt x="3335216" y="1480145"/>
                  <a:pt x="3345804" y="1462485"/>
                </a:cubicBezTo>
                <a:lnTo>
                  <a:pt x="3413161" y="1355245"/>
                </a:lnTo>
                <a:lnTo>
                  <a:pt x="3465703" y="1254130"/>
                </a:lnTo>
                <a:cubicBezTo>
                  <a:pt x="3466797" y="1252111"/>
                  <a:pt x="3467761" y="1250355"/>
                  <a:pt x="3468592" y="1248863"/>
                </a:cubicBezTo>
                <a:cubicBezTo>
                  <a:pt x="3469424" y="1247371"/>
                  <a:pt x="3469862" y="1245615"/>
                  <a:pt x="3469906" y="1243597"/>
                </a:cubicBezTo>
                <a:cubicBezTo>
                  <a:pt x="3469818" y="1242587"/>
                  <a:pt x="3469468" y="1241973"/>
                  <a:pt x="3468855" y="1241753"/>
                </a:cubicBezTo>
                <a:cubicBezTo>
                  <a:pt x="3468242" y="1241534"/>
                  <a:pt x="3467892" y="1241446"/>
                  <a:pt x="3467804" y="1241490"/>
                </a:cubicBezTo>
                <a:lnTo>
                  <a:pt x="3461499" y="1249916"/>
                </a:lnTo>
                <a:cubicBezTo>
                  <a:pt x="3459485" y="1254130"/>
                  <a:pt x="3457734" y="1257816"/>
                  <a:pt x="3456245" y="1260976"/>
                </a:cubicBezTo>
                <a:cubicBezTo>
                  <a:pt x="3454757" y="1264136"/>
                  <a:pt x="3453005" y="1266769"/>
                  <a:pt x="3450991" y="1268876"/>
                </a:cubicBezTo>
                <a:cubicBezTo>
                  <a:pt x="3447576" y="1270938"/>
                  <a:pt x="3443373" y="1272606"/>
                  <a:pt x="3438381" y="1273879"/>
                </a:cubicBezTo>
                <a:cubicBezTo>
                  <a:pt x="3433390" y="1275151"/>
                  <a:pt x="3429187" y="1276292"/>
                  <a:pt x="3425771" y="1277302"/>
                </a:cubicBezTo>
                <a:lnTo>
                  <a:pt x="3425771" y="1275195"/>
                </a:lnTo>
                <a:cubicBezTo>
                  <a:pt x="3424808" y="1278355"/>
                  <a:pt x="3424108" y="1281515"/>
                  <a:pt x="3423670" y="1284675"/>
                </a:cubicBezTo>
                <a:cubicBezTo>
                  <a:pt x="3423232" y="1287835"/>
                  <a:pt x="3422531" y="1290995"/>
                  <a:pt x="3421568" y="1294154"/>
                </a:cubicBezTo>
                <a:lnTo>
                  <a:pt x="3419466" y="1292048"/>
                </a:lnTo>
                <a:cubicBezTo>
                  <a:pt x="3417715" y="1289941"/>
                  <a:pt x="3417015" y="1287835"/>
                  <a:pt x="3417365" y="1285728"/>
                </a:cubicBezTo>
                <a:cubicBezTo>
                  <a:pt x="3418197" y="1281471"/>
                  <a:pt x="3417584" y="1277872"/>
                  <a:pt x="3415526" y="1274932"/>
                </a:cubicBezTo>
                <a:cubicBezTo>
                  <a:pt x="3413468" y="1271991"/>
                  <a:pt x="3411279" y="1269973"/>
                  <a:pt x="3408958" y="1268876"/>
                </a:cubicBezTo>
                <a:lnTo>
                  <a:pt x="3400552" y="1268876"/>
                </a:lnTo>
                <a:cubicBezTo>
                  <a:pt x="3397530" y="1268963"/>
                  <a:pt x="3395166" y="1269314"/>
                  <a:pt x="3393458" y="1269929"/>
                </a:cubicBezTo>
                <a:cubicBezTo>
                  <a:pt x="3391751" y="1270543"/>
                  <a:pt x="3389912" y="1270894"/>
                  <a:pt x="3387942" y="1270982"/>
                </a:cubicBezTo>
                <a:cubicBezTo>
                  <a:pt x="3382687" y="1273879"/>
                  <a:pt x="3377953" y="1274405"/>
                  <a:pt x="3373739" y="1272562"/>
                </a:cubicBezTo>
                <a:cubicBezTo>
                  <a:pt x="3369525" y="1270719"/>
                  <a:pt x="3365837" y="1268086"/>
                  <a:pt x="3362673" y="1264662"/>
                </a:cubicBezTo>
                <a:cubicBezTo>
                  <a:pt x="3360608" y="1262644"/>
                  <a:pt x="3358412" y="1260888"/>
                  <a:pt x="3356083" y="1259396"/>
                </a:cubicBezTo>
                <a:cubicBezTo>
                  <a:pt x="3353755" y="1257904"/>
                  <a:pt x="3351031" y="1256148"/>
                  <a:pt x="3347912" y="1254130"/>
                </a:cubicBezTo>
                <a:cubicBezTo>
                  <a:pt x="3346902" y="1252242"/>
                  <a:pt x="3346287" y="1250750"/>
                  <a:pt x="3346067" y="1249653"/>
                </a:cubicBezTo>
                <a:cubicBezTo>
                  <a:pt x="3345847" y="1248556"/>
                  <a:pt x="3345760" y="1246537"/>
                  <a:pt x="3345804" y="1243597"/>
                </a:cubicBezTo>
                <a:cubicBezTo>
                  <a:pt x="3344705" y="1242543"/>
                  <a:pt x="3343739" y="1240964"/>
                  <a:pt x="3342904" y="1238857"/>
                </a:cubicBezTo>
                <a:cubicBezTo>
                  <a:pt x="3342069" y="1236750"/>
                  <a:pt x="3341630" y="1234117"/>
                  <a:pt x="3341586" y="1230957"/>
                </a:cubicBezTo>
                <a:lnTo>
                  <a:pt x="3339478" y="1235170"/>
                </a:lnTo>
                <a:cubicBezTo>
                  <a:pt x="3335480" y="1241578"/>
                  <a:pt x="3331877" y="1244562"/>
                  <a:pt x="3328670" y="1244123"/>
                </a:cubicBezTo>
                <a:cubicBezTo>
                  <a:pt x="3325464" y="1243684"/>
                  <a:pt x="3321334" y="1239296"/>
                  <a:pt x="3316282" y="1230957"/>
                </a:cubicBezTo>
                <a:cubicBezTo>
                  <a:pt x="3314261" y="1229816"/>
                  <a:pt x="3313031" y="1227885"/>
                  <a:pt x="3312592" y="1225164"/>
                </a:cubicBezTo>
                <a:cubicBezTo>
                  <a:pt x="3312152" y="1222443"/>
                  <a:pt x="3311977" y="1219459"/>
                  <a:pt x="3312065" y="1216211"/>
                </a:cubicBezTo>
                <a:lnTo>
                  <a:pt x="3322608" y="1150908"/>
                </a:lnTo>
                <a:cubicBezTo>
                  <a:pt x="3323706" y="1139320"/>
                  <a:pt x="3325200" y="1127737"/>
                  <a:pt x="3327089" y="1116158"/>
                </a:cubicBezTo>
                <a:cubicBezTo>
                  <a:pt x="3328978" y="1104580"/>
                  <a:pt x="3330999" y="1093014"/>
                  <a:pt x="3333151" y="1081462"/>
                </a:cubicBezTo>
                <a:lnTo>
                  <a:pt x="3345804" y="997323"/>
                </a:lnTo>
                <a:cubicBezTo>
                  <a:pt x="3347034" y="984580"/>
                  <a:pt x="3348791" y="971577"/>
                  <a:pt x="3351075" y="958315"/>
                </a:cubicBezTo>
                <a:cubicBezTo>
                  <a:pt x="3353360" y="945052"/>
                  <a:pt x="3355117" y="932066"/>
                  <a:pt x="3356347" y="919356"/>
                </a:cubicBezTo>
                <a:cubicBezTo>
                  <a:pt x="3358412" y="904469"/>
                  <a:pt x="3360081" y="888640"/>
                  <a:pt x="3361355" y="871872"/>
                </a:cubicBezTo>
                <a:cubicBezTo>
                  <a:pt x="3362629" y="855104"/>
                  <a:pt x="3363771" y="838707"/>
                  <a:pt x="3364782" y="822681"/>
                </a:cubicBezTo>
                <a:cubicBezTo>
                  <a:pt x="3366847" y="804767"/>
                  <a:pt x="3368516" y="787379"/>
                  <a:pt x="3369790" y="770518"/>
                </a:cubicBezTo>
                <a:cubicBezTo>
                  <a:pt x="3371064" y="753657"/>
                  <a:pt x="3372206" y="737323"/>
                  <a:pt x="3373217" y="721515"/>
                </a:cubicBezTo>
                <a:lnTo>
                  <a:pt x="3379535" y="650016"/>
                </a:lnTo>
                <a:lnTo>
                  <a:pt x="3385849" y="549001"/>
                </a:lnTo>
                <a:cubicBezTo>
                  <a:pt x="3386900" y="540354"/>
                  <a:pt x="3387425" y="530785"/>
                  <a:pt x="3387425" y="520294"/>
                </a:cubicBezTo>
                <a:cubicBezTo>
                  <a:pt x="3387425" y="509803"/>
                  <a:pt x="3386900" y="499707"/>
                  <a:pt x="3385849" y="490007"/>
                </a:cubicBezTo>
                <a:cubicBezTo>
                  <a:pt x="3385806" y="481710"/>
                  <a:pt x="3384313" y="474073"/>
                  <a:pt x="3381372" y="467093"/>
                </a:cubicBezTo>
                <a:cubicBezTo>
                  <a:pt x="3378431" y="460114"/>
                  <a:pt x="3374303" y="453003"/>
                  <a:pt x="3368988" y="445761"/>
                </a:cubicBezTo>
                <a:cubicBezTo>
                  <a:pt x="3362750" y="439264"/>
                  <a:pt x="3356776" y="432241"/>
                  <a:pt x="3351066" y="424691"/>
                </a:cubicBezTo>
                <a:cubicBezTo>
                  <a:pt x="3345355" y="417141"/>
                  <a:pt x="3339381" y="410118"/>
                  <a:pt x="3333143" y="403622"/>
                </a:cubicBezTo>
                <a:cubicBezTo>
                  <a:pt x="3330991" y="398530"/>
                  <a:pt x="3328443" y="394492"/>
                  <a:pt x="3325500" y="391507"/>
                </a:cubicBezTo>
                <a:cubicBezTo>
                  <a:pt x="3322557" y="388522"/>
                  <a:pt x="3319482" y="385537"/>
                  <a:pt x="3316275" y="382552"/>
                </a:cubicBezTo>
                <a:cubicBezTo>
                  <a:pt x="3315265" y="381630"/>
                  <a:pt x="3314650" y="380840"/>
                  <a:pt x="3314430" y="380182"/>
                </a:cubicBezTo>
                <a:cubicBezTo>
                  <a:pt x="3314211" y="379523"/>
                  <a:pt x="3314123" y="378206"/>
                  <a:pt x="3314167" y="376231"/>
                </a:cubicBezTo>
                <a:lnTo>
                  <a:pt x="3318384" y="374124"/>
                </a:lnTo>
                <a:cubicBezTo>
                  <a:pt x="3321502" y="374080"/>
                  <a:pt x="3324226" y="374168"/>
                  <a:pt x="3326554" y="374388"/>
                </a:cubicBezTo>
                <a:cubicBezTo>
                  <a:pt x="3328882" y="374607"/>
                  <a:pt x="3331079" y="375222"/>
                  <a:pt x="3333143" y="376231"/>
                </a:cubicBezTo>
                <a:cubicBezTo>
                  <a:pt x="3347816" y="382640"/>
                  <a:pt x="3362216" y="389312"/>
                  <a:pt x="3376343" y="396247"/>
                </a:cubicBezTo>
                <a:cubicBezTo>
                  <a:pt x="3390470" y="403183"/>
                  <a:pt x="3404843" y="409855"/>
                  <a:pt x="3419462" y="416263"/>
                </a:cubicBezTo>
                <a:cubicBezTo>
                  <a:pt x="3428478" y="423330"/>
                  <a:pt x="3438281" y="430266"/>
                  <a:pt x="3448873" y="437069"/>
                </a:cubicBezTo>
                <a:cubicBezTo>
                  <a:pt x="3459464" y="443873"/>
                  <a:pt x="3467167" y="452389"/>
                  <a:pt x="3471981" y="462616"/>
                </a:cubicBezTo>
                <a:cubicBezTo>
                  <a:pt x="3474257" y="468937"/>
                  <a:pt x="3477058" y="475258"/>
                  <a:pt x="3480385" y="481579"/>
                </a:cubicBezTo>
                <a:cubicBezTo>
                  <a:pt x="3483711" y="487900"/>
                  <a:pt x="3486512" y="494221"/>
                  <a:pt x="3488788" y="500541"/>
                </a:cubicBezTo>
                <a:cubicBezTo>
                  <a:pt x="3492989" y="507038"/>
                  <a:pt x="3496666" y="514588"/>
                  <a:pt x="3499817" y="523191"/>
                </a:cubicBezTo>
                <a:cubicBezTo>
                  <a:pt x="3502968" y="531795"/>
                  <a:pt x="3505594" y="540398"/>
                  <a:pt x="3507695" y="549001"/>
                </a:cubicBezTo>
                <a:cubicBezTo>
                  <a:pt x="3508789" y="552381"/>
                  <a:pt x="3509752" y="556156"/>
                  <a:pt x="3510583" y="560326"/>
                </a:cubicBezTo>
                <a:cubicBezTo>
                  <a:pt x="3511415" y="564496"/>
                  <a:pt x="3511853" y="567744"/>
                  <a:pt x="3511896" y="570071"/>
                </a:cubicBezTo>
                <a:lnTo>
                  <a:pt x="3524549" y="656219"/>
                </a:lnTo>
                <a:cubicBezTo>
                  <a:pt x="3534707" y="708525"/>
                  <a:pt x="3539611" y="761905"/>
                  <a:pt x="3539261" y="816359"/>
                </a:cubicBezTo>
                <a:cubicBezTo>
                  <a:pt x="3539172" y="830061"/>
                  <a:pt x="3538824" y="843754"/>
                  <a:pt x="3538215" y="857438"/>
                </a:cubicBezTo>
                <a:cubicBezTo>
                  <a:pt x="3537606" y="871121"/>
                  <a:pt x="3537268" y="884775"/>
                  <a:pt x="3537201" y="898400"/>
                </a:cubicBezTo>
                <a:cubicBezTo>
                  <a:pt x="3535224" y="917329"/>
                  <a:pt x="3533378" y="936164"/>
                  <a:pt x="3531664" y="954904"/>
                </a:cubicBezTo>
                <a:cubicBezTo>
                  <a:pt x="3529950" y="973645"/>
                  <a:pt x="3527577" y="992002"/>
                  <a:pt x="3524544" y="1009977"/>
                </a:cubicBezTo>
                <a:cubicBezTo>
                  <a:pt x="3522478" y="1025003"/>
                  <a:pt x="3520282" y="1040794"/>
                  <a:pt x="3517954" y="1057348"/>
                </a:cubicBezTo>
                <a:cubicBezTo>
                  <a:pt x="3515627" y="1073903"/>
                  <a:pt x="3512907" y="1089641"/>
                  <a:pt x="3509796" y="1104563"/>
                </a:cubicBezTo>
                <a:lnTo>
                  <a:pt x="3503493" y="1171973"/>
                </a:lnTo>
                <a:cubicBezTo>
                  <a:pt x="3502487" y="1173904"/>
                  <a:pt x="3501874" y="1175309"/>
                  <a:pt x="3501655" y="1176187"/>
                </a:cubicBezTo>
                <a:cubicBezTo>
                  <a:pt x="3501436" y="1177064"/>
                  <a:pt x="3501349" y="1178469"/>
                  <a:pt x="3501392" y="1180400"/>
                </a:cubicBezTo>
                <a:lnTo>
                  <a:pt x="3503493" y="1180400"/>
                </a:lnTo>
                <a:cubicBezTo>
                  <a:pt x="3504719" y="1176099"/>
                  <a:pt x="3506469" y="1171535"/>
                  <a:pt x="3508745" y="1166707"/>
                </a:cubicBezTo>
                <a:cubicBezTo>
                  <a:pt x="3511021" y="1161879"/>
                  <a:pt x="3512772" y="1157315"/>
                  <a:pt x="3513997" y="1153014"/>
                </a:cubicBezTo>
                <a:cubicBezTo>
                  <a:pt x="3523315" y="1134188"/>
                  <a:pt x="3531575" y="1115516"/>
                  <a:pt x="3538778" y="1096997"/>
                </a:cubicBezTo>
                <a:cubicBezTo>
                  <a:pt x="3545980" y="1078478"/>
                  <a:pt x="3553174" y="1059313"/>
                  <a:pt x="3560359" y="1039503"/>
                </a:cubicBezTo>
                <a:cubicBezTo>
                  <a:pt x="3567614" y="1024520"/>
                  <a:pt x="3573683" y="1008088"/>
                  <a:pt x="3578564" y="990205"/>
                </a:cubicBezTo>
                <a:cubicBezTo>
                  <a:pt x="3583445" y="972322"/>
                  <a:pt x="3587930" y="954308"/>
                  <a:pt x="3592020" y="936162"/>
                </a:cubicBezTo>
                <a:lnTo>
                  <a:pt x="3604684" y="890018"/>
                </a:lnTo>
                <a:cubicBezTo>
                  <a:pt x="3606619" y="882551"/>
                  <a:pt x="3608026" y="875466"/>
                  <a:pt x="3608906" y="868763"/>
                </a:cubicBezTo>
                <a:cubicBezTo>
                  <a:pt x="3609785" y="862061"/>
                  <a:pt x="3611193" y="856536"/>
                  <a:pt x="3613127" y="852188"/>
                </a:cubicBezTo>
                <a:lnTo>
                  <a:pt x="3630013" y="786852"/>
                </a:lnTo>
                <a:cubicBezTo>
                  <a:pt x="3631025" y="782417"/>
                  <a:pt x="3632168" y="777060"/>
                  <a:pt x="3633443" y="770781"/>
                </a:cubicBezTo>
                <a:cubicBezTo>
                  <a:pt x="3634719" y="764502"/>
                  <a:pt x="3636390" y="758618"/>
                  <a:pt x="3638456" y="753130"/>
                </a:cubicBezTo>
                <a:cubicBezTo>
                  <a:pt x="3638500" y="751769"/>
                  <a:pt x="3638938" y="749749"/>
                  <a:pt x="3639771" y="747070"/>
                </a:cubicBezTo>
                <a:cubicBezTo>
                  <a:pt x="3640603" y="744392"/>
                  <a:pt x="3641566" y="742899"/>
                  <a:pt x="3642661" y="742592"/>
                </a:cubicBezTo>
                <a:cubicBezTo>
                  <a:pt x="3644852" y="742548"/>
                  <a:pt x="3647305" y="742635"/>
                  <a:pt x="3650020" y="742855"/>
                </a:cubicBezTo>
                <a:cubicBezTo>
                  <a:pt x="3652736" y="743075"/>
                  <a:pt x="3655189" y="743689"/>
                  <a:pt x="3657379" y="744699"/>
                </a:cubicBezTo>
                <a:cubicBezTo>
                  <a:pt x="3663555" y="749924"/>
                  <a:pt x="3668549" y="755808"/>
                  <a:pt x="3672360" y="762351"/>
                </a:cubicBezTo>
                <a:cubicBezTo>
                  <a:pt x="3676170" y="768893"/>
                  <a:pt x="3679587" y="776357"/>
                  <a:pt x="3682609" y="784744"/>
                </a:cubicBezTo>
                <a:cubicBezTo>
                  <a:pt x="3688786" y="797390"/>
                  <a:pt x="3693779" y="810563"/>
                  <a:pt x="3697590" y="824262"/>
                </a:cubicBezTo>
                <a:cubicBezTo>
                  <a:pt x="3701401" y="837962"/>
                  <a:pt x="3704817" y="852188"/>
                  <a:pt x="3707840" y="866942"/>
                </a:cubicBezTo>
                <a:cubicBezTo>
                  <a:pt x="3713008" y="892236"/>
                  <a:pt x="3716337" y="917708"/>
                  <a:pt x="3717827" y="943357"/>
                </a:cubicBezTo>
                <a:cubicBezTo>
                  <a:pt x="3719316" y="969006"/>
                  <a:pt x="3719491" y="994025"/>
                  <a:pt x="3718352" y="1018413"/>
                </a:cubicBezTo>
                <a:lnTo>
                  <a:pt x="3712045" y="1077318"/>
                </a:lnTo>
                <a:cubicBezTo>
                  <a:pt x="3712088" y="1081333"/>
                  <a:pt x="3713052" y="1084189"/>
                  <a:pt x="3714936" y="1085886"/>
                </a:cubicBezTo>
                <a:cubicBezTo>
                  <a:pt x="3716819" y="1087582"/>
                  <a:pt x="3719360" y="1088893"/>
                  <a:pt x="3722557" y="1089817"/>
                </a:cubicBezTo>
                <a:lnTo>
                  <a:pt x="3819273" y="1106670"/>
                </a:lnTo>
                <a:cubicBezTo>
                  <a:pt x="3823610" y="1108601"/>
                  <a:pt x="3828603" y="1110005"/>
                  <a:pt x="3834254" y="1110883"/>
                </a:cubicBezTo>
                <a:cubicBezTo>
                  <a:pt x="3839904" y="1111761"/>
                  <a:pt x="3845423" y="1113165"/>
                  <a:pt x="3850811" y="1115096"/>
                </a:cubicBezTo>
                <a:cubicBezTo>
                  <a:pt x="3855976" y="1117071"/>
                  <a:pt x="3859119" y="1117334"/>
                  <a:pt x="3860242" y="1115886"/>
                </a:cubicBezTo>
                <a:cubicBezTo>
                  <a:pt x="3861365" y="1114438"/>
                  <a:pt x="3861814" y="1112068"/>
                  <a:pt x="3861589" y="1108776"/>
                </a:cubicBezTo>
                <a:lnTo>
                  <a:pt x="3861589" y="896305"/>
                </a:lnTo>
                <a:cubicBezTo>
                  <a:pt x="3862553" y="874243"/>
                  <a:pt x="3863254" y="852155"/>
                  <a:pt x="3863692" y="830040"/>
                </a:cubicBezTo>
                <a:cubicBezTo>
                  <a:pt x="3864130" y="807925"/>
                  <a:pt x="3864831" y="785801"/>
                  <a:pt x="3865795" y="763668"/>
                </a:cubicBezTo>
                <a:cubicBezTo>
                  <a:pt x="3865751" y="727894"/>
                  <a:pt x="3866364" y="692552"/>
                  <a:pt x="3867635" y="657643"/>
                </a:cubicBezTo>
                <a:cubicBezTo>
                  <a:pt x="3868905" y="622734"/>
                  <a:pt x="3871095" y="587924"/>
                  <a:pt x="3874206" y="553215"/>
                </a:cubicBezTo>
                <a:cubicBezTo>
                  <a:pt x="3878193" y="531399"/>
                  <a:pt x="3880734" y="510769"/>
                  <a:pt x="3881829" y="491323"/>
                </a:cubicBezTo>
                <a:cubicBezTo>
                  <a:pt x="3882924" y="471878"/>
                  <a:pt x="3883888" y="451774"/>
                  <a:pt x="3884720" y="431012"/>
                </a:cubicBezTo>
                <a:cubicBezTo>
                  <a:pt x="3884720" y="414284"/>
                  <a:pt x="3885771" y="398226"/>
                  <a:pt x="3887874" y="382837"/>
                </a:cubicBezTo>
                <a:cubicBezTo>
                  <a:pt x="3889977" y="367449"/>
                  <a:pt x="3893131" y="351961"/>
                  <a:pt x="3897337" y="336375"/>
                </a:cubicBezTo>
                <a:cubicBezTo>
                  <a:pt x="3898476" y="332376"/>
                  <a:pt x="3899878" y="328894"/>
                  <a:pt x="3901542" y="325929"/>
                </a:cubicBezTo>
                <a:cubicBezTo>
                  <a:pt x="3903207" y="322964"/>
                  <a:pt x="3904609" y="319465"/>
                  <a:pt x="3905748" y="315430"/>
                </a:cubicBezTo>
                <a:cubicBezTo>
                  <a:pt x="3906712" y="313281"/>
                  <a:pt x="3906887" y="311264"/>
                  <a:pt x="3906274" y="309378"/>
                </a:cubicBezTo>
                <a:cubicBezTo>
                  <a:pt x="3905661" y="307493"/>
                  <a:pt x="3904784" y="306001"/>
                  <a:pt x="3903645" y="304905"/>
                </a:cubicBezTo>
                <a:cubicBezTo>
                  <a:pt x="3896160" y="303765"/>
                  <a:pt x="3888526" y="302362"/>
                  <a:pt x="3880744" y="300695"/>
                </a:cubicBezTo>
                <a:cubicBezTo>
                  <a:pt x="3872962" y="299029"/>
                  <a:pt x="3865788" y="297625"/>
                  <a:pt x="3859221" y="296485"/>
                </a:cubicBezTo>
                <a:lnTo>
                  <a:pt x="3855016" y="296485"/>
                </a:lnTo>
                <a:cubicBezTo>
                  <a:pt x="3841481" y="295345"/>
                  <a:pt x="3828603" y="294468"/>
                  <a:pt x="3816382" y="293854"/>
                </a:cubicBezTo>
                <a:cubicBezTo>
                  <a:pt x="3804161" y="293240"/>
                  <a:pt x="3791809" y="293415"/>
                  <a:pt x="3779325" y="294380"/>
                </a:cubicBezTo>
                <a:cubicBezTo>
                  <a:pt x="3773105" y="294512"/>
                  <a:pt x="3767148" y="295301"/>
                  <a:pt x="3761454" y="296748"/>
                </a:cubicBezTo>
                <a:cubicBezTo>
                  <a:pt x="3755760" y="298195"/>
                  <a:pt x="3749802" y="299511"/>
                  <a:pt x="3743582" y="300695"/>
                </a:cubicBezTo>
                <a:lnTo>
                  <a:pt x="3707840" y="315430"/>
                </a:lnTo>
                <a:cubicBezTo>
                  <a:pt x="3704774" y="316571"/>
                  <a:pt x="3701970" y="317974"/>
                  <a:pt x="3699430" y="319640"/>
                </a:cubicBezTo>
                <a:cubicBezTo>
                  <a:pt x="3696889" y="321307"/>
                  <a:pt x="3694086" y="322710"/>
                  <a:pt x="3691019" y="323850"/>
                </a:cubicBezTo>
                <a:cubicBezTo>
                  <a:pt x="3682478" y="329981"/>
                  <a:pt x="3673805" y="335985"/>
                  <a:pt x="3665001" y="341862"/>
                </a:cubicBezTo>
                <a:cubicBezTo>
                  <a:pt x="3656197" y="347739"/>
                  <a:pt x="3648049" y="354279"/>
                  <a:pt x="3640559" y="361482"/>
                </a:cubicBezTo>
                <a:cubicBezTo>
                  <a:pt x="3630933" y="369032"/>
                  <a:pt x="3621173" y="377636"/>
                  <a:pt x="3611279" y="387293"/>
                </a:cubicBezTo>
                <a:cubicBezTo>
                  <a:pt x="3601386" y="396950"/>
                  <a:pt x="3592152" y="406606"/>
                  <a:pt x="3583577" y="416263"/>
                </a:cubicBezTo>
                <a:lnTo>
                  <a:pt x="3577245" y="426798"/>
                </a:lnTo>
                <a:lnTo>
                  <a:pt x="3575134" y="426798"/>
                </a:lnTo>
                <a:cubicBezTo>
                  <a:pt x="3576145" y="423638"/>
                  <a:pt x="3577289" y="421004"/>
                  <a:pt x="3578564" y="418897"/>
                </a:cubicBezTo>
                <a:cubicBezTo>
                  <a:pt x="3579839" y="416790"/>
                  <a:pt x="3581510" y="415210"/>
                  <a:pt x="3583577" y="414156"/>
                </a:cubicBezTo>
                <a:lnTo>
                  <a:pt x="3613127" y="372017"/>
                </a:lnTo>
                <a:cubicBezTo>
                  <a:pt x="3619329" y="366489"/>
                  <a:pt x="3625395" y="360188"/>
                  <a:pt x="3631326" y="353116"/>
                </a:cubicBezTo>
                <a:cubicBezTo>
                  <a:pt x="3637258" y="346044"/>
                  <a:pt x="3643840" y="339768"/>
                  <a:pt x="3651072" y="334288"/>
                </a:cubicBezTo>
                <a:cubicBezTo>
                  <a:pt x="3658474" y="325822"/>
                  <a:pt x="3666271" y="317603"/>
                  <a:pt x="3674462" y="309631"/>
                </a:cubicBezTo>
                <a:cubicBezTo>
                  <a:pt x="3682653" y="301658"/>
                  <a:pt x="3690976" y="294470"/>
                  <a:pt x="3699430" y="288065"/>
                </a:cubicBezTo>
                <a:cubicBezTo>
                  <a:pt x="3703722" y="284995"/>
                  <a:pt x="3708278" y="282188"/>
                  <a:pt x="3713096" y="279645"/>
                </a:cubicBezTo>
                <a:cubicBezTo>
                  <a:pt x="3717914" y="277101"/>
                  <a:pt x="3722470" y="274294"/>
                  <a:pt x="3726762" y="271225"/>
                </a:cubicBezTo>
                <a:cubicBezTo>
                  <a:pt x="3733157" y="265173"/>
                  <a:pt x="3740341" y="261489"/>
                  <a:pt x="3748313" y="260173"/>
                </a:cubicBezTo>
                <a:cubicBezTo>
                  <a:pt x="3756285" y="258858"/>
                  <a:pt x="3764520" y="258331"/>
                  <a:pt x="3773018" y="258595"/>
                </a:cubicBezTo>
                <a:cubicBezTo>
                  <a:pt x="3781472" y="258507"/>
                  <a:pt x="3789794" y="258156"/>
                  <a:pt x="3797985" y="257542"/>
                </a:cubicBezTo>
                <a:cubicBezTo>
                  <a:pt x="3806176" y="256928"/>
                  <a:pt x="3813973" y="256577"/>
                  <a:pt x="3821376" y="256489"/>
                </a:cubicBezTo>
                <a:cubicBezTo>
                  <a:pt x="3842452" y="255218"/>
                  <a:pt x="3863413" y="255130"/>
                  <a:pt x="3884261" y="256226"/>
                </a:cubicBezTo>
                <a:close/>
                <a:moveTo>
                  <a:pt x="4906460" y="247451"/>
                </a:moveTo>
                <a:lnTo>
                  <a:pt x="4909372" y="247451"/>
                </a:lnTo>
                <a:cubicBezTo>
                  <a:pt x="4912314" y="248271"/>
                  <a:pt x="4915166" y="249182"/>
                  <a:pt x="4917926" y="250184"/>
                </a:cubicBezTo>
                <a:cubicBezTo>
                  <a:pt x="4920687" y="251186"/>
                  <a:pt x="4923175" y="251732"/>
                  <a:pt x="4925389" y="251823"/>
                </a:cubicBezTo>
                <a:lnTo>
                  <a:pt x="4925389" y="263482"/>
                </a:lnTo>
                <a:cubicBezTo>
                  <a:pt x="4923236" y="267216"/>
                  <a:pt x="4920991" y="271042"/>
                  <a:pt x="4918655" y="274958"/>
                </a:cubicBezTo>
                <a:cubicBezTo>
                  <a:pt x="4916319" y="278875"/>
                  <a:pt x="4913710" y="282336"/>
                  <a:pt x="4910828" y="285342"/>
                </a:cubicBezTo>
                <a:cubicBezTo>
                  <a:pt x="4908735" y="288196"/>
                  <a:pt x="4907096" y="290503"/>
                  <a:pt x="4905913" y="292264"/>
                </a:cubicBezTo>
                <a:cubicBezTo>
                  <a:pt x="4904730" y="294025"/>
                  <a:pt x="4903456" y="295604"/>
                  <a:pt x="4902091" y="297000"/>
                </a:cubicBezTo>
                <a:cubicBezTo>
                  <a:pt x="4901333" y="299063"/>
                  <a:pt x="4900301" y="300761"/>
                  <a:pt x="4898997" y="302093"/>
                </a:cubicBezTo>
                <a:cubicBezTo>
                  <a:pt x="4897692" y="303426"/>
                  <a:pt x="4896297" y="305121"/>
                  <a:pt x="4894810" y="307178"/>
                </a:cubicBezTo>
                <a:lnTo>
                  <a:pt x="4890442" y="310083"/>
                </a:lnTo>
                <a:cubicBezTo>
                  <a:pt x="4885831" y="314683"/>
                  <a:pt x="4881948" y="320009"/>
                  <a:pt x="4878793" y="326061"/>
                </a:cubicBezTo>
                <a:cubicBezTo>
                  <a:pt x="4877337" y="329208"/>
                  <a:pt x="4874424" y="331629"/>
                  <a:pt x="4870056" y="333323"/>
                </a:cubicBezTo>
                <a:cubicBezTo>
                  <a:pt x="4866355" y="336047"/>
                  <a:pt x="4862108" y="337863"/>
                  <a:pt x="4857315" y="338770"/>
                </a:cubicBezTo>
                <a:cubicBezTo>
                  <a:pt x="4852521" y="339678"/>
                  <a:pt x="4847546" y="340768"/>
                  <a:pt x="4842389" y="342039"/>
                </a:cubicBezTo>
                <a:lnTo>
                  <a:pt x="4839477" y="342039"/>
                </a:lnTo>
                <a:cubicBezTo>
                  <a:pt x="4832166" y="341797"/>
                  <a:pt x="4824838" y="342281"/>
                  <a:pt x="4817492" y="343491"/>
                </a:cubicBezTo>
                <a:cubicBezTo>
                  <a:pt x="4808001" y="344278"/>
                  <a:pt x="4798246" y="345246"/>
                  <a:pt x="4788227" y="346396"/>
                </a:cubicBezTo>
                <a:cubicBezTo>
                  <a:pt x="4778208" y="347546"/>
                  <a:pt x="4768074" y="348515"/>
                  <a:pt x="4757826" y="349301"/>
                </a:cubicBezTo>
                <a:cubicBezTo>
                  <a:pt x="4754205" y="350179"/>
                  <a:pt x="4750858" y="351329"/>
                  <a:pt x="4747785" y="352751"/>
                </a:cubicBezTo>
                <a:cubicBezTo>
                  <a:pt x="4744712" y="354173"/>
                  <a:pt x="4741731" y="354960"/>
                  <a:pt x="4738840" y="355111"/>
                </a:cubicBezTo>
                <a:lnTo>
                  <a:pt x="4735919" y="359504"/>
                </a:lnTo>
                <a:cubicBezTo>
                  <a:pt x="4736649" y="359565"/>
                  <a:pt x="4737380" y="359809"/>
                  <a:pt x="4738110" y="360237"/>
                </a:cubicBezTo>
                <a:cubicBezTo>
                  <a:pt x="4738840" y="360664"/>
                  <a:pt x="4739570" y="360908"/>
                  <a:pt x="4740301" y="360969"/>
                </a:cubicBezTo>
                <a:cubicBezTo>
                  <a:pt x="4746812" y="360298"/>
                  <a:pt x="4753140" y="359809"/>
                  <a:pt x="4759287" y="359504"/>
                </a:cubicBezTo>
                <a:cubicBezTo>
                  <a:pt x="4765433" y="359199"/>
                  <a:pt x="4771761" y="358711"/>
                  <a:pt x="4778273" y="358040"/>
                </a:cubicBezTo>
                <a:cubicBezTo>
                  <a:pt x="4787025" y="356728"/>
                  <a:pt x="4795980" y="355692"/>
                  <a:pt x="4805137" y="354933"/>
                </a:cubicBezTo>
                <a:cubicBezTo>
                  <a:pt x="4814294" y="354174"/>
                  <a:pt x="4823306" y="352781"/>
                  <a:pt x="4832172" y="350754"/>
                </a:cubicBezTo>
                <a:cubicBezTo>
                  <a:pt x="4834338" y="350693"/>
                  <a:pt x="4836225" y="350451"/>
                  <a:pt x="4837836" y="350027"/>
                </a:cubicBezTo>
                <a:cubicBezTo>
                  <a:pt x="4839446" y="349604"/>
                  <a:pt x="4840964" y="349362"/>
                  <a:pt x="4842389" y="349301"/>
                </a:cubicBezTo>
                <a:cubicBezTo>
                  <a:pt x="4843906" y="349150"/>
                  <a:pt x="4845241" y="349089"/>
                  <a:pt x="4846393" y="349120"/>
                </a:cubicBezTo>
                <a:cubicBezTo>
                  <a:pt x="4847546" y="349150"/>
                  <a:pt x="4848153" y="350179"/>
                  <a:pt x="4848214" y="352206"/>
                </a:cubicBezTo>
                <a:cubicBezTo>
                  <a:pt x="4848122" y="353598"/>
                  <a:pt x="4847576" y="354446"/>
                  <a:pt x="4846575" y="354748"/>
                </a:cubicBezTo>
                <a:cubicBezTo>
                  <a:pt x="4845574" y="355051"/>
                  <a:pt x="4844664" y="355172"/>
                  <a:pt x="4843845" y="355111"/>
                </a:cubicBezTo>
                <a:lnTo>
                  <a:pt x="4817492" y="359567"/>
                </a:lnTo>
                <a:cubicBezTo>
                  <a:pt x="4811650" y="359628"/>
                  <a:pt x="4805826" y="359870"/>
                  <a:pt x="4800020" y="360294"/>
                </a:cubicBezTo>
                <a:cubicBezTo>
                  <a:pt x="4794214" y="360717"/>
                  <a:pt x="4788414" y="360959"/>
                  <a:pt x="4782620" y="361020"/>
                </a:cubicBezTo>
                <a:lnTo>
                  <a:pt x="4731538" y="365378"/>
                </a:lnTo>
                <a:cubicBezTo>
                  <a:pt x="4725696" y="365620"/>
                  <a:pt x="4719854" y="366588"/>
                  <a:pt x="4714012" y="368283"/>
                </a:cubicBezTo>
                <a:cubicBezTo>
                  <a:pt x="4706680" y="374196"/>
                  <a:pt x="4699095" y="380217"/>
                  <a:pt x="4691257" y="386344"/>
                </a:cubicBezTo>
                <a:cubicBezTo>
                  <a:pt x="4683419" y="392471"/>
                  <a:pt x="4675505" y="398091"/>
                  <a:pt x="4667516" y="403203"/>
                </a:cubicBezTo>
                <a:cubicBezTo>
                  <a:pt x="4663075" y="406031"/>
                  <a:pt x="4658452" y="408767"/>
                  <a:pt x="4653647" y="411412"/>
                </a:cubicBezTo>
                <a:cubicBezTo>
                  <a:pt x="4648841" y="414057"/>
                  <a:pt x="4644218" y="417157"/>
                  <a:pt x="4639777" y="420714"/>
                </a:cubicBezTo>
                <a:cubicBezTo>
                  <a:pt x="4631109" y="425883"/>
                  <a:pt x="4622897" y="431598"/>
                  <a:pt x="4615141" y="437860"/>
                </a:cubicBezTo>
                <a:cubicBezTo>
                  <a:pt x="4607385" y="444123"/>
                  <a:pt x="4599538" y="450568"/>
                  <a:pt x="4591600" y="457195"/>
                </a:cubicBezTo>
                <a:cubicBezTo>
                  <a:pt x="4590809" y="457864"/>
                  <a:pt x="4589836" y="458351"/>
                  <a:pt x="4588680" y="458655"/>
                </a:cubicBezTo>
                <a:cubicBezTo>
                  <a:pt x="4587524" y="458959"/>
                  <a:pt x="4586551" y="459445"/>
                  <a:pt x="4585760" y="460114"/>
                </a:cubicBezTo>
                <a:lnTo>
                  <a:pt x="4597440" y="448440"/>
                </a:lnTo>
                <a:lnTo>
                  <a:pt x="4648537" y="406122"/>
                </a:lnTo>
                <a:lnTo>
                  <a:pt x="4687777" y="372781"/>
                </a:lnTo>
                <a:cubicBezTo>
                  <a:pt x="4688440" y="372630"/>
                  <a:pt x="4688923" y="371840"/>
                  <a:pt x="4689224" y="370413"/>
                </a:cubicBezTo>
                <a:cubicBezTo>
                  <a:pt x="4689526" y="368986"/>
                  <a:pt x="4690008" y="367833"/>
                  <a:pt x="4690671" y="366952"/>
                </a:cubicBezTo>
                <a:lnTo>
                  <a:pt x="4684883" y="366952"/>
                </a:lnTo>
                <a:cubicBezTo>
                  <a:pt x="4673337" y="366922"/>
                  <a:pt x="4661946" y="366982"/>
                  <a:pt x="4650708" y="367134"/>
                </a:cubicBezTo>
                <a:cubicBezTo>
                  <a:pt x="4639470" y="367286"/>
                  <a:pt x="4628040" y="367711"/>
                  <a:pt x="4616419" y="368409"/>
                </a:cubicBezTo>
                <a:cubicBezTo>
                  <a:pt x="4612708" y="369806"/>
                  <a:pt x="4608815" y="370656"/>
                  <a:pt x="4604739" y="370960"/>
                </a:cubicBezTo>
                <a:cubicBezTo>
                  <a:pt x="4600664" y="371263"/>
                  <a:pt x="4596770" y="371385"/>
                  <a:pt x="4593060" y="371324"/>
                </a:cubicBezTo>
                <a:lnTo>
                  <a:pt x="4591600" y="368290"/>
                </a:lnTo>
                <a:cubicBezTo>
                  <a:pt x="4594550" y="367589"/>
                  <a:pt x="4597774" y="367162"/>
                  <a:pt x="4601272" y="367009"/>
                </a:cubicBezTo>
                <a:cubicBezTo>
                  <a:pt x="4604770" y="366857"/>
                  <a:pt x="4608359" y="366796"/>
                  <a:pt x="4612039" y="366826"/>
                </a:cubicBezTo>
                <a:cubicBezTo>
                  <a:pt x="4625213" y="365484"/>
                  <a:pt x="4638647" y="364507"/>
                  <a:pt x="4652341" y="363897"/>
                </a:cubicBezTo>
                <a:cubicBezTo>
                  <a:pt x="4666034" y="363287"/>
                  <a:pt x="4679776" y="362311"/>
                  <a:pt x="4693566" y="360969"/>
                </a:cubicBezTo>
                <a:cubicBezTo>
                  <a:pt x="4696517" y="360999"/>
                  <a:pt x="4699012" y="360572"/>
                  <a:pt x="4701051" y="359687"/>
                </a:cubicBezTo>
                <a:cubicBezTo>
                  <a:pt x="4703089" y="358803"/>
                  <a:pt x="4704489" y="357277"/>
                  <a:pt x="4705249" y="355111"/>
                </a:cubicBezTo>
                <a:lnTo>
                  <a:pt x="4697947" y="355111"/>
                </a:lnTo>
                <a:cubicBezTo>
                  <a:pt x="4687012" y="355203"/>
                  <a:pt x="4675877" y="355752"/>
                  <a:pt x="4664539" y="356759"/>
                </a:cubicBezTo>
                <a:cubicBezTo>
                  <a:pt x="4653202" y="357765"/>
                  <a:pt x="4642028" y="358681"/>
                  <a:pt x="4631018" y="359504"/>
                </a:cubicBezTo>
                <a:cubicBezTo>
                  <a:pt x="4626699" y="360206"/>
                  <a:pt x="4622563" y="360633"/>
                  <a:pt x="4618609" y="360786"/>
                </a:cubicBezTo>
                <a:cubicBezTo>
                  <a:pt x="4614655" y="360938"/>
                  <a:pt x="4610518" y="360999"/>
                  <a:pt x="4606199" y="360969"/>
                </a:cubicBezTo>
                <a:lnTo>
                  <a:pt x="4590140" y="360969"/>
                </a:lnTo>
                <a:cubicBezTo>
                  <a:pt x="4582231" y="361609"/>
                  <a:pt x="4574694" y="361792"/>
                  <a:pt x="4567528" y="361518"/>
                </a:cubicBezTo>
                <a:cubicBezTo>
                  <a:pt x="4560362" y="361243"/>
                  <a:pt x="4552842" y="361060"/>
                  <a:pt x="4544966" y="360969"/>
                </a:cubicBezTo>
                <a:lnTo>
                  <a:pt x="4515889" y="360969"/>
                </a:lnTo>
                <a:cubicBezTo>
                  <a:pt x="4506927" y="360969"/>
                  <a:pt x="4497227" y="359504"/>
                  <a:pt x="4486790" y="356576"/>
                </a:cubicBezTo>
                <a:cubicBezTo>
                  <a:pt x="4479439" y="355630"/>
                  <a:pt x="4472137" y="353875"/>
                  <a:pt x="4464884" y="351312"/>
                </a:cubicBezTo>
                <a:cubicBezTo>
                  <a:pt x="4457630" y="348749"/>
                  <a:pt x="4450365" y="346658"/>
                  <a:pt x="4443088" y="345041"/>
                </a:cubicBezTo>
                <a:cubicBezTo>
                  <a:pt x="4437228" y="343497"/>
                  <a:pt x="4431824" y="341137"/>
                  <a:pt x="4426875" y="337959"/>
                </a:cubicBezTo>
                <a:cubicBezTo>
                  <a:pt x="4421926" y="334780"/>
                  <a:pt x="4417615" y="331329"/>
                  <a:pt x="4413942" y="327604"/>
                </a:cubicBezTo>
                <a:cubicBezTo>
                  <a:pt x="4411877" y="325359"/>
                  <a:pt x="4410905" y="322928"/>
                  <a:pt x="4411027" y="320312"/>
                </a:cubicBezTo>
                <a:cubicBezTo>
                  <a:pt x="4411148" y="317697"/>
                  <a:pt x="4411634" y="315255"/>
                  <a:pt x="4412484" y="312988"/>
                </a:cubicBezTo>
                <a:cubicBezTo>
                  <a:pt x="4414822" y="317830"/>
                  <a:pt x="4418162" y="320856"/>
                  <a:pt x="4422503" y="322066"/>
                </a:cubicBezTo>
                <a:cubicBezTo>
                  <a:pt x="4426845" y="323277"/>
                  <a:pt x="4431278" y="324124"/>
                  <a:pt x="4435802" y="324608"/>
                </a:cubicBezTo>
                <a:cubicBezTo>
                  <a:pt x="4454657" y="328966"/>
                  <a:pt x="4473599" y="328966"/>
                  <a:pt x="4492627" y="324608"/>
                </a:cubicBezTo>
                <a:cubicBezTo>
                  <a:pt x="4498382" y="323852"/>
                  <a:pt x="4503955" y="322823"/>
                  <a:pt x="4509346" y="321522"/>
                </a:cubicBezTo>
                <a:cubicBezTo>
                  <a:pt x="4514738" y="320221"/>
                  <a:pt x="4520311" y="318829"/>
                  <a:pt x="4526066" y="317346"/>
                </a:cubicBezTo>
                <a:cubicBezTo>
                  <a:pt x="4526793" y="317285"/>
                  <a:pt x="4527520" y="317043"/>
                  <a:pt x="4528247" y="316619"/>
                </a:cubicBezTo>
                <a:cubicBezTo>
                  <a:pt x="4528974" y="316196"/>
                  <a:pt x="4529701" y="315954"/>
                  <a:pt x="4530428" y="315893"/>
                </a:cubicBezTo>
                <a:cubicBezTo>
                  <a:pt x="4537000" y="316468"/>
                  <a:pt x="4543482" y="316045"/>
                  <a:pt x="4549875" y="314622"/>
                </a:cubicBezTo>
                <a:cubicBezTo>
                  <a:pt x="4556267" y="313200"/>
                  <a:pt x="4562389" y="311687"/>
                  <a:pt x="4568241" y="310083"/>
                </a:cubicBezTo>
                <a:lnTo>
                  <a:pt x="4622258" y="292629"/>
                </a:lnTo>
                <a:cubicBezTo>
                  <a:pt x="4630227" y="290473"/>
                  <a:pt x="4638013" y="288226"/>
                  <a:pt x="4645616" y="285888"/>
                </a:cubicBezTo>
                <a:cubicBezTo>
                  <a:pt x="4653218" y="283551"/>
                  <a:pt x="4661001" y="280940"/>
                  <a:pt x="4668963" y="278055"/>
                </a:cubicBezTo>
                <a:cubicBezTo>
                  <a:pt x="4672551" y="277205"/>
                  <a:pt x="4676229" y="275991"/>
                  <a:pt x="4679998" y="274412"/>
                </a:cubicBezTo>
                <a:cubicBezTo>
                  <a:pt x="4683767" y="272833"/>
                  <a:pt x="4687807" y="271619"/>
                  <a:pt x="4692119" y="270769"/>
                </a:cubicBezTo>
                <a:lnTo>
                  <a:pt x="4743221" y="264939"/>
                </a:lnTo>
                <a:cubicBezTo>
                  <a:pt x="4749794" y="264757"/>
                  <a:pt x="4755635" y="265486"/>
                  <a:pt x="4760747" y="267125"/>
                </a:cubicBezTo>
                <a:cubicBezTo>
                  <a:pt x="4765859" y="268765"/>
                  <a:pt x="4770240" y="272408"/>
                  <a:pt x="4773891" y="278055"/>
                </a:cubicBezTo>
                <a:cubicBezTo>
                  <a:pt x="4775382" y="280029"/>
                  <a:pt x="4777141" y="280818"/>
                  <a:pt x="4779170" y="280423"/>
                </a:cubicBezTo>
                <a:cubicBezTo>
                  <a:pt x="4781198" y="280029"/>
                  <a:pt x="4783314" y="279725"/>
                  <a:pt x="4785518" y="279513"/>
                </a:cubicBezTo>
                <a:cubicBezTo>
                  <a:pt x="4790648" y="278602"/>
                  <a:pt x="4795965" y="277144"/>
                  <a:pt x="4801469" y="275141"/>
                </a:cubicBezTo>
                <a:cubicBezTo>
                  <a:pt x="4806974" y="273137"/>
                  <a:pt x="4812314" y="271679"/>
                  <a:pt x="4817492" y="270769"/>
                </a:cubicBezTo>
                <a:cubicBezTo>
                  <a:pt x="4821132" y="269979"/>
                  <a:pt x="4824495" y="269008"/>
                  <a:pt x="4827583" y="267854"/>
                </a:cubicBezTo>
                <a:cubicBezTo>
                  <a:pt x="4830671" y="266700"/>
                  <a:pt x="4833665" y="265729"/>
                  <a:pt x="4836564" y="264939"/>
                </a:cubicBezTo>
                <a:lnTo>
                  <a:pt x="4858407" y="262025"/>
                </a:lnTo>
                <a:cubicBezTo>
                  <a:pt x="4862047" y="260719"/>
                  <a:pt x="4865687" y="259687"/>
                  <a:pt x="4869328" y="258928"/>
                </a:cubicBezTo>
                <a:cubicBezTo>
                  <a:pt x="4872968" y="258169"/>
                  <a:pt x="4876608" y="256772"/>
                  <a:pt x="4880249" y="254738"/>
                </a:cubicBezTo>
                <a:cubicBezTo>
                  <a:pt x="4875274" y="253706"/>
                  <a:pt x="4870662" y="253949"/>
                  <a:pt x="4866415" y="255467"/>
                </a:cubicBezTo>
                <a:cubicBezTo>
                  <a:pt x="4862168" y="256985"/>
                  <a:pt x="4857557" y="257228"/>
                  <a:pt x="4852582" y="256195"/>
                </a:cubicBezTo>
                <a:lnTo>
                  <a:pt x="4852582" y="254738"/>
                </a:lnTo>
                <a:close/>
                <a:moveTo>
                  <a:pt x="1885281" y="141876"/>
                </a:moveTo>
                <a:cubicBezTo>
                  <a:pt x="1890384" y="142606"/>
                  <a:pt x="1894174" y="143775"/>
                  <a:pt x="1896651" y="145381"/>
                </a:cubicBezTo>
                <a:cubicBezTo>
                  <a:pt x="1899129" y="146988"/>
                  <a:pt x="1901168" y="149909"/>
                  <a:pt x="1902771" y="154144"/>
                </a:cubicBezTo>
                <a:cubicBezTo>
                  <a:pt x="1905466" y="161118"/>
                  <a:pt x="1907506" y="168202"/>
                  <a:pt x="1908890" y="175395"/>
                </a:cubicBezTo>
                <a:cubicBezTo>
                  <a:pt x="1910274" y="182588"/>
                  <a:pt x="1910565" y="190109"/>
                  <a:pt x="1909764" y="197959"/>
                </a:cubicBezTo>
                <a:cubicBezTo>
                  <a:pt x="1909691" y="205006"/>
                  <a:pt x="1908963" y="211944"/>
                  <a:pt x="1907579" y="218771"/>
                </a:cubicBezTo>
                <a:cubicBezTo>
                  <a:pt x="1906195" y="225599"/>
                  <a:pt x="1904592" y="232098"/>
                  <a:pt x="1902771" y="238269"/>
                </a:cubicBezTo>
                <a:cubicBezTo>
                  <a:pt x="1901023" y="244330"/>
                  <a:pt x="1898837" y="250172"/>
                  <a:pt x="1896215" y="255795"/>
                </a:cubicBezTo>
                <a:cubicBezTo>
                  <a:pt x="1893592" y="261418"/>
                  <a:pt x="1890533" y="267260"/>
                  <a:pt x="1887036" y="273321"/>
                </a:cubicBezTo>
                <a:lnTo>
                  <a:pt x="1871240" y="299610"/>
                </a:lnTo>
                <a:cubicBezTo>
                  <a:pt x="1868644" y="304831"/>
                  <a:pt x="1865938" y="309724"/>
                  <a:pt x="1863123" y="314288"/>
                </a:cubicBezTo>
                <a:cubicBezTo>
                  <a:pt x="1860308" y="318852"/>
                  <a:pt x="1857163" y="323307"/>
                  <a:pt x="1853689" y="327652"/>
                </a:cubicBezTo>
                <a:lnTo>
                  <a:pt x="1839649" y="350436"/>
                </a:lnTo>
                <a:cubicBezTo>
                  <a:pt x="1835298" y="356606"/>
                  <a:pt x="1830837" y="362667"/>
                  <a:pt x="1826266" y="368619"/>
                </a:cubicBezTo>
                <a:cubicBezTo>
                  <a:pt x="1821696" y="374570"/>
                  <a:pt x="1816796" y="380193"/>
                  <a:pt x="1811567" y="385488"/>
                </a:cubicBezTo>
                <a:lnTo>
                  <a:pt x="1774710" y="431055"/>
                </a:lnTo>
                <a:lnTo>
                  <a:pt x="1794017" y="438066"/>
                </a:lnTo>
                <a:cubicBezTo>
                  <a:pt x="1797490" y="438248"/>
                  <a:pt x="1800635" y="439636"/>
                  <a:pt x="1803450" y="442228"/>
                </a:cubicBezTo>
                <a:cubicBezTo>
                  <a:pt x="1806265" y="444820"/>
                  <a:pt x="1808971" y="447522"/>
                  <a:pt x="1811567" y="450334"/>
                </a:cubicBezTo>
                <a:cubicBezTo>
                  <a:pt x="1820123" y="461032"/>
                  <a:pt x="1826266" y="472497"/>
                  <a:pt x="1829996" y="484729"/>
                </a:cubicBezTo>
                <a:cubicBezTo>
                  <a:pt x="1833725" y="496960"/>
                  <a:pt x="1836358" y="508863"/>
                  <a:pt x="1837894" y="520438"/>
                </a:cubicBezTo>
                <a:cubicBezTo>
                  <a:pt x="1840343" y="531815"/>
                  <a:pt x="1842025" y="543186"/>
                  <a:pt x="1842940" y="554551"/>
                </a:cubicBezTo>
                <a:cubicBezTo>
                  <a:pt x="1843854" y="565916"/>
                  <a:pt x="1845097" y="577279"/>
                  <a:pt x="1846669" y="588640"/>
                </a:cubicBezTo>
                <a:cubicBezTo>
                  <a:pt x="1846633" y="590424"/>
                  <a:pt x="1846706" y="592099"/>
                  <a:pt x="1846888" y="593665"/>
                </a:cubicBezTo>
                <a:cubicBezTo>
                  <a:pt x="1847071" y="595231"/>
                  <a:pt x="1847583" y="596469"/>
                  <a:pt x="1848424" y="597380"/>
                </a:cubicBezTo>
                <a:cubicBezTo>
                  <a:pt x="1848497" y="598217"/>
                  <a:pt x="1848790" y="598727"/>
                  <a:pt x="1849302" y="598909"/>
                </a:cubicBezTo>
                <a:cubicBezTo>
                  <a:pt x="1849814" y="599091"/>
                  <a:pt x="1850106" y="599164"/>
                  <a:pt x="1850179" y="599128"/>
                </a:cubicBezTo>
                <a:cubicBezTo>
                  <a:pt x="1850984" y="599164"/>
                  <a:pt x="1851569" y="599091"/>
                  <a:pt x="1851934" y="598909"/>
                </a:cubicBezTo>
                <a:cubicBezTo>
                  <a:pt x="1852300" y="598727"/>
                  <a:pt x="1852885" y="598217"/>
                  <a:pt x="1853689" y="597380"/>
                </a:cubicBezTo>
                <a:lnTo>
                  <a:pt x="1853689" y="595632"/>
                </a:lnTo>
                <a:cubicBezTo>
                  <a:pt x="1854457" y="587766"/>
                  <a:pt x="1855115" y="579900"/>
                  <a:pt x="1855664" y="572034"/>
                </a:cubicBezTo>
                <a:cubicBezTo>
                  <a:pt x="1856212" y="564169"/>
                  <a:pt x="1857309" y="556303"/>
                  <a:pt x="1858955" y="548437"/>
                </a:cubicBezTo>
                <a:cubicBezTo>
                  <a:pt x="1859905" y="538818"/>
                  <a:pt x="1861075" y="529191"/>
                  <a:pt x="1862465" y="519556"/>
                </a:cubicBezTo>
                <a:cubicBezTo>
                  <a:pt x="1863854" y="509921"/>
                  <a:pt x="1865024" y="500284"/>
                  <a:pt x="1865975" y="490644"/>
                </a:cubicBezTo>
                <a:cubicBezTo>
                  <a:pt x="1866889" y="485349"/>
                  <a:pt x="1868132" y="480164"/>
                  <a:pt x="1869705" y="475089"/>
                </a:cubicBezTo>
                <a:cubicBezTo>
                  <a:pt x="1871277" y="470014"/>
                  <a:pt x="1872959" y="465267"/>
                  <a:pt x="1874750" y="460849"/>
                </a:cubicBezTo>
                <a:cubicBezTo>
                  <a:pt x="1879906" y="445112"/>
                  <a:pt x="1887131" y="431457"/>
                  <a:pt x="1896425" y="419882"/>
                </a:cubicBezTo>
                <a:cubicBezTo>
                  <a:pt x="1905719" y="408308"/>
                  <a:pt x="1917741" y="398596"/>
                  <a:pt x="1932492" y="390745"/>
                </a:cubicBezTo>
                <a:cubicBezTo>
                  <a:pt x="1939558" y="386291"/>
                  <a:pt x="1946843" y="382494"/>
                  <a:pt x="1954346" y="379353"/>
                </a:cubicBezTo>
                <a:cubicBezTo>
                  <a:pt x="1961849" y="376213"/>
                  <a:pt x="1969134" y="374169"/>
                  <a:pt x="1976200" y="373219"/>
                </a:cubicBezTo>
                <a:lnTo>
                  <a:pt x="2049917" y="373219"/>
                </a:lnTo>
                <a:cubicBezTo>
                  <a:pt x="2051672" y="372927"/>
                  <a:pt x="2053427" y="373511"/>
                  <a:pt x="2055182" y="374972"/>
                </a:cubicBezTo>
                <a:lnTo>
                  <a:pt x="2058693" y="374972"/>
                </a:lnTo>
                <a:cubicBezTo>
                  <a:pt x="2060521" y="373402"/>
                  <a:pt x="2062130" y="373037"/>
                  <a:pt x="2063519" y="373877"/>
                </a:cubicBezTo>
                <a:cubicBezTo>
                  <a:pt x="2064909" y="374716"/>
                  <a:pt x="2065640" y="375666"/>
                  <a:pt x="2065713" y="376724"/>
                </a:cubicBezTo>
                <a:cubicBezTo>
                  <a:pt x="2071052" y="382019"/>
                  <a:pt x="2075732" y="387642"/>
                  <a:pt x="2079755" y="393593"/>
                </a:cubicBezTo>
                <a:cubicBezTo>
                  <a:pt x="2083777" y="399545"/>
                  <a:pt x="2086702" y="405606"/>
                  <a:pt x="2088531" y="411776"/>
                </a:cubicBezTo>
                <a:cubicBezTo>
                  <a:pt x="2091236" y="420576"/>
                  <a:pt x="2093723" y="429704"/>
                  <a:pt x="2095990" y="439161"/>
                </a:cubicBezTo>
                <a:cubicBezTo>
                  <a:pt x="2098257" y="448618"/>
                  <a:pt x="2099866" y="458184"/>
                  <a:pt x="2100817" y="467860"/>
                </a:cubicBezTo>
                <a:cubicBezTo>
                  <a:pt x="2102608" y="478375"/>
                  <a:pt x="2104290" y="488891"/>
                  <a:pt x="2105863" y="499407"/>
                </a:cubicBezTo>
                <a:cubicBezTo>
                  <a:pt x="2107435" y="509922"/>
                  <a:pt x="2108678" y="520438"/>
                  <a:pt x="2109593" y="530953"/>
                </a:cubicBezTo>
                <a:cubicBezTo>
                  <a:pt x="2110434" y="542317"/>
                  <a:pt x="2111384" y="553243"/>
                  <a:pt x="2112445" y="563731"/>
                </a:cubicBezTo>
                <a:cubicBezTo>
                  <a:pt x="2113505" y="574219"/>
                  <a:pt x="2114895" y="584270"/>
                  <a:pt x="2116613" y="593884"/>
                </a:cubicBezTo>
                <a:lnTo>
                  <a:pt x="2116613" y="604371"/>
                </a:lnTo>
                <a:cubicBezTo>
                  <a:pt x="2118332" y="615908"/>
                  <a:pt x="2119721" y="627893"/>
                  <a:pt x="2120782" y="640325"/>
                </a:cubicBezTo>
                <a:cubicBezTo>
                  <a:pt x="2121842" y="652757"/>
                  <a:pt x="2122793" y="664753"/>
                  <a:pt x="2123634" y="676313"/>
                </a:cubicBezTo>
                <a:lnTo>
                  <a:pt x="2123634" y="693871"/>
                </a:lnTo>
                <a:cubicBezTo>
                  <a:pt x="2124439" y="696505"/>
                  <a:pt x="2125457" y="698261"/>
                  <a:pt x="2126688" y="699139"/>
                </a:cubicBezTo>
                <a:cubicBezTo>
                  <a:pt x="2127919" y="700017"/>
                  <a:pt x="2129799" y="700017"/>
                  <a:pt x="2132327" y="699139"/>
                </a:cubicBezTo>
                <a:lnTo>
                  <a:pt x="2165499" y="685092"/>
                </a:lnTo>
                <a:lnTo>
                  <a:pt x="2198829" y="672802"/>
                </a:lnTo>
                <a:lnTo>
                  <a:pt x="2198829" y="671046"/>
                </a:lnTo>
                <a:cubicBezTo>
                  <a:pt x="2209208" y="669912"/>
                  <a:pt x="2218710" y="667351"/>
                  <a:pt x="2227335" y="663364"/>
                </a:cubicBezTo>
                <a:cubicBezTo>
                  <a:pt x="2235960" y="659377"/>
                  <a:pt x="2244585" y="655500"/>
                  <a:pt x="2253210" y="651732"/>
                </a:cubicBezTo>
                <a:cubicBezTo>
                  <a:pt x="2259460" y="648257"/>
                  <a:pt x="2266257" y="645111"/>
                  <a:pt x="2273603" y="642294"/>
                </a:cubicBezTo>
                <a:cubicBezTo>
                  <a:pt x="2280949" y="639478"/>
                  <a:pt x="2288185" y="636771"/>
                  <a:pt x="2295312" y="634174"/>
                </a:cubicBezTo>
                <a:cubicBezTo>
                  <a:pt x="2303279" y="629016"/>
                  <a:pt x="2311465" y="624408"/>
                  <a:pt x="2319871" y="620351"/>
                </a:cubicBezTo>
                <a:cubicBezTo>
                  <a:pt x="2328277" y="616294"/>
                  <a:pt x="2336463" y="612132"/>
                  <a:pt x="2344430" y="607867"/>
                </a:cubicBezTo>
                <a:lnTo>
                  <a:pt x="2389876" y="586892"/>
                </a:lnTo>
                <a:cubicBezTo>
                  <a:pt x="2393329" y="585435"/>
                  <a:pt x="2395061" y="583105"/>
                  <a:pt x="2395072" y="579900"/>
                </a:cubicBezTo>
                <a:cubicBezTo>
                  <a:pt x="2397122" y="553688"/>
                  <a:pt x="2398290" y="527441"/>
                  <a:pt x="2398577" y="501159"/>
                </a:cubicBezTo>
                <a:lnTo>
                  <a:pt x="2398577" y="255795"/>
                </a:lnTo>
                <a:cubicBezTo>
                  <a:pt x="2398285" y="251998"/>
                  <a:pt x="2398869" y="247324"/>
                  <a:pt x="2400330" y="241774"/>
                </a:cubicBezTo>
                <a:cubicBezTo>
                  <a:pt x="2400622" y="238269"/>
                  <a:pt x="2403543" y="236516"/>
                  <a:pt x="2409093" y="236516"/>
                </a:cubicBezTo>
                <a:cubicBezTo>
                  <a:pt x="2411137" y="236224"/>
                  <a:pt x="2412306" y="235056"/>
                  <a:pt x="2412598" y="233011"/>
                </a:cubicBezTo>
                <a:lnTo>
                  <a:pt x="2412598" y="220743"/>
                </a:lnTo>
                <a:cubicBezTo>
                  <a:pt x="2410553" y="214025"/>
                  <a:pt x="2409385" y="206430"/>
                  <a:pt x="2409093" y="197959"/>
                </a:cubicBezTo>
                <a:cubicBezTo>
                  <a:pt x="2407997" y="189525"/>
                  <a:pt x="2403630" y="181419"/>
                  <a:pt x="2395993" y="173642"/>
                </a:cubicBezTo>
                <a:cubicBezTo>
                  <a:pt x="2388356" y="165865"/>
                  <a:pt x="2378767" y="161702"/>
                  <a:pt x="2367227" y="161155"/>
                </a:cubicBezTo>
                <a:cubicBezTo>
                  <a:pt x="2365195" y="160863"/>
                  <a:pt x="2364034" y="163199"/>
                  <a:pt x="2363744" y="168165"/>
                </a:cubicBezTo>
                <a:cubicBezTo>
                  <a:pt x="2361441" y="175139"/>
                  <a:pt x="2360783" y="182222"/>
                  <a:pt x="2361770" y="189415"/>
                </a:cubicBezTo>
                <a:cubicBezTo>
                  <a:pt x="2362757" y="196608"/>
                  <a:pt x="2363415" y="204130"/>
                  <a:pt x="2363744" y="211980"/>
                </a:cubicBezTo>
                <a:cubicBezTo>
                  <a:pt x="2363925" y="216398"/>
                  <a:pt x="2364868" y="221145"/>
                  <a:pt x="2366574" y="226220"/>
                </a:cubicBezTo>
                <a:cubicBezTo>
                  <a:pt x="2368279" y="231295"/>
                  <a:pt x="2369658" y="236480"/>
                  <a:pt x="2370710" y="241774"/>
                </a:cubicBezTo>
                <a:cubicBezTo>
                  <a:pt x="2371581" y="243381"/>
                  <a:pt x="2372016" y="244549"/>
                  <a:pt x="2372016" y="245279"/>
                </a:cubicBezTo>
                <a:cubicBezTo>
                  <a:pt x="2372016" y="246010"/>
                  <a:pt x="2371581" y="247178"/>
                  <a:pt x="2370710" y="248785"/>
                </a:cubicBezTo>
                <a:lnTo>
                  <a:pt x="2363744" y="229506"/>
                </a:lnTo>
                <a:lnTo>
                  <a:pt x="2353217" y="206722"/>
                </a:lnTo>
                <a:lnTo>
                  <a:pt x="2347954" y="194454"/>
                </a:lnTo>
                <a:lnTo>
                  <a:pt x="2337428" y="162907"/>
                </a:lnTo>
                <a:lnTo>
                  <a:pt x="2337428" y="157649"/>
                </a:lnTo>
                <a:cubicBezTo>
                  <a:pt x="2335674" y="148594"/>
                  <a:pt x="2339182" y="143921"/>
                  <a:pt x="2347954" y="143629"/>
                </a:cubicBezTo>
                <a:lnTo>
                  <a:pt x="2389868" y="143629"/>
                </a:lnTo>
                <a:cubicBezTo>
                  <a:pt x="2398642" y="143738"/>
                  <a:pt x="2406878" y="145272"/>
                  <a:pt x="2414576" y="148229"/>
                </a:cubicBezTo>
                <a:cubicBezTo>
                  <a:pt x="2422275" y="151187"/>
                  <a:pt x="2429210" y="154911"/>
                  <a:pt x="2435381" y="159402"/>
                </a:cubicBezTo>
                <a:cubicBezTo>
                  <a:pt x="2447942" y="168165"/>
                  <a:pt x="2457873" y="178681"/>
                  <a:pt x="2465176" y="190949"/>
                </a:cubicBezTo>
                <a:lnTo>
                  <a:pt x="2473939" y="213733"/>
                </a:lnTo>
                <a:cubicBezTo>
                  <a:pt x="2475618" y="215522"/>
                  <a:pt x="2477079" y="217201"/>
                  <a:pt x="2478320" y="218771"/>
                </a:cubicBezTo>
                <a:cubicBezTo>
                  <a:pt x="2479562" y="220341"/>
                  <a:pt x="2481022" y="221583"/>
                  <a:pt x="2482702" y="222496"/>
                </a:cubicBezTo>
                <a:cubicBezTo>
                  <a:pt x="2483614" y="225928"/>
                  <a:pt x="2484856" y="228703"/>
                  <a:pt x="2486426" y="230820"/>
                </a:cubicBezTo>
                <a:cubicBezTo>
                  <a:pt x="2487996" y="232938"/>
                  <a:pt x="2489676" y="234837"/>
                  <a:pt x="2491465" y="236516"/>
                </a:cubicBezTo>
                <a:cubicBezTo>
                  <a:pt x="2493217" y="236224"/>
                  <a:pt x="2494970" y="235056"/>
                  <a:pt x="2496723" y="233011"/>
                </a:cubicBezTo>
                <a:cubicBezTo>
                  <a:pt x="2497745" y="231295"/>
                  <a:pt x="2499205" y="230784"/>
                  <a:pt x="2501104" y="231478"/>
                </a:cubicBezTo>
                <a:cubicBezTo>
                  <a:pt x="2503003" y="232171"/>
                  <a:pt x="2504463" y="233851"/>
                  <a:pt x="2505485" y="236516"/>
                </a:cubicBezTo>
                <a:lnTo>
                  <a:pt x="2514248" y="271569"/>
                </a:lnTo>
                <a:cubicBezTo>
                  <a:pt x="2515088" y="277557"/>
                  <a:pt x="2516038" y="283106"/>
                  <a:pt x="2517097" y="288218"/>
                </a:cubicBezTo>
                <a:cubicBezTo>
                  <a:pt x="2518155" y="293330"/>
                  <a:pt x="2519543" y="298880"/>
                  <a:pt x="2521259" y="304868"/>
                </a:cubicBezTo>
                <a:cubicBezTo>
                  <a:pt x="2521405" y="308337"/>
                  <a:pt x="2521989" y="311915"/>
                  <a:pt x="2523011" y="315603"/>
                </a:cubicBezTo>
                <a:cubicBezTo>
                  <a:pt x="2524034" y="319290"/>
                  <a:pt x="2524618" y="323307"/>
                  <a:pt x="2524764" y="327652"/>
                </a:cubicBezTo>
                <a:lnTo>
                  <a:pt x="2530022" y="381982"/>
                </a:lnTo>
                <a:lnTo>
                  <a:pt x="2535280" y="450334"/>
                </a:lnTo>
                <a:cubicBezTo>
                  <a:pt x="2536083" y="455665"/>
                  <a:pt x="2536667" y="461214"/>
                  <a:pt x="2537032" y="466983"/>
                </a:cubicBezTo>
                <a:cubicBezTo>
                  <a:pt x="2537397" y="472752"/>
                  <a:pt x="2537982" y="478302"/>
                  <a:pt x="2538785" y="483633"/>
                </a:cubicBezTo>
                <a:cubicBezTo>
                  <a:pt x="2539077" y="486846"/>
                  <a:pt x="2540245" y="489183"/>
                  <a:pt x="2542290" y="490644"/>
                </a:cubicBezTo>
                <a:cubicBezTo>
                  <a:pt x="2546745" y="494988"/>
                  <a:pt x="2551418" y="498567"/>
                  <a:pt x="2556311" y="501378"/>
                </a:cubicBezTo>
                <a:cubicBezTo>
                  <a:pt x="2561204" y="504190"/>
                  <a:pt x="2565877" y="506453"/>
                  <a:pt x="2570332" y="508170"/>
                </a:cubicBezTo>
                <a:cubicBezTo>
                  <a:pt x="2575626" y="510068"/>
                  <a:pt x="2580811" y="512405"/>
                  <a:pt x="2585886" y="515180"/>
                </a:cubicBezTo>
                <a:cubicBezTo>
                  <a:pt x="2590961" y="517955"/>
                  <a:pt x="2595708" y="520292"/>
                  <a:pt x="2600126" y="522190"/>
                </a:cubicBezTo>
                <a:cubicBezTo>
                  <a:pt x="2608816" y="524125"/>
                  <a:pt x="2617287" y="525513"/>
                  <a:pt x="2625539" y="526353"/>
                </a:cubicBezTo>
                <a:cubicBezTo>
                  <a:pt x="2633790" y="527192"/>
                  <a:pt x="2642261" y="526389"/>
                  <a:pt x="2650951" y="523943"/>
                </a:cubicBezTo>
                <a:cubicBezTo>
                  <a:pt x="2652704" y="524016"/>
                  <a:pt x="2654456" y="524308"/>
                  <a:pt x="2656209" y="524819"/>
                </a:cubicBezTo>
                <a:cubicBezTo>
                  <a:pt x="2657962" y="525330"/>
                  <a:pt x="2659714" y="525623"/>
                  <a:pt x="2661467" y="525695"/>
                </a:cubicBezTo>
                <a:cubicBezTo>
                  <a:pt x="2663146" y="525805"/>
                  <a:pt x="2664607" y="526024"/>
                  <a:pt x="2665848" y="526353"/>
                </a:cubicBezTo>
                <a:cubicBezTo>
                  <a:pt x="2667090" y="526681"/>
                  <a:pt x="2668550" y="526462"/>
                  <a:pt x="2670230" y="525695"/>
                </a:cubicBezTo>
                <a:cubicBezTo>
                  <a:pt x="2674684" y="524892"/>
                  <a:pt x="2679358" y="523870"/>
                  <a:pt x="2684251" y="522628"/>
                </a:cubicBezTo>
                <a:cubicBezTo>
                  <a:pt x="2689143" y="521387"/>
                  <a:pt x="2693817" y="519488"/>
                  <a:pt x="2698272" y="516933"/>
                </a:cubicBezTo>
                <a:lnTo>
                  <a:pt x="2684251" y="516933"/>
                </a:lnTo>
                <a:lnTo>
                  <a:pt x="2684251" y="515180"/>
                </a:lnTo>
                <a:lnTo>
                  <a:pt x="2693014" y="515180"/>
                </a:lnTo>
                <a:lnTo>
                  <a:pt x="2740334" y="515180"/>
                </a:lnTo>
                <a:cubicBezTo>
                  <a:pt x="2744131" y="515472"/>
                  <a:pt x="2748805" y="516640"/>
                  <a:pt x="2754355" y="518685"/>
                </a:cubicBezTo>
                <a:lnTo>
                  <a:pt x="2756107" y="520438"/>
                </a:lnTo>
                <a:cubicBezTo>
                  <a:pt x="2757933" y="521278"/>
                  <a:pt x="2759539" y="521789"/>
                  <a:pt x="2760927" y="521971"/>
                </a:cubicBezTo>
                <a:cubicBezTo>
                  <a:pt x="2762314" y="522154"/>
                  <a:pt x="2763045" y="522227"/>
                  <a:pt x="2763118" y="522190"/>
                </a:cubicBezTo>
                <a:cubicBezTo>
                  <a:pt x="2764870" y="525404"/>
                  <a:pt x="2764870" y="529492"/>
                  <a:pt x="2763118" y="534454"/>
                </a:cubicBezTo>
                <a:cubicBezTo>
                  <a:pt x="2757568" y="539989"/>
                  <a:pt x="2752894" y="546398"/>
                  <a:pt x="2749097" y="553681"/>
                </a:cubicBezTo>
                <a:cubicBezTo>
                  <a:pt x="2746578" y="557177"/>
                  <a:pt x="2744168" y="560236"/>
                  <a:pt x="2741867" y="562858"/>
                </a:cubicBezTo>
                <a:cubicBezTo>
                  <a:pt x="2739567" y="565480"/>
                  <a:pt x="2736719" y="567665"/>
                  <a:pt x="2733323" y="569412"/>
                </a:cubicBezTo>
                <a:cubicBezTo>
                  <a:pt x="2730768" y="572872"/>
                  <a:pt x="2728431" y="576441"/>
                  <a:pt x="2726313" y="580119"/>
                </a:cubicBezTo>
                <a:cubicBezTo>
                  <a:pt x="2724195" y="583797"/>
                  <a:pt x="2721859" y="587802"/>
                  <a:pt x="2719303" y="592136"/>
                </a:cubicBezTo>
                <a:cubicBezTo>
                  <a:pt x="2719266" y="592281"/>
                  <a:pt x="2718901" y="592864"/>
                  <a:pt x="2718207" y="593884"/>
                </a:cubicBezTo>
                <a:cubicBezTo>
                  <a:pt x="2717514" y="594903"/>
                  <a:pt x="2716710" y="595486"/>
                  <a:pt x="2715798" y="595632"/>
                </a:cubicBezTo>
                <a:cubicBezTo>
                  <a:pt x="2708824" y="599200"/>
                  <a:pt x="2701740" y="601677"/>
                  <a:pt x="2694547" y="603060"/>
                </a:cubicBezTo>
                <a:cubicBezTo>
                  <a:pt x="2687354" y="604444"/>
                  <a:pt x="2679833" y="604299"/>
                  <a:pt x="2671982" y="602623"/>
                </a:cubicBezTo>
                <a:cubicBezTo>
                  <a:pt x="2670193" y="601822"/>
                  <a:pt x="2668514" y="601240"/>
                  <a:pt x="2666944" y="600876"/>
                </a:cubicBezTo>
                <a:cubicBezTo>
                  <a:pt x="2665374" y="600511"/>
                  <a:pt x="2664132" y="599929"/>
                  <a:pt x="2663219" y="599128"/>
                </a:cubicBezTo>
                <a:cubicBezTo>
                  <a:pt x="2657670" y="598836"/>
                  <a:pt x="2652996" y="601167"/>
                  <a:pt x="2649199" y="606119"/>
                </a:cubicBezTo>
                <a:lnTo>
                  <a:pt x="2671982" y="606119"/>
                </a:lnTo>
                <a:lnTo>
                  <a:pt x="2680746" y="606119"/>
                </a:lnTo>
                <a:cubicBezTo>
                  <a:pt x="2684251" y="605828"/>
                  <a:pt x="2687756" y="606411"/>
                  <a:pt x="2691261" y="607867"/>
                </a:cubicBezTo>
                <a:cubicBezTo>
                  <a:pt x="2692941" y="610416"/>
                  <a:pt x="2693525" y="612310"/>
                  <a:pt x="2693014" y="613549"/>
                </a:cubicBezTo>
                <a:cubicBezTo>
                  <a:pt x="2692503" y="614788"/>
                  <a:pt x="2691334" y="615810"/>
                  <a:pt x="2689509" y="616616"/>
                </a:cubicBezTo>
                <a:cubicBezTo>
                  <a:pt x="2685091" y="618481"/>
                  <a:pt x="2680782" y="619579"/>
                  <a:pt x="2676583" y="619908"/>
                </a:cubicBezTo>
                <a:cubicBezTo>
                  <a:pt x="2672384" y="620237"/>
                  <a:pt x="2668514" y="619140"/>
                  <a:pt x="2664972" y="616616"/>
                </a:cubicBezTo>
                <a:cubicBezTo>
                  <a:pt x="2658838" y="613844"/>
                  <a:pt x="2652704" y="611948"/>
                  <a:pt x="2646570" y="610927"/>
                </a:cubicBezTo>
                <a:cubicBezTo>
                  <a:pt x="2640436" y="609907"/>
                  <a:pt x="2634302" y="610635"/>
                  <a:pt x="2628168" y="613111"/>
                </a:cubicBezTo>
                <a:lnTo>
                  <a:pt x="2589610" y="621883"/>
                </a:lnTo>
                <a:cubicBezTo>
                  <a:pt x="2584316" y="622688"/>
                  <a:pt x="2579131" y="623712"/>
                  <a:pt x="2574056" y="624956"/>
                </a:cubicBezTo>
                <a:cubicBezTo>
                  <a:pt x="2568981" y="626200"/>
                  <a:pt x="2564234" y="628102"/>
                  <a:pt x="2559816" y="630662"/>
                </a:cubicBezTo>
                <a:cubicBezTo>
                  <a:pt x="2557224" y="630735"/>
                  <a:pt x="2555398" y="631467"/>
                  <a:pt x="2554339" y="632857"/>
                </a:cubicBezTo>
                <a:cubicBezTo>
                  <a:pt x="2553280" y="634247"/>
                  <a:pt x="2552769" y="635856"/>
                  <a:pt x="2552806" y="637685"/>
                </a:cubicBezTo>
                <a:cubicBezTo>
                  <a:pt x="2553645" y="645623"/>
                  <a:pt x="2554157" y="653451"/>
                  <a:pt x="2554339" y="661169"/>
                </a:cubicBezTo>
                <a:cubicBezTo>
                  <a:pt x="2554522" y="668888"/>
                  <a:pt x="2554595" y="676277"/>
                  <a:pt x="2554558" y="683336"/>
                </a:cubicBezTo>
                <a:cubicBezTo>
                  <a:pt x="2556128" y="719192"/>
                  <a:pt x="2556932" y="755163"/>
                  <a:pt x="2556968" y="791251"/>
                </a:cubicBezTo>
                <a:cubicBezTo>
                  <a:pt x="2557005" y="827338"/>
                  <a:pt x="2557370" y="863766"/>
                  <a:pt x="2558064" y="900533"/>
                </a:cubicBezTo>
                <a:cubicBezTo>
                  <a:pt x="2558100" y="918862"/>
                  <a:pt x="2558027" y="936972"/>
                  <a:pt x="2557844" y="954863"/>
                </a:cubicBezTo>
                <a:cubicBezTo>
                  <a:pt x="2557662" y="972755"/>
                  <a:pt x="2557151" y="990865"/>
                  <a:pt x="2556311" y="1009194"/>
                </a:cubicBezTo>
                <a:cubicBezTo>
                  <a:pt x="2556201" y="1023982"/>
                  <a:pt x="2555544" y="1038221"/>
                  <a:pt x="2554339" y="1051914"/>
                </a:cubicBezTo>
                <a:cubicBezTo>
                  <a:pt x="2553134" y="1065606"/>
                  <a:pt x="2552039" y="1079408"/>
                  <a:pt x="2551053" y="1093319"/>
                </a:cubicBezTo>
                <a:lnTo>
                  <a:pt x="2551053" y="1096824"/>
                </a:lnTo>
                <a:lnTo>
                  <a:pt x="2551048" y="1096879"/>
                </a:lnTo>
                <a:lnTo>
                  <a:pt x="2560684" y="1091926"/>
                </a:lnTo>
                <a:cubicBezTo>
                  <a:pt x="2567043" y="1088855"/>
                  <a:pt x="2573270" y="1086580"/>
                  <a:pt x="2579366" y="1085101"/>
                </a:cubicBezTo>
                <a:cubicBezTo>
                  <a:pt x="2585462" y="1083623"/>
                  <a:pt x="2591163" y="1082410"/>
                  <a:pt x="2596469" y="1081462"/>
                </a:cubicBezTo>
                <a:cubicBezTo>
                  <a:pt x="2607784" y="1080469"/>
                  <a:pt x="2618309" y="1079865"/>
                  <a:pt x="2628045" y="1079649"/>
                </a:cubicBezTo>
                <a:cubicBezTo>
                  <a:pt x="2637780" y="1079433"/>
                  <a:pt x="2648305" y="1079347"/>
                  <a:pt x="2659620" y="1079390"/>
                </a:cubicBezTo>
                <a:cubicBezTo>
                  <a:pt x="2667075" y="1078397"/>
                  <a:pt x="2675320" y="1077793"/>
                  <a:pt x="2684354" y="1077577"/>
                </a:cubicBezTo>
                <a:cubicBezTo>
                  <a:pt x="2693388" y="1077361"/>
                  <a:pt x="2702685" y="1077275"/>
                  <a:pt x="2712246" y="1077318"/>
                </a:cubicBezTo>
                <a:cubicBezTo>
                  <a:pt x="2733252" y="1078440"/>
                  <a:pt x="2754390" y="1079822"/>
                  <a:pt x="2775659" y="1081462"/>
                </a:cubicBezTo>
                <a:cubicBezTo>
                  <a:pt x="2796929" y="1083102"/>
                  <a:pt x="2818593" y="1084484"/>
                  <a:pt x="2840652" y="1085606"/>
                </a:cubicBezTo>
                <a:cubicBezTo>
                  <a:pt x="2844862" y="1085694"/>
                  <a:pt x="2849072" y="1086045"/>
                  <a:pt x="2853282" y="1086659"/>
                </a:cubicBezTo>
                <a:cubicBezTo>
                  <a:pt x="2857492" y="1087274"/>
                  <a:pt x="2861702" y="1087625"/>
                  <a:pt x="2865912" y="1087712"/>
                </a:cubicBezTo>
                <a:cubicBezTo>
                  <a:pt x="2868149" y="1087754"/>
                  <a:pt x="2870517" y="1087144"/>
                  <a:pt x="2873017" y="1085882"/>
                </a:cubicBezTo>
                <a:cubicBezTo>
                  <a:pt x="2875517" y="1084621"/>
                  <a:pt x="2877358" y="1082456"/>
                  <a:pt x="2878542" y="1079390"/>
                </a:cubicBezTo>
                <a:cubicBezTo>
                  <a:pt x="2885910" y="1065506"/>
                  <a:pt x="2893278" y="1050797"/>
                  <a:pt x="2900645" y="1035262"/>
                </a:cubicBezTo>
                <a:cubicBezTo>
                  <a:pt x="2908013" y="1019727"/>
                  <a:pt x="2915380" y="1004972"/>
                  <a:pt x="2922748" y="990996"/>
                </a:cubicBezTo>
                <a:cubicBezTo>
                  <a:pt x="2930905" y="975087"/>
                  <a:pt x="2938273" y="958931"/>
                  <a:pt x="2944851" y="942527"/>
                </a:cubicBezTo>
                <a:cubicBezTo>
                  <a:pt x="2951429" y="926123"/>
                  <a:pt x="2958797" y="910017"/>
                  <a:pt x="2966954" y="894209"/>
                </a:cubicBezTo>
                <a:cubicBezTo>
                  <a:pt x="2975374" y="875338"/>
                  <a:pt x="2981689" y="856414"/>
                  <a:pt x="2985899" y="837435"/>
                </a:cubicBezTo>
                <a:lnTo>
                  <a:pt x="2985899" y="833220"/>
                </a:lnTo>
                <a:cubicBezTo>
                  <a:pt x="2962393" y="847624"/>
                  <a:pt x="2935729" y="860968"/>
                  <a:pt x="2905908" y="873253"/>
                </a:cubicBezTo>
                <a:cubicBezTo>
                  <a:pt x="2873982" y="890018"/>
                  <a:pt x="2841003" y="904687"/>
                  <a:pt x="2806972" y="917261"/>
                </a:cubicBezTo>
                <a:cubicBezTo>
                  <a:pt x="2790088" y="923637"/>
                  <a:pt x="2772809" y="928183"/>
                  <a:pt x="2755135" y="930899"/>
                </a:cubicBezTo>
                <a:cubicBezTo>
                  <a:pt x="2737462" y="933615"/>
                  <a:pt x="2719657" y="933963"/>
                  <a:pt x="2701720" y="931944"/>
                </a:cubicBezTo>
                <a:cubicBezTo>
                  <a:pt x="2700492" y="931988"/>
                  <a:pt x="2698738" y="931900"/>
                  <a:pt x="2696458" y="931680"/>
                </a:cubicBezTo>
                <a:cubicBezTo>
                  <a:pt x="2694177" y="931460"/>
                  <a:pt x="2692423" y="930845"/>
                  <a:pt x="2691195" y="929834"/>
                </a:cubicBezTo>
                <a:cubicBezTo>
                  <a:pt x="2717333" y="932821"/>
                  <a:pt x="2741891" y="931604"/>
                  <a:pt x="2764871" y="926182"/>
                </a:cubicBezTo>
                <a:cubicBezTo>
                  <a:pt x="2787851" y="920761"/>
                  <a:pt x="2810305" y="912199"/>
                  <a:pt x="2832232" y="900496"/>
                </a:cubicBezTo>
                <a:lnTo>
                  <a:pt x="2832232" y="898400"/>
                </a:lnTo>
                <a:cubicBezTo>
                  <a:pt x="2829206" y="899361"/>
                  <a:pt x="2826838" y="900059"/>
                  <a:pt x="2825127" y="900496"/>
                </a:cubicBezTo>
                <a:cubicBezTo>
                  <a:pt x="2823417" y="900932"/>
                  <a:pt x="2821575" y="901631"/>
                  <a:pt x="2819602" y="902591"/>
                </a:cubicBezTo>
                <a:cubicBezTo>
                  <a:pt x="2800525" y="909970"/>
                  <a:pt x="2780790" y="915645"/>
                  <a:pt x="2760398" y="919618"/>
                </a:cubicBezTo>
                <a:cubicBezTo>
                  <a:pt x="2740006" y="923591"/>
                  <a:pt x="2719745" y="925600"/>
                  <a:pt x="2699615" y="925643"/>
                </a:cubicBezTo>
                <a:cubicBezTo>
                  <a:pt x="2683126" y="925992"/>
                  <a:pt x="2667689" y="923198"/>
                  <a:pt x="2653305" y="917261"/>
                </a:cubicBezTo>
                <a:lnTo>
                  <a:pt x="2628045" y="900496"/>
                </a:lnTo>
                <a:cubicBezTo>
                  <a:pt x="2625983" y="899273"/>
                  <a:pt x="2624843" y="897003"/>
                  <a:pt x="2624624" y="893685"/>
                </a:cubicBezTo>
                <a:cubicBezTo>
                  <a:pt x="2624405" y="890367"/>
                  <a:pt x="2624843" y="887049"/>
                  <a:pt x="2625940" y="883731"/>
                </a:cubicBezTo>
                <a:cubicBezTo>
                  <a:pt x="2629185" y="877442"/>
                  <a:pt x="2633219" y="871140"/>
                  <a:pt x="2638043" y="864825"/>
                </a:cubicBezTo>
                <a:cubicBezTo>
                  <a:pt x="2642867" y="858510"/>
                  <a:pt x="2647955" y="852190"/>
                  <a:pt x="2653305" y="845865"/>
                </a:cubicBezTo>
                <a:cubicBezTo>
                  <a:pt x="2653436" y="847929"/>
                  <a:pt x="2654226" y="849597"/>
                  <a:pt x="2655673" y="850871"/>
                </a:cubicBezTo>
                <a:cubicBezTo>
                  <a:pt x="2657120" y="852144"/>
                  <a:pt x="2658436" y="853286"/>
                  <a:pt x="2659620" y="854296"/>
                </a:cubicBezTo>
                <a:cubicBezTo>
                  <a:pt x="2660541" y="858643"/>
                  <a:pt x="2661857" y="861541"/>
                  <a:pt x="2663567" y="862990"/>
                </a:cubicBezTo>
                <a:cubicBezTo>
                  <a:pt x="2665277" y="864439"/>
                  <a:pt x="2668172" y="863648"/>
                  <a:pt x="2672250" y="860619"/>
                </a:cubicBezTo>
                <a:lnTo>
                  <a:pt x="2726981" y="824789"/>
                </a:lnTo>
                <a:cubicBezTo>
                  <a:pt x="2736234" y="819652"/>
                  <a:pt x="2744566" y="814646"/>
                  <a:pt x="2751978" y="809772"/>
                </a:cubicBezTo>
                <a:cubicBezTo>
                  <a:pt x="2759389" y="804898"/>
                  <a:pt x="2767195" y="799366"/>
                  <a:pt x="2775396" y="793175"/>
                </a:cubicBezTo>
                <a:lnTo>
                  <a:pt x="2851177" y="736269"/>
                </a:lnTo>
                <a:cubicBezTo>
                  <a:pt x="2862843" y="727092"/>
                  <a:pt x="2874771" y="718573"/>
                  <a:pt x="2886963" y="710714"/>
                </a:cubicBezTo>
                <a:cubicBezTo>
                  <a:pt x="2899154" y="702854"/>
                  <a:pt x="2911083" y="693809"/>
                  <a:pt x="2922748" y="683578"/>
                </a:cubicBezTo>
                <a:cubicBezTo>
                  <a:pt x="2934413" y="674398"/>
                  <a:pt x="2946868" y="666950"/>
                  <a:pt x="2960112" y="661235"/>
                </a:cubicBezTo>
                <a:cubicBezTo>
                  <a:pt x="2973356" y="655519"/>
                  <a:pt x="2986864" y="649712"/>
                  <a:pt x="3000634" y="643814"/>
                </a:cubicBezTo>
                <a:cubicBezTo>
                  <a:pt x="3004756" y="642717"/>
                  <a:pt x="3008616" y="641224"/>
                  <a:pt x="3012212" y="639337"/>
                </a:cubicBezTo>
                <a:cubicBezTo>
                  <a:pt x="3015808" y="637449"/>
                  <a:pt x="3019667" y="635430"/>
                  <a:pt x="3023789" y="633279"/>
                </a:cubicBezTo>
                <a:cubicBezTo>
                  <a:pt x="3027999" y="630997"/>
                  <a:pt x="3032209" y="630295"/>
                  <a:pt x="3036419" y="631172"/>
                </a:cubicBezTo>
                <a:cubicBezTo>
                  <a:pt x="3040629" y="632050"/>
                  <a:pt x="3044839" y="635562"/>
                  <a:pt x="3049050" y="641707"/>
                </a:cubicBezTo>
                <a:cubicBezTo>
                  <a:pt x="3051155" y="645689"/>
                  <a:pt x="3053786" y="648629"/>
                  <a:pt x="3056943" y="650528"/>
                </a:cubicBezTo>
                <a:cubicBezTo>
                  <a:pt x="3060101" y="652428"/>
                  <a:pt x="3063785" y="654324"/>
                  <a:pt x="3067995" y="656219"/>
                </a:cubicBezTo>
                <a:cubicBezTo>
                  <a:pt x="3071240" y="657166"/>
                  <a:pt x="3074222" y="658383"/>
                  <a:pt x="3076941" y="659872"/>
                </a:cubicBezTo>
                <a:cubicBezTo>
                  <a:pt x="3079660" y="661361"/>
                  <a:pt x="3081590" y="663643"/>
                  <a:pt x="3082730" y="666717"/>
                </a:cubicBezTo>
                <a:cubicBezTo>
                  <a:pt x="3085010" y="670888"/>
                  <a:pt x="3087817" y="673084"/>
                  <a:pt x="3091150" y="673303"/>
                </a:cubicBezTo>
                <a:cubicBezTo>
                  <a:pt x="3094483" y="673523"/>
                  <a:pt x="3097290" y="672030"/>
                  <a:pt x="3099570" y="668825"/>
                </a:cubicBezTo>
                <a:cubicBezTo>
                  <a:pt x="3101631" y="667815"/>
                  <a:pt x="3103298" y="667200"/>
                  <a:pt x="3104569" y="666981"/>
                </a:cubicBezTo>
                <a:cubicBezTo>
                  <a:pt x="3105841" y="666761"/>
                  <a:pt x="3106982" y="666673"/>
                  <a:pt x="3107990" y="666717"/>
                </a:cubicBezTo>
                <a:cubicBezTo>
                  <a:pt x="3109087" y="666673"/>
                  <a:pt x="3110578" y="666234"/>
                  <a:pt x="3112463" y="665400"/>
                </a:cubicBezTo>
                <a:cubicBezTo>
                  <a:pt x="3114349" y="664566"/>
                  <a:pt x="3116366" y="663600"/>
                  <a:pt x="3118515" y="662502"/>
                </a:cubicBezTo>
                <a:cubicBezTo>
                  <a:pt x="3128821" y="657385"/>
                  <a:pt x="3138206" y="652529"/>
                  <a:pt x="3146670" y="647934"/>
                </a:cubicBezTo>
                <a:cubicBezTo>
                  <a:pt x="3155134" y="643340"/>
                  <a:pt x="3163993" y="638455"/>
                  <a:pt x="3173246" y="633279"/>
                </a:cubicBezTo>
                <a:cubicBezTo>
                  <a:pt x="3179343" y="630119"/>
                  <a:pt x="3184515" y="626959"/>
                  <a:pt x="3188762" y="623798"/>
                </a:cubicBezTo>
                <a:cubicBezTo>
                  <a:pt x="3193008" y="620638"/>
                  <a:pt x="3197636" y="617477"/>
                  <a:pt x="3202646" y="614317"/>
                </a:cubicBezTo>
                <a:cubicBezTo>
                  <a:pt x="3203646" y="613439"/>
                  <a:pt x="3204777" y="613088"/>
                  <a:pt x="3206038" y="613263"/>
                </a:cubicBezTo>
                <a:cubicBezTo>
                  <a:pt x="3207300" y="613439"/>
                  <a:pt x="3208952" y="613088"/>
                  <a:pt x="3210996" y="612210"/>
                </a:cubicBezTo>
                <a:cubicBezTo>
                  <a:pt x="3208561" y="614317"/>
                  <a:pt x="3207169" y="616424"/>
                  <a:pt x="3206821" y="618531"/>
                </a:cubicBezTo>
                <a:lnTo>
                  <a:pt x="3198471" y="624852"/>
                </a:lnTo>
                <a:cubicBezTo>
                  <a:pt x="3199472" y="624939"/>
                  <a:pt x="3200080" y="625290"/>
                  <a:pt x="3200298" y="625905"/>
                </a:cubicBezTo>
                <a:cubicBezTo>
                  <a:pt x="3200515" y="626520"/>
                  <a:pt x="3200602" y="626871"/>
                  <a:pt x="3200559" y="626959"/>
                </a:cubicBezTo>
                <a:lnTo>
                  <a:pt x="3215171" y="620638"/>
                </a:lnTo>
                <a:cubicBezTo>
                  <a:pt x="3216171" y="619628"/>
                  <a:pt x="3217302" y="619014"/>
                  <a:pt x="3218563" y="618794"/>
                </a:cubicBezTo>
                <a:cubicBezTo>
                  <a:pt x="3219824" y="618575"/>
                  <a:pt x="3221477" y="618487"/>
                  <a:pt x="3223521" y="618531"/>
                </a:cubicBezTo>
                <a:cubicBezTo>
                  <a:pt x="3224521" y="619452"/>
                  <a:pt x="3225130" y="620243"/>
                  <a:pt x="3225348" y="620901"/>
                </a:cubicBezTo>
                <a:cubicBezTo>
                  <a:pt x="3225565" y="621559"/>
                  <a:pt x="3225652" y="622876"/>
                  <a:pt x="3225609" y="624852"/>
                </a:cubicBezTo>
                <a:cubicBezTo>
                  <a:pt x="3225609" y="625861"/>
                  <a:pt x="3225087" y="627002"/>
                  <a:pt x="3224043" y="628275"/>
                </a:cubicBezTo>
                <a:cubicBezTo>
                  <a:pt x="3222999" y="629548"/>
                  <a:pt x="3221434" y="631216"/>
                  <a:pt x="3219346" y="633279"/>
                </a:cubicBezTo>
                <a:cubicBezTo>
                  <a:pt x="3215476" y="637448"/>
                  <a:pt x="3213301" y="641723"/>
                  <a:pt x="3212823" y="646106"/>
                </a:cubicBezTo>
                <a:cubicBezTo>
                  <a:pt x="3212344" y="650488"/>
                  <a:pt x="3211735" y="655251"/>
                  <a:pt x="3210996" y="660394"/>
                </a:cubicBezTo>
                <a:lnTo>
                  <a:pt x="3198471" y="763668"/>
                </a:lnTo>
                <a:cubicBezTo>
                  <a:pt x="3197514" y="769815"/>
                  <a:pt x="3196819" y="775962"/>
                  <a:pt x="3196384" y="782110"/>
                </a:cubicBezTo>
                <a:cubicBezTo>
                  <a:pt x="3195949" y="788257"/>
                  <a:pt x="3195253" y="795458"/>
                  <a:pt x="3194296" y="803713"/>
                </a:cubicBezTo>
                <a:cubicBezTo>
                  <a:pt x="3192235" y="810080"/>
                  <a:pt x="3190569" y="817369"/>
                  <a:pt x="3189297" y="825579"/>
                </a:cubicBezTo>
                <a:cubicBezTo>
                  <a:pt x="3188025" y="833790"/>
                  <a:pt x="3186885" y="842660"/>
                  <a:pt x="3185876" y="852188"/>
                </a:cubicBezTo>
                <a:cubicBezTo>
                  <a:pt x="3181315" y="871488"/>
                  <a:pt x="3175702" y="889686"/>
                  <a:pt x="3169036" y="906783"/>
                </a:cubicBezTo>
                <a:cubicBezTo>
                  <a:pt x="3165835" y="919542"/>
                  <a:pt x="3162239" y="932856"/>
                  <a:pt x="3158248" y="946725"/>
                </a:cubicBezTo>
                <a:cubicBezTo>
                  <a:pt x="3154257" y="960594"/>
                  <a:pt x="3150135" y="973945"/>
                  <a:pt x="3145881" y="986778"/>
                </a:cubicBezTo>
                <a:cubicBezTo>
                  <a:pt x="3139390" y="1005853"/>
                  <a:pt x="3132373" y="1025173"/>
                  <a:pt x="3124830" y="1044737"/>
                </a:cubicBezTo>
                <a:cubicBezTo>
                  <a:pt x="3117287" y="1064300"/>
                  <a:pt x="3110271" y="1083542"/>
                  <a:pt x="3103780" y="1102461"/>
                </a:cubicBezTo>
                <a:cubicBezTo>
                  <a:pt x="3101324" y="1110889"/>
                  <a:pt x="3097816" y="1119317"/>
                  <a:pt x="3093255" y="1127744"/>
                </a:cubicBezTo>
                <a:cubicBezTo>
                  <a:pt x="3100579" y="1128886"/>
                  <a:pt x="3108034" y="1130817"/>
                  <a:pt x="3115621" y="1133538"/>
                </a:cubicBezTo>
                <a:cubicBezTo>
                  <a:pt x="3123208" y="1136260"/>
                  <a:pt x="3131189" y="1139245"/>
                  <a:pt x="3139566" y="1142493"/>
                </a:cubicBezTo>
                <a:cubicBezTo>
                  <a:pt x="3158677" y="1148814"/>
                  <a:pt x="3178289" y="1156188"/>
                  <a:pt x="3198401" y="1164616"/>
                </a:cubicBezTo>
                <a:cubicBezTo>
                  <a:pt x="3218513" y="1173044"/>
                  <a:pt x="3238126" y="1182525"/>
                  <a:pt x="3257239" y="1193060"/>
                </a:cubicBezTo>
                <a:cubicBezTo>
                  <a:pt x="3261368" y="1195167"/>
                  <a:pt x="3265234" y="1197801"/>
                  <a:pt x="3268836" y="1200961"/>
                </a:cubicBezTo>
                <a:cubicBezTo>
                  <a:pt x="3272439" y="1204121"/>
                  <a:pt x="3276305" y="1207809"/>
                  <a:pt x="3280434" y="1212022"/>
                </a:cubicBezTo>
                <a:cubicBezTo>
                  <a:pt x="3283553" y="1214173"/>
                  <a:pt x="3285223" y="1216719"/>
                  <a:pt x="3285442" y="1219660"/>
                </a:cubicBezTo>
                <a:cubicBezTo>
                  <a:pt x="3285662" y="1222601"/>
                  <a:pt x="3284696" y="1225674"/>
                  <a:pt x="3282543" y="1228878"/>
                </a:cubicBezTo>
                <a:cubicBezTo>
                  <a:pt x="3280478" y="1233048"/>
                  <a:pt x="3278282" y="1236823"/>
                  <a:pt x="3275953" y="1240203"/>
                </a:cubicBezTo>
                <a:cubicBezTo>
                  <a:pt x="3273625" y="1243583"/>
                  <a:pt x="3270901" y="1246831"/>
                  <a:pt x="3267782" y="1249948"/>
                </a:cubicBezTo>
                <a:cubicBezTo>
                  <a:pt x="3265014" y="1255259"/>
                  <a:pt x="3262642" y="1259912"/>
                  <a:pt x="3260665" y="1263906"/>
                </a:cubicBezTo>
                <a:cubicBezTo>
                  <a:pt x="3258689" y="1267901"/>
                  <a:pt x="3254735" y="1270973"/>
                  <a:pt x="3248804" y="1273124"/>
                </a:cubicBezTo>
                <a:cubicBezTo>
                  <a:pt x="3245773" y="1274353"/>
                  <a:pt x="3243400" y="1276636"/>
                  <a:pt x="3241687" y="1279972"/>
                </a:cubicBezTo>
                <a:cubicBezTo>
                  <a:pt x="3239974" y="1283308"/>
                  <a:pt x="3238129" y="1286644"/>
                  <a:pt x="3236152" y="1289980"/>
                </a:cubicBezTo>
                <a:cubicBezTo>
                  <a:pt x="3233075" y="1298320"/>
                  <a:pt x="3228701" y="1303763"/>
                  <a:pt x="3223028" y="1306309"/>
                </a:cubicBezTo>
                <a:cubicBezTo>
                  <a:pt x="3217356" y="1308854"/>
                  <a:pt x="3209866" y="1309030"/>
                  <a:pt x="3200559" y="1306835"/>
                </a:cubicBezTo>
                <a:cubicBezTo>
                  <a:pt x="3201646" y="1309908"/>
                  <a:pt x="3202603" y="1312190"/>
                  <a:pt x="3203429" y="1313683"/>
                </a:cubicBezTo>
                <a:cubicBezTo>
                  <a:pt x="3204255" y="1315175"/>
                  <a:pt x="3204690" y="1316404"/>
                  <a:pt x="3204734" y="1317370"/>
                </a:cubicBezTo>
                <a:cubicBezTo>
                  <a:pt x="3205690" y="1320794"/>
                  <a:pt x="3205342" y="1323428"/>
                  <a:pt x="3203690" y="1325271"/>
                </a:cubicBezTo>
                <a:cubicBezTo>
                  <a:pt x="3202037" y="1327115"/>
                  <a:pt x="3199602" y="1326588"/>
                  <a:pt x="3196384" y="1323691"/>
                </a:cubicBezTo>
                <a:cubicBezTo>
                  <a:pt x="3194243" y="1323559"/>
                  <a:pt x="3192231" y="1322769"/>
                  <a:pt x="3190347" y="1321321"/>
                </a:cubicBezTo>
                <a:cubicBezTo>
                  <a:pt x="3188463" y="1319872"/>
                  <a:pt x="3186973" y="1318555"/>
                  <a:pt x="3185876" y="1317370"/>
                </a:cubicBezTo>
                <a:cubicBezTo>
                  <a:pt x="3184911" y="1316273"/>
                  <a:pt x="3183683" y="1314780"/>
                  <a:pt x="3182192" y="1312893"/>
                </a:cubicBezTo>
                <a:cubicBezTo>
                  <a:pt x="3180701" y="1311005"/>
                  <a:pt x="3178421" y="1308986"/>
                  <a:pt x="3175351" y="1306835"/>
                </a:cubicBezTo>
                <a:lnTo>
                  <a:pt x="3164826" y="1306835"/>
                </a:lnTo>
                <a:cubicBezTo>
                  <a:pt x="3161274" y="1306923"/>
                  <a:pt x="3156800" y="1306221"/>
                  <a:pt x="3151406" y="1304728"/>
                </a:cubicBezTo>
                <a:cubicBezTo>
                  <a:pt x="3146012" y="1303236"/>
                  <a:pt x="3142065" y="1300427"/>
                  <a:pt x="3139566" y="1296301"/>
                </a:cubicBezTo>
                <a:cubicBezTo>
                  <a:pt x="3134391" y="1293096"/>
                  <a:pt x="3129479" y="1289497"/>
                  <a:pt x="3124830" y="1285502"/>
                </a:cubicBezTo>
                <a:cubicBezTo>
                  <a:pt x="3120182" y="1281508"/>
                  <a:pt x="3115270" y="1277382"/>
                  <a:pt x="3110095" y="1273124"/>
                </a:cubicBezTo>
                <a:cubicBezTo>
                  <a:pt x="3109920" y="1272115"/>
                  <a:pt x="3109218" y="1271500"/>
                  <a:pt x="3107990" y="1271281"/>
                </a:cubicBezTo>
                <a:cubicBezTo>
                  <a:pt x="3106762" y="1271061"/>
                  <a:pt x="3106061" y="1270973"/>
                  <a:pt x="3105885" y="1271017"/>
                </a:cubicBezTo>
                <a:cubicBezTo>
                  <a:pt x="3100579" y="1271983"/>
                  <a:pt x="3095930" y="1271632"/>
                  <a:pt x="3091939" y="1269964"/>
                </a:cubicBezTo>
                <a:cubicBezTo>
                  <a:pt x="3087949" y="1268296"/>
                  <a:pt x="3084879" y="1265838"/>
                  <a:pt x="3082730" y="1262589"/>
                </a:cubicBezTo>
                <a:cubicBezTo>
                  <a:pt x="3079397" y="1252581"/>
                  <a:pt x="3073959" y="1245734"/>
                  <a:pt x="3066416" y="1242047"/>
                </a:cubicBezTo>
                <a:cubicBezTo>
                  <a:pt x="3058873" y="1238359"/>
                  <a:pt x="3050277" y="1234672"/>
                  <a:pt x="3040629" y="1230985"/>
                </a:cubicBezTo>
                <a:cubicBezTo>
                  <a:pt x="3039445" y="1230897"/>
                  <a:pt x="3038130" y="1231073"/>
                  <a:pt x="3036683" y="1231512"/>
                </a:cubicBezTo>
                <a:cubicBezTo>
                  <a:pt x="3035235" y="1231951"/>
                  <a:pt x="3034446" y="1233180"/>
                  <a:pt x="3034314" y="1235199"/>
                </a:cubicBezTo>
                <a:cubicBezTo>
                  <a:pt x="3027034" y="1247841"/>
                  <a:pt x="3019491" y="1260482"/>
                  <a:pt x="3011685" y="1273124"/>
                </a:cubicBezTo>
                <a:cubicBezTo>
                  <a:pt x="3003879" y="1285766"/>
                  <a:pt x="2995284" y="1298408"/>
                  <a:pt x="2985899" y="1311049"/>
                </a:cubicBezTo>
                <a:cubicBezTo>
                  <a:pt x="2975461" y="1325800"/>
                  <a:pt x="2964761" y="1340544"/>
                  <a:pt x="2953797" y="1355282"/>
                </a:cubicBezTo>
                <a:cubicBezTo>
                  <a:pt x="2942833" y="1370019"/>
                  <a:pt x="2931080" y="1384736"/>
                  <a:pt x="2918538" y="1399433"/>
                </a:cubicBezTo>
                <a:cubicBezTo>
                  <a:pt x="2911083" y="1407780"/>
                  <a:pt x="2902838" y="1416260"/>
                  <a:pt x="2893804" y="1424870"/>
                </a:cubicBezTo>
                <a:cubicBezTo>
                  <a:pt x="2884770" y="1433480"/>
                  <a:pt x="2875473" y="1442484"/>
                  <a:pt x="2865912" y="1451881"/>
                </a:cubicBezTo>
                <a:cubicBezTo>
                  <a:pt x="2856352" y="1459173"/>
                  <a:pt x="2846529" y="1466727"/>
                  <a:pt x="2836442" y="1474541"/>
                </a:cubicBezTo>
                <a:cubicBezTo>
                  <a:pt x="2826355" y="1482355"/>
                  <a:pt x="2816532" y="1490952"/>
                  <a:pt x="2806972" y="1500332"/>
                </a:cubicBezTo>
                <a:lnTo>
                  <a:pt x="2806972" y="1500351"/>
                </a:lnTo>
                <a:cubicBezTo>
                  <a:pt x="2800744" y="1504700"/>
                  <a:pt x="2794254" y="1508653"/>
                  <a:pt x="2787500" y="1512212"/>
                </a:cubicBezTo>
                <a:cubicBezTo>
                  <a:pt x="2780747" y="1515770"/>
                  <a:pt x="2773204" y="1518143"/>
                  <a:pt x="2764871" y="1519329"/>
                </a:cubicBezTo>
                <a:cubicBezTo>
                  <a:pt x="2755223" y="1519548"/>
                  <a:pt x="2745049" y="1519109"/>
                  <a:pt x="2734348" y="1518011"/>
                </a:cubicBezTo>
                <a:cubicBezTo>
                  <a:pt x="2723648" y="1516913"/>
                  <a:pt x="2713473" y="1513837"/>
                  <a:pt x="2703825" y="1508785"/>
                </a:cubicBezTo>
                <a:cubicBezTo>
                  <a:pt x="2694309" y="1504788"/>
                  <a:pt x="2684924" y="1501712"/>
                  <a:pt x="2675671" y="1499560"/>
                </a:cubicBezTo>
                <a:cubicBezTo>
                  <a:pt x="2666417" y="1497407"/>
                  <a:pt x="2657559" y="1494859"/>
                  <a:pt x="2649095" y="1491916"/>
                </a:cubicBezTo>
                <a:cubicBezTo>
                  <a:pt x="2646902" y="1488665"/>
                  <a:pt x="2644446" y="1485678"/>
                  <a:pt x="2641727" y="1482954"/>
                </a:cubicBezTo>
                <a:cubicBezTo>
                  <a:pt x="2639008" y="1480230"/>
                  <a:pt x="2636552" y="1478297"/>
                  <a:pt x="2634360" y="1477155"/>
                </a:cubicBezTo>
                <a:cubicBezTo>
                  <a:pt x="2632255" y="1475178"/>
                  <a:pt x="2630150" y="1473860"/>
                  <a:pt x="2628045" y="1473201"/>
                </a:cubicBezTo>
                <a:cubicBezTo>
                  <a:pt x="2625940" y="1472542"/>
                  <a:pt x="2623834" y="1471752"/>
                  <a:pt x="2621729" y="1470829"/>
                </a:cubicBezTo>
                <a:cubicBezTo>
                  <a:pt x="2617388" y="1468697"/>
                  <a:pt x="2613441" y="1466169"/>
                  <a:pt x="2609889" y="1463245"/>
                </a:cubicBezTo>
                <a:cubicBezTo>
                  <a:pt x="2606336" y="1460322"/>
                  <a:pt x="2603968" y="1457237"/>
                  <a:pt x="2602784" y="1453990"/>
                </a:cubicBezTo>
                <a:cubicBezTo>
                  <a:pt x="2601030" y="1449435"/>
                  <a:pt x="2600328" y="1445935"/>
                  <a:pt x="2600679" y="1443489"/>
                </a:cubicBezTo>
                <a:cubicBezTo>
                  <a:pt x="2600197" y="1428848"/>
                  <a:pt x="2597478" y="1414597"/>
                  <a:pt x="2592522" y="1400736"/>
                </a:cubicBezTo>
                <a:cubicBezTo>
                  <a:pt x="2587567" y="1386874"/>
                  <a:pt x="2583269" y="1373132"/>
                  <a:pt x="2579629" y="1359509"/>
                </a:cubicBezTo>
                <a:cubicBezTo>
                  <a:pt x="2577480" y="1353320"/>
                  <a:pt x="2575463" y="1347262"/>
                  <a:pt x="2573577" y="1341337"/>
                </a:cubicBezTo>
                <a:cubicBezTo>
                  <a:pt x="2571691" y="1335411"/>
                  <a:pt x="2570200" y="1328827"/>
                  <a:pt x="2569104" y="1321584"/>
                </a:cubicBezTo>
                <a:cubicBezTo>
                  <a:pt x="2574191" y="1331021"/>
                  <a:pt x="2578752" y="1340064"/>
                  <a:pt x="2582787" y="1348711"/>
                </a:cubicBezTo>
                <a:cubicBezTo>
                  <a:pt x="2586821" y="1357358"/>
                  <a:pt x="2591382" y="1365874"/>
                  <a:pt x="2596469" y="1374258"/>
                </a:cubicBezTo>
                <a:cubicBezTo>
                  <a:pt x="2602740" y="1381906"/>
                  <a:pt x="2609669" y="1389686"/>
                  <a:pt x="2617256" y="1397597"/>
                </a:cubicBezTo>
                <a:cubicBezTo>
                  <a:pt x="2624843" y="1405508"/>
                  <a:pt x="2633351" y="1411714"/>
                  <a:pt x="2642780" y="1416216"/>
                </a:cubicBezTo>
                <a:cubicBezTo>
                  <a:pt x="2645762" y="1418095"/>
                  <a:pt x="2648218" y="1418532"/>
                  <a:pt x="2650147" y="1417527"/>
                </a:cubicBezTo>
                <a:cubicBezTo>
                  <a:pt x="2652077" y="1416522"/>
                  <a:pt x="2654533" y="1415385"/>
                  <a:pt x="2657515" y="1414118"/>
                </a:cubicBezTo>
                <a:cubicBezTo>
                  <a:pt x="2661857" y="1406776"/>
                  <a:pt x="2666856" y="1399432"/>
                  <a:pt x="2672513" y="1392087"/>
                </a:cubicBezTo>
                <a:cubicBezTo>
                  <a:pt x="2678170" y="1384743"/>
                  <a:pt x="2683696" y="1377395"/>
                  <a:pt x="2689090" y="1370044"/>
                </a:cubicBezTo>
                <a:cubicBezTo>
                  <a:pt x="2699747" y="1356393"/>
                  <a:pt x="2710535" y="1342610"/>
                  <a:pt x="2721455" y="1328695"/>
                </a:cubicBezTo>
                <a:cubicBezTo>
                  <a:pt x="2732375" y="1314780"/>
                  <a:pt x="2742637" y="1300471"/>
                  <a:pt x="2752241" y="1285766"/>
                </a:cubicBezTo>
                <a:cubicBezTo>
                  <a:pt x="2762635" y="1272992"/>
                  <a:pt x="2772370" y="1259561"/>
                  <a:pt x="2781448" y="1245470"/>
                </a:cubicBezTo>
                <a:cubicBezTo>
                  <a:pt x="2790526" y="1231380"/>
                  <a:pt x="2799736" y="1217422"/>
                  <a:pt x="2809077" y="1203595"/>
                </a:cubicBezTo>
                <a:cubicBezTo>
                  <a:pt x="2814120" y="1196220"/>
                  <a:pt x="2818769" y="1188319"/>
                  <a:pt x="2823022" y="1179891"/>
                </a:cubicBezTo>
                <a:cubicBezTo>
                  <a:pt x="2827276" y="1171464"/>
                  <a:pt x="2832451" y="1162509"/>
                  <a:pt x="2838547" y="1153028"/>
                </a:cubicBezTo>
                <a:cubicBezTo>
                  <a:pt x="2840608" y="1150965"/>
                  <a:pt x="2841222" y="1149297"/>
                  <a:pt x="2840389" y="1148024"/>
                </a:cubicBezTo>
                <a:cubicBezTo>
                  <a:pt x="2839556" y="1146751"/>
                  <a:pt x="2837538" y="1145610"/>
                  <a:pt x="2834337" y="1144600"/>
                </a:cubicBezTo>
                <a:cubicBezTo>
                  <a:pt x="2820742" y="1140342"/>
                  <a:pt x="2807410" y="1135689"/>
                  <a:pt x="2794341" y="1130642"/>
                </a:cubicBezTo>
                <a:cubicBezTo>
                  <a:pt x="2781273" y="1125594"/>
                  <a:pt x="2767941" y="1120414"/>
                  <a:pt x="2754346" y="1115103"/>
                </a:cubicBezTo>
                <a:cubicBezTo>
                  <a:pt x="2741804" y="1112864"/>
                  <a:pt x="2729524" y="1110494"/>
                  <a:pt x="2717508" y="1107992"/>
                </a:cubicBezTo>
                <a:cubicBezTo>
                  <a:pt x="2705492" y="1105490"/>
                  <a:pt x="2693213" y="1103646"/>
                  <a:pt x="2680670" y="1102461"/>
                </a:cubicBezTo>
                <a:cubicBezTo>
                  <a:pt x="2673390" y="1101364"/>
                  <a:pt x="2666374" y="1100398"/>
                  <a:pt x="2659620" y="1099564"/>
                </a:cubicBezTo>
                <a:cubicBezTo>
                  <a:pt x="2652866" y="1098730"/>
                  <a:pt x="2645850" y="1098291"/>
                  <a:pt x="2638570" y="1098247"/>
                </a:cubicBezTo>
                <a:cubicBezTo>
                  <a:pt x="2632386" y="1097062"/>
                  <a:pt x="2626334" y="1095745"/>
                  <a:pt x="2620414" y="1094297"/>
                </a:cubicBezTo>
                <a:cubicBezTo>
                  <a:pt x="2614493" y="1092848"/>
                  <a:pt x="2607915" y="1092058"/>
                  <a:pt x="2600679" y="1091926"/>
                </a:cubicBezTo>
                <a:cubicBezTo>
                  <a:pt x="2597566" y="1091838"/>
                  <a:pt x="2594847" y="1092014"/>
                  <a:pt x="2592522" y="1092453"/>
                </a:cubicBezTo>
                <a:cubicBezTo>
                  <a:pt x="2590198" y="1092892"/>
                  <a:pt x="2588005" y="1094121"/>
                  <a:pt x="2585944" y="1096140"/>
                </a:cubicBezTo>
                <a:cubicBezTo>
                  <a:pt x="2581778" y="1096184"/>
                  <a:pt x="2577480" y="1096623"/>
                  <a:pt x="2573051" y="1097457"/>
                </a:cubicBezTo>
                <a:cubicBezTo>
                  <a:pt x="2568621" y="1098291"/>
                  <a:pt x="2563797" y="1099257"/>
                  <a:pt x="2558579" y="1100354"/>
                </a:cubicBezTo>
                <a:cubicBezTo>
                  <a:pt x="2555553" y="1101408"/>
                  <a:pt x="2553185" y="1102461"/>
                  <a:pt x="2551474" y="1103514"/>
                </a:cubicBezTo>
                <a:lnTo>
                  <a:pt x="2550389" y="1104135"/>
                </a:lnTo>
                <a:lnTo>
                  <a:pt x="2545795" y="1154660"/>
                </a:lnTo>
                <a:cubicBezTo>
                  <a:pt x="2545759" y="1158275"/>
                  <a:pt x="2545394" y="1162437"/>
                  <a:pt x="2544700" y="1167147"/>
                </a:cubicBezTo>
                <a:cubicBezTo>
                  <a:pt x="2544006" y="1171857"/>
                  <a:pt x="2543203" y="1176458"/>
                  <a:pt x="2542290" y="1180949"/>
                </a:cubicBezTo>
                <a:lnTo>
                  <a:pt x="2531775" y="1235279"/>
                </a:lnTo>
                <a:cubicBezTo>
                  <a:pt x="2531701" y="1242180"/>
                  <a:pt x="2530971" y="1248972"/>
                  <a:pt x="2529584" y="1255653"/>
                </a:cubicBezTo>
                <a:cubicBezTo>
                  <a:pt x="2528196" y="1262335"/>
                  <a:pt x="2526590" y="1269565"/>
                  <a:pt x="2524764" y="1277342"/>
                </a:cubicBezTo>
                <a:cubicBezTo>
                  <a:pt x="2523048" y="1285302"/>
                  <a:pt x="2521222" y="1293480"/>
                  <a:pt x="2519287" y="1301878"/>
                </a:cubicBezTo>
                <a:cubicBezTo>
                  <a:pt x="2517352" y="1310276"/>
                  <a:pt x="2515088" y="1318455"/>
                  <a:pt x="2512496" y="1326415"/>
                </a:cubicBezTo>
                <a:cubicBezTo>
                  <a:pt x="2511583" y="1332439"/>
                  <a:pt x="2510342" y="1338354"/>
                  <a:pt x="2508772" y="1344160"/>
                </a:cubicBezTo>
                <a:cubicBezTo>
                  <a:pt x="2507202" y="1349965"/>
                  <a:pt x="2505522" y="1356318"/>
                  <a:pt x="2503733" y="1363219"/>
                </a:cubicBezTo>
                <a:cubicBezTo>
                  <a:pt x="2502017" y="1366651"/>
                  <a:pt x="2500629" y="1370303"/>
                  <a:pt x="2499570" y="1374173"/>
                </a:cubicBezTo>
                <a:cubicBezTo>
                  <a:pt x="2498512" y="1378043"/>
                  <a:pt x="2497562" y="1382571"/>
                  <a:pt x="2496723" y="1387756"/>
                </a:cubicBezTo>
                <a:cubicBezTo>
                  <a:pt x="2494313" y="1394693"/>
                  <a:pt x="2492122" y="1400973"/>
                  <a:pt x="2490150" y="1406596"/>
                </a:cubicBezTo>
                <a:cubicBezTo>
                  <a:pt x="2488179" y="1412219"/>
                  <a:pt x="2485112" y="1417623"/>
                  <a:pt x="2480949" y="1422808"/>
                </a:cubicBezTo>
                <a:cubicBezTo>
                  <a:pt x="2477663" y="1425510"/>
                  <a:pt x="2475034" y="1428431"/>
                  <a:pt x="2473062" y="1431571"/>
                </a:cubicBezTo>
                <a:cubicBezTo>
                  <a:pt x="2471091" y="1434711"/>
                  <a:pt x="2468462" y="1437632"/>
                  <a:pt x="2465176" y="1440334"/>
                </a:cubicBezTo>
                <a:cubicBezTo>
                  <a:pt x="2463460" y="1441356"/>
                  <a:pt x="2462072" y="1442817"/>
                  <a:pt x="2461013" y="1444715"/>
                </a:cubicBezTo>
                <a:cubicBezTo>
                  <a:pt x="2459954" y="1446614"/>
                  <a:pt x="2459005" y="1448074"/>
                  <a:pt x="2458165" y="1449097"/>
                </a:cubicBezTo>
                <a:cubicBezTo>
                  <a:pt x="2454952" y="1454354"/>
                  <a:pt x="2450863" y="1457860"/>
                  <a:pt x="2445897" y="1459612"/>
                </a:cubicBezTo>
                <a:cubicBezTo>
                  <a:pt x="2440639" y="1461073"/>
                  <a:pt x="2437134" y="1463410"/>
                  <a:pt x="2435381" y="1466623"/>
                </a:cubicBezTo>
                <a:cubicBezTo>
                  <a:pt x="2433556" y="1470274"/>
                  <a:pt x="2431073" y="1472611"/>
                  <a:pt x="2427933" y="1473633"/>
                </a:cubicBezTo>
                <a:cubicBezTo>
                  <a:pt x="2424793" y="1474655"/>
                  <a:pt x="2421434" y="1473487"/>
                  <a:pt x="2417856" y="1470128"/>
                </a:cubicBezTo>
                <a:cubicBezTo>
                  <a:pt x="2417782" y="1469325"/>
                  <a:pt x="2417490" y="1468740"/>
                  <a:pt x="2416979" y="1468375"/>
                </a:cubicBezTo>
                <a:cubicBezTo>
                  <a:pt x="2416468" y="1468010"/>
                  <a:pt x="2416176" y="1467426"/>
                  <a:pt x="2416103" y="1466623"/>
                </a:cubicBezTo>
                <a:cubicBezTo>
                  <a:pt x="2412598" y="1461365"/>
                  <a:pt x="2407340" y="1459612"/>
                  <a:pt x="2400330" y="1461365"/>
                </a:cubicBezTo>
                <a:cubicBezTo>
                  <a:pt x="2396006" y="1462095"/>
                  <a:pt x="2392012" y="1461511"/>
                  <a:pt x="2388346" y="1459612"/>
                </a:cubicBezTo>
                <a:cubicBezTo>
                  <a:pt x="2384680" y="1457714"/>
                  <a:pt x="2381124" y="1455377"/>
                  <a:pt x="2377677" y="1452602"/>
                </a:cubicBezTo>
                <a:lnTo>
                  <a:pt x="2368968" y="1445591"/>
                </a:lnTo>
                <a:cubicBezTo>
                  <a:pt x="2367300" y="1442999"/>
                  <a:pt x="2365409" y="1441173"/>
                  <a:pt x="2363295" y="1440115"/>
                </a:cubicBezTo>
                <a:cubicBezTo>
                  <a:pt x="2361182" y="1439056"/>
                  <a:pt x="2358407" y="1438545"/>
                  <a:pt x="2354972" y="1438581"/>
                </a:cubicBezTo>
                <a:lnTo>
                  <a:pt x="2340937" y="1429818"/>
                </a:lnTo>
                <a:cubicBezTo>
                  <a:pt x="2335747" y="1425400"/>
                  <a:pt x="2331214" y="1420215"/>
                  <a:pt x="2327340" y="1414264"/>
                </a:cubicBezTo>
                <a:cubicBezTo>
                  <a:pt x="2323466" y="1408312"/>
                  <a:pt x="2319811" y="1401813"/>
                  <a:pt x="2316375" y="1394766"/>
                </a:cubicBezTo>
                <a:cubicBezTo>
                  <a:pt x="2314658" y="1392940"/>
                  <a:pt x="2313269" y="1390896"/>
                  <a:pt x="2312209" y="1388632"/>
                </a:cubicBezTo>
                <a:cubicBezTo>
                  <a:pt x="2311149" y="1386368"/>
                  <a:pt x="2310199" y="1384323"/>
                  <a:pt x="2309358" y="1382498"/>
                </a:cubicBezTo>
                <a:cubicBezTo>
                  <a:pt x="2307567" y="1378956"/>
                  <a:pt x="2305886" y="1375524"/>
                  <a:pt x="2304314" y="1372201"/>
                </a:cubicBezTo>
                <a:cubicBezTo>
                  <a:pt x="2302743" y="1368879"/>
                  <a:pt x="2301500" y="1365885"/>
                  <a:pt x="2300586" y="1363219"/>
                </a:cubicBezTo>
                <a:lnTo>
                  <a:pt x="2298832" y="1338683"/>
                </a:lnTo>
                <a:cubicBezTo>
                  <a:pt x="2297114" y="1335214"/>
                  <a:pt x="2295725" y="1331636"/>
                  <a:pt x="2294665" y="1327948"/>
                </a:cubicBezTo>
                <a:cubicBezTo>
                  <a:pt x="2293605" y="1324260"/>
                  <a:pt x="2292655" y="1320244"/>
                  <a:pt x="2291814" y="1315899"/>
                </a:cubicBezTo>
                <a:cubicBezTo>
                  <a:pt x="2290901" y="1313380"/>
                  <a:pt x="2290097" y="1310970"/>
                  <a:pt x="2289402" y="1308670"/>
                </a:cubicBezTo>
                <a:cubicBezTo>
                  <a:pt x="2288708" y="1306369"/>
                  <a:pt x="2288342" y="1303521"/>
                  <a:pt x="2288306" y="1300126"/>
                </a:cubicBezTo>
                <a:lnTo>
                  <a:pt x="2283043" y="1277342"/>
                </a:lnTo>
                <a:cubicBezTo>
                  <a:pt x="2281361" y="1273727"/>
                  <a:pt x="2279899" y="1269565"/>
                  <a:pt x="2278657" y="1264855"/>
                </a:cubicBezTo>
                <a:cubicBezTo>
                  <a:pt x="2277414" y="1260145"/>
                  <a:pt x="2275952" y="1255544"/>
                  <a:pt x="2274271" y="1251053"/>
                </a:cubicBezTo>
                <a:lnTo>
                  <a:pt x="2269008" y="1233527"/>
                </a:lnTo>
                <a:lnTo>
                  <a:pt x="2254973" y="1193217"/>
                </a:lnTo>
                <a:cubicBezTo>
                  <a:pt x="2253255" y="1187959"/>
                  <a:pt x="2251427" y="1182701"/>
                  <a:pt x="2249490" y="1177444"/>
                </a:cubicBezTo>
                <a:cubicBezTo>
                  <a:pt x="2247553" y="1172186"/>
                  <a:pt x="2245287" y="1166928"/>
                  <a:pt x="2242692" y="1161670"/>
                </a:cubicBezTo>
                <a:lnTo>
                  <a:pt x="2232166" y="1138887"/>
                </a:lnTo>
                <a:cubicBezTo>
                  <a:pt x="2232202" y="1136440"/>
                  <a:pt x="2232129" y="1134322"/>
                  <a:pt x="2231947" y="1132533"/>
                </a:cubicBezTo>
                <a:cubicBezTo>
                  <a:pt x="2231764" y="1130744"/>
                  <a:pt x="2231252" y="1128188"/>
                  <a:pt x="2230412" y="1124866"/>
                </a:cubicBezTo>
                <a:lnTo>
                  <a:pt x="2219885" y="1102082"/>
                </a:lnTo>
                <a:cubicBezTo>
                  <a:pt x="2219045" y="1101206"/>
                  <a:pt x="2218533" y="1100329"/>
                  <a:pt x="2218350" y="1099453"/>
                </a:cubicBezTo>
                <a:cubicBezTo>
                  <a:pt x="2218168" y="1098577"/>
                  <a:pt x="2218095" y="1097700"/>
                  <a:pt x="2218131" y="1096824"/>
                </a:cubicBezTo>
                <a:lnTo>
                  <a:pt x="2219880" y="1096824"/>
                </a:lnTo>
                <a:cubicBezTo>
                  <a:pt x="2221707" y="1099380"/>
                  <a:pt x="2223754" y="1102155"/>
                  <a:pt x="2226020" y="1105149"/>
                </a:cubicBezTo>
                <a:cubicBezTo>
                  <a:pt x="2228285" y="1108143"/>
                  <a:pt x="2230332" y="1111794"/>
                  <a:pt x="2232159" y="1116103"/>
                </a:cubicBezTo>
                <a:lnTo>
                  <a:pt x="2251456" y="1144144"/>
                </a:lnTo>
                <a:cubicBezTo>
                  <a:pt x="2256572" y="1151994"/>
                  <a:pt x="2261250" y="1159516"/>
                  <a:pt x="2265490" y="1166709"/>
                </a:cubicBezTo>
                <a:cubicBezTo>
                  <a:pt x="2269729" y="1173902"/>
                  <a:pt x="2274407" y="1180985"/>
                  <a:pt x="2279524" y="1187959"/>
                </a:cubicBezTo>
                <a:cubicBezTo>
                  <a:pt x="2283946" y="1194093"/>
                  <a:pt x="2288258" y="1199789"/>
                  <a:pt x="2292461" y="1205047"/>
                </a:cubicBezTo>
                <a:cubicBezTo>
                  <a:pt x="2296664" y="1210305"/>
                  <a:pt x="2300538" y="1215125"/>
                  <a:pt x="2304083" y="1219506"/>
                </a:cubicBezTo>
                <a:cubicBezTo>
                  <a:pt x="2310186" y="1226553"/>
                  <a:pt x="2315960" y="1233490"/>
                  <a:pt x="2321406" y="1240318"/>
                </a:cubicBezTo>
                <a:cubicBezTo>
                  <a:pt x="2326851" y="1247146"/>
                  <a:pt x="2332187" y="1253645"/>
                  <a:pt x="2337413" y="1259816"/>
                </a:cubicBezTo>
                <a:cubicBezTo>
                  <a:pt x="2344394" y="1266753"/>
                  <a:pt x="2351484" y="1273471"/>
                  <a:pt x="2358683" y="1279971"/>
                </a:cubicBezTo>
                <a:cubicBezTo>
                  <a:pt x="2365883" y="1286470"/>
                  <a:pt x="2373412" y="1293188"/>
                  <a:pt x="2381270" y="1300126"/>
                </a:cubicBezTo>
                <a:lnTo>
                  <a:pt x="2407340" y="1324662"/>
                </a:lnTo>
                <a:cubicBezTo>
                  <a:pt x="2408180" y="1321266"/>
                  <a:pt x="2408691" y="1318857"/>
                  <a:pt x="2408874" y="1317433"/>
                </a:cubicBezTo>
                <a:cubicBezTo>
                  <a:pt x="2409056" y="1316009"/>
                  <a:pt x="2409129" y="1314913"/>
                  <a:pt x="2409093" y="1314146"/>
                </a:cubicBezTo>
                <a:lnTo>
                  <a:pt x="2409093" y="1277342"/>
                </a:lnTo>
                <a:cubicBezTo>
                  <a:pt x="2408289" y="1269492"/>
                  <a:pt x="2407705" y="1261970"/>
                  <a:pt x="2407340" y="1254777"/>
                </a:cubicBezTo>
                <a:cubicBezTo>
                  <a:pt x="2406975" y="1247584"/>
                  <a:pt x="2406391" y="1240501"/>
                  <a:pt x="2405587" y="1233527"/>
                </a:cubicBezTo>
                <a:lnTo>
                  <a:pt x="2400330" y="1184454"/>
                </a:lnTo>
                <a:cubicBezTo>
                  <a:pt x="2398869" y="1158165"/>
                  <a:pt x="2396532" y="1131876"/>
                  <a:pt x="2393319" y="1105587"/>
                </a:cubicBezTo>
                <a:cubicBezTo>
                  <a:pt x="2393247" y="1101206"/>
                  <a:pt x="2392960" y="1096824"/>
                  <a:pt x="2392458" y="1092443"/>
                </a:cubicBezTo>
                <a:cubicBezTo>
                  <a:pt x="2391956" y="1088061"/>
                  <a:pt x="2391669" y="1083680"/>
                  <a:pt x="2391597" y="1079298"/>
                </a:cubicBezTo>
                <a:lnTo>
                  <a:pt x="2391597" y="1075793"/>
                </a:lnTo>
                <a:cubicBezTo>
                  <a:pt x="2391633" y="1074734"/>
                  <a:pt x="2391562" y="1073346"/>
                  <a:pt x="2391382" y="1071630"/>
                </a:cubicBezTo>
                <a:cubicBezTo>
                  <a:pt x="2391203" y="1069914"/>
                  <a:pt x="2390701" y="1068965"/>
                  <a:pt x="2389876" y="1068783"/>
                </a:cubicBezTo>
                <a:lnTo>
                  <a:pt x="2381270" y="1068783"/>
                </a:lnTo>
                <a:cubicBezTo>
                  <a:pt x="2382561" y="1071192"/>
                  <a:pt x="2384282" y="1072945"/>
                  <a:pt x="2386434" y="1074040"/>
                </a:cubicBezTo>
                <a:cubicBezTo>
                  <a:pt x="2388585" y="1075136"/>
                  <a:pt x="2388585" y="1076888"/>
                  <a:pt x="2386434" y="1079298"/>
                </a:cubicBezTo>
                <a:cubicBezTo>
                  <a:pt x="2384676" y="1078422"/>
                  <a:pt x="2382581" y="1077107"/>
                  <a:pt x="2380148" y="1075355"/>
                </a:cubicBezTo>
                <a:cubicBezTo>
                  <a:pt x="2377716" y="1073602"/>
                  <a:pt x="2375166" y="1071411"/>
                  <a:pt x="2372498" y="1068783"/>
                </a:cubicBezTo>
                <a:lnTo>
                  <a:pt x="2365485" y="1068783"/>
                </a:lnTo>
                <a:cubicBezTo>
                  <a:pt x="2362056" y="1068709"/>
                  <a:pt x="2358843" y="1067979"/>
                  <a:pt x="2355847" y="1066592"/>
                </a:cubicBezTo>
                <a:cubicBezTo>
                  <a:pt x="2352851" y="1065204"/>
                  <a:pt x="2349636" y="1063598"/>
                  <a:pt x="2346200" y="1061772"/>
                </a:cubicBezTo>
                <a:lnTo>
                  <a:pt x="2326902" y="1047751"/>
                </a:lnTo>
                <a:cubicBezTo>
                  <a:pt x="2322552" y="1046729"/>
                  <a:pt x="2318532" y="1045268"/>
                  <a:pt x="2314840" y="1043370"/>
                </a:cubicBezTo>
                <a:cubicBezTo>
                  <a:pt x="2311149" y="1041471"/>
                  <a:pt x="2307567" y="1040011"/>
                  <a:pt x="2304095" y="1038988"/>
                </a:cubicBezTo>
                <a:cubicBezTo>
                  <a:pt x="2299673" y="1034753"/>
                  <a:pt x="2294921" y="1031394"/>
                  <a:pt x="2289841" y="1028911"/>
                </a:cubicBezTo>
                <a:cubicBezTo>
                  <a:pt x="2284760" y="1026428"/>
                  <a:pt x="2279570" y="1023945"/>
                  <a:pt x="2274271" y="1021462"/>
                </a:cubicBezTo>
                <a:lnTo>
                  <a:pt x="2254973" y="1009194"/>
                </a:lnTo>
                <a:lnTo>
                  <a:pt x="2233920" y="998678"/>
                </a:lnTo>
                <a:lnTo>
                  <a:pt x="2216377" y="984658"/>
                </a:lnTo>
                <a:cubicBezTo>
                  <a:pt x="2210346" y="981079"/>
                  <a:pt x="2204864" y="977282"/>
                  <a:pt x="2199929" y="973266"/>
                </a:cubicBezTo>
                <a:cubicBezTo>
                  <a:pt x="2194995" y="969249"/>
                  <a:pt x="2189951" y="965452"/>
                  <a:pt x="2184798" y="961874"/>
                </a:cubicBezTo>
                <a:cubicBezTo>
                  <a:pt x="2178767" y="959062"/>
                  <a:pt x="2173285" y="955484"/>
                  <a:pt x="2168351" y="951139"/>
                </a:cubicBezTo>
                <a:cubicBezTo>
                  <a:pt x="2163417" y="946794"/>
                  <a:pt x="2158373" y="942778"/>
                  <a:pt x="2153220" y="939090"/>
                </a:cubicBezTo>
                <a:cubicBezTo>
                  <a:pt x="2152233" y="939127"/>
                  <a:pt x="2151136" y="939054"/>
                  <a:pt x="2149930" y="938871"/>
                </a:cubicBezTo>
                <a:cubicBezTo>
                  <a:pt x="2148724" y="938688"/>
                  <a:pt x="2148066" y="938177"/>
                  <a:pt x="2147956" y="937337"/>
                </a:cubicBezTo>
                <a:cubicBezTo>
                  <a:pt x="2147116" y="935512"/>
                  <a:pt x="2146604" y="933905"/>
                  <a:pt x="2146421" y="932518"/>
                </a:cubicBezTo>
                <a:cubicBezTo>
                  <a:pt x="2146239" y="931130"/>
                  <a:pt x="2146165" y="930400"/>
                  <a:pt x="2146202" y="930327"/>
                </a:cubicBezTo>
                <a:cubicBezTo>
                  <a:pt x="2146312" y="929487"/>
                  <a:pt x="2146970" y="928976"/>
                  <a:pt x="2148176" y="928794"/>
                </a:cubicBezTo>
                <a:cubicBezTo>
                  <a:pt x="2149382" y="928611"/>
                  <a:pt x="2150478" y="928538"/>
                  <a:pt x="2151465" y="928574"/>
                </a:cubicBezTo>
                <a:cubicBezTo>
                  <a:pt x="2158336" y="928538"/>
                  <a:pt x="2164769" y="928611"/>
                  <a:pt x="2170763" y="928794"/>
                </a:cubicBezTo>
                <a:cubicBezTo>
                  <a:pt x="2176757" y="928976"/>
                  <a:pt x="2183190" y="929487"/>
                  <a:pt x="2190061" y="930327"/>
                </a:cubicBezTo>
                <a:lnTo>
                  <a:pt x="2211114" y="930327"/>
                </a:lnTo>
                <a:cubicBezTo>
                  <a:pt x="2212904" y="931240"/>
                  <a:pt x="2215024" y="932043"/>
                  <a:pt x="2217473" y="932737"/>
                </a:cubicBezTo>
                <a:cubicBezTo>
                  <a:pt x="2219922" y="933431"/>
                  <a:pt x="2222480" y="933796"/>
                  <a:pt x="2225148" y="933832"/>
                </a:cubicBezTo>
                <a:lnTo>
                  <a:pt x="2279534" y="944348"/>
                </a:lnTo>
                <a:cubicBezTo>
                  <a:pt x="2297077" y="946393"/>
                  <a:pt x="2314621" y="949313"/>
                  <a:pt x="2332165" y="953111"/>
                </a:cubicBezTo>
                <a:cubicBezTo>
                  <a:pt x="2342401" y="958661"/>
                  <a:pt x="2353507" y="963334"/>
                  <a:pt x="2365485" y="967132"/>
                </a:cubicBezTo>
                <a:lnTo>
                  <a:pt x="2382991" y="975895"/>
                </a:lnTo>
                <a:cubicBezTo>
                  <a:pt x="2386434" y="977939"/>
                  <a:pt x="2388155" y="975603"/>
                  <a:pt x="2388155" y="968884"/>
                </a:cubicBezTo>
                <a:lnTo>
                  <a:pt x="2388155" y="960121"/>
                </a:lnTo>
                <a:cubicBezTo>
                  <a:pt x="2388980" y="940039"/>
                  <a:pt x="2389482" y="920177"/>
                  <a:pt x="2389661" y="900533"/>
                </a:cubicBezTo>
                <a:cubicBezTo>
                  <a:pt x="2389840" y="880889"/>
                  <a:pt x="2389912" y="861026"/>
                  <a:pt x="2389876" y="840945"/>
                </a:cubicBezTo>
                <a:lnTo>
                  <a:pt x="2389876" y="776098"/>
                </a:lnTo>
                <a:cubicBezTo>
                  <a:pt x="2389948" y="763729"/>
                  <a:pt x="2390235" y="750919"/>
                  <a:pt x="2390737" y="737666"/>
                </a:cubicBezTo>
                <a:cubicBezTo>
                  <a:pt x="2391239" y="724414"/>
                  <a:pt x="2391526" y="711571"/>
                  <a:pt x="2391597" y="699139"/>
                </a:cubicBezTo>
                <a:cubicBezTo>
                  <a:pt x="2391669" y="695737"/>
                  <a:pt x="2391095" y="693762"/>
                  <a:pt x="2389876" y="693213"/>
                </a:cubicBezTo>
                <a:cubicBezTo>
                  <a:pt x="2388657" y="692664"/>
                  <a:pt x="2386362" y="692884"/>
                  <a:pt x="2382991" y="693871"/>
                </a:cubicBezTo>
                <a:cubicBezTo>
                  <a:pt x="2373285" y="696615"/>
                  <a:pt x="2363354" y="699907"/>
                  <a:pt x="2353197" y="703748"/>
                </a:cubicBezTo>
                <a:cubicBezTo>
                  <a:pt x="2343041" y="707589"/>
                  <a:pt x="2333102" y="711320"/>
                  <a:pt x="2323379" y="714941"/>
                </a:cubicBezTo>
                <a:cubicBezTo>
                  <a:pt x="2318117" y="715892"/>
                  <a:pt x="2313293" y="717063"/>
                  <a:pt x="2308907" y="718453"/>
                </a:cubicBezTo>
                <a:cubicBezTo>
                  <a:pt x="2304522" y="719843"/>
                  <a:pt x="2300575" y="721013"/>
                  <a:pt x="2297066" y="721964"/>
                </a:cubicBezTo>
                <a:lnTo>
                  <a:pt x="2267244" y="730743"/>
                </a:lnTo>
                <a:cubicBezTo>
                  <a:pt x="2267281" y="729939"/>
                  <a:pt x="2267208" y="729353"/>
                  <a:pt x="2267025" y="728988"/>
                </a:cubicBezTo>
                <a:cubicBezTo>
                  <a:pt x="2266842" y="728622"/>
                  <a:pt x="2266330" y="728036"/>
                  <a:pt x="2265490" y="727232"/>
                </a:cubicBezTo>
                <a:cubicBezTo>
                  <a:pt x="2281168" y="722879"/>
                  <a:pt x="2296298" y="718416"/>
                  <a:pt x="2310881" y="713844"/>
                </a:cubicBezTo>
                <a:cubicBezTo>
                  <a:pt x="2325463" y="709271"/>
                  <a:pt x="2340154" y="704370"/>
                  <a:pt x="2354956" y="699139"/>
                </a:cubicBezTo>
                <a:cubicBezTo>
                  <a:pt x="2354079" y="699029"/>
                  <a:pt x="2353201" y="698810"/>
                  <a:pt x="2352324" y="698480"/>
                </a:cubicBezTo>
                <a:cubicBezTo>
                  <a:pt x="2351447" y="698151"/>
                  <a:pt x="2350570" y="698371"/>
                  <a:pt x="2349693" y="699139"/>
                </a:cubicBezTo>
                <a:cubicBezTo>
                  <a:pt x="2345271" y="699175"/>
                  <a:pt x="2340958" y="699980"/>
                  <a:pt x="2336755" y="701553"/>
                </a:cubicBezTo>
                <a:cubicBezTo>
                  <a:pt x="2332552" y="703126"/>
                  <a:pt x="2328679" y="705247"/>
                  <a:pt x="2325134" y="707918"/>
                </a:cubicBezTo>
                <a:lnTo>
                  <a:pt x="2309346" y="711429"/>
                </a:lnTo>
                <a:lnTo>
                  <a:pt x="2290049" y="716697"/>
                </a:lnTo>
                <a:cubicBezTo>
                  <a:pt x="2287454" y="717502"/>
                  <a:pt x="2284750" y="718087"/>
                  <a:pt x="2281936" y="718453"/>
                </a:cubicBezTo>
                <a:cubicBezTo>
                  <a:pt x="2279122" y="718818"/>
                  <a:pt x="2275979" y="719404"/>
                  <a:pt x="2272507" y="720209"/>
                </a:cubicBezTo>
                <a:cubicBezTo>
                  <a:pt x="2269948" y="720282"/>
                  <a:pt x="2267610" y="720574"/>
                  <a:pt x="2265490" y="721086"/>
                </a:cubicBezTo>
                <a:cubicBezTo>
                  <a:pt x="2263370" y="721598"/>
                  <a:pt x="2261031" y="721891"/>
                  <a:pt x="2258473" y="721964"/>
                </a:cubicBezTo>
                <a:cubicBezTo>
                  <a:pt x="2254928" y="722952"/>
                  <a:pt x="2251493" y="724049"/>
                  <a:pt x="2248167" y="725256"/>
                </a:cubicBezTo>
                <a:cubicBezTo>
                  <a:pt x="2244841" y="726463"/>
                  <a:pt x="2241844" y="727122"/>
                  <a:pt x="2239176" y="727232"/>
                </a:cubicBezTo>
                <a:cubicBezTo>
                  <a:pt x="2235777" y="728146"/>
                  <a:pt x="2232927" y="728951"/>
                  <a:pt x="2230624" y="729646"/>
                </a:cubicBezTo>
                <a:cubicBezTo>
                  <a:pt x="2228322" y="730341"/>
                  <a:pt x="2225910" y="730707"/>
                  <a:pt x="2223388" y="730743"/>
                </a:cubicBezTo>
                <a:lnTo>
                  <a:pt x="2191812" y="734255"/>
                </a:lnTo>
                <a:cubicBezTo>
                  <a:pt x="2183113" y="735161"/>
                  <a:pt x="2174636" y="735958"/>
                  <a:pt x="2166383" y="736646"/>
                </a:cubicBezTo>
                <a:cubicBezTo>
                  <a:pt x="2158130" y="737334"/>
                  <a:pt x="2149668" y="737697"/>
                  <a:pt x="2140999" y="737733"/>
                </a:cubicBezTo>
                <a:lnTo>
                  <a:pt x="2130593" y="737733"/>
                </a:lnTo>
                <a:cubicBezTo>
                  <a:pt x="2128859" y="737660"/>
                  <a:pt x="2127558" y="737805"/>
                  <a:pt x="2126691" y="738168"/>
                </a:cubicBezTo>
                <a:cubicBezTo>
                  <a:pt x="2125823" y="738530"/>
                  <a:pt x="2125390" y="739544"/>
                  <a:pt x="2125390" y="741211"/>
                </a:cubicBezTo>
                <a:lnTo>
                  <a:pt x="2125390" y="881254"/>
                </a:lnTo>
                <a:cubicBezTo>
                  <a:pt x="2125427" y="939090"/>
                  <a:pt x="2125353" y="996926"/>
                  <a:pt x="2125170" y="1054762"/>
                </a:cubicBezTo>
                <a:cubicBezTo>
                  <a:pt x="2124988" y="1112597"/>
                  <a:pt x="2124475" y="1170433"/>
                  <a:pt x="2123634" y="1228269"/>
                </a:cubicBezTo>
                <a:cubicBezTo>
                  <a:pt x="2123561" y="1238018"/>
                  <a:pt x="2123268" y="1248314"/>
                  <a:pt x="2122756" y="1259159"/>
                </a:cubicBezTo>
                <a:cubicBezTo>
                  <a:pt x="2122244" y="1270003"/>
                  <a:pt x="2121952" y="1280737"/>
                  <a:pt x="2121879" y="1291363"/>
                </a:cubicBezTo>
                <a:lnTo>
                  <a:pt x="2118368" y="1296620"/>
                </a:lnTo>
                <a:cubicBezTo>
                  <a:pt x="2114822" y="1302645"/>
                  <a:pt x="2111384" y="1308122"/>
                  <a:pt x="2108057" y="1313051"/>
                </a:cubicBezTo>
                <a:cubicBezTo>
                  <a:pt x="2104729" y="1317980"/>
                  <a:pt x="2101731" y="1323019"/>
                  <a:pt x="2099062" y="1328167"/>
                </a:cubicBezTo>
                <a:cubicBezTo>
                  <a:pt x="2099025" y="1329080"/>
                  <a:pt x="2098659" y="1329883"/>
                  <a:pt x="2097965" y="1330577"/>
                </a:cubicBezTo>
                <a:cubicBezTo>
                  <a:pt x="2097270" y="1331271"/>
                  <a:pt x="2096465" y="1331636"/>
                  <a:pt x="2095551" y="1331672"/>
                </a:cubicBezTo>
                <a:cubicBezTo>
                  <a:pt x="2091310" y="1334447"/>
                  <a:pt x="2087946" y="1337661"/>
                  <a:pt x="2085459" y="1341312"/>
                </a:cubicBezTo>
                <a:cubicBezTo>
                  <a:pt x="2082973" y="1344963"/>
                  <a:pt x="2080486" y="1348176"/>
                  <a:pt x="2078000" y="1350951"/>
                </a:cubicBezTo>
                <a:cubicBezTo>
                  <a:pt x="2077122" y="1352631"/>
                  <a:pt x="2076244" y="1353653"/>
                  <a:pt x="2075367" y="1354018"/>
                </a:cubicBezTo>
                <a:cubicBezTo>
                  <a:pt x="2074489" y="1354383"/>
                  <a:pt x="2073612" y="1354529"/>
                  <a:pt x="2072734" y="1354456"/>
                </a:cubicBezTo>
                <a:cubicBezTo>
                  <a:pt x="2070211" y="1356355"/>
                  <a:pt x="2067798" y="1358253"/>
                  <a:pt x="2065494" y="1360152"/>
                </a:cubicBezTo>
                <a:cubicBezTo>
                  <a:pt x="2063190" y="1362051"/>
                  <a:pt x="2060338" y="1363073"/>
                  <a:pt x="2056938" y="1363219"/>
                </a:cubicBezTo>
                <a:lnTo>
                  <a:pt x="2053427" y="1366724"/>
                </a:lnTo>
                <a:cubicBezTo>
                  <a:pt x="2053610" y="1368550"/>
                  <a:pt x="2053683" y="1370157"/>
                  <a:pt x="2053647" y="1371544"/>
                </a:cubicBezTo>
                <a:cubicBezTo>
                  <a:pt x="2053610" y="1372932"/>
                  <a:pt x="2052367" y="1373662"/>
                  <a:pt x="2049917" y="1373735"/>
                </a:cubicBezTo>
                <a:cubicBezTo>
                  <a:pt x="2048162" y="1374392"/>
                  <a:pt x="2046845" y="1373954"/>
                  <a:pt x="2045968" y="1372420"/>
                </a:cubicBezTo>
                <a:cubicBezTo>
                  <a:pt x="2045090" y="1370887"/>
                  <a:pt x="2044651" y="1369572"/>
                  <a:pt x="2044651" y="1368477"/>
                </a:cubicBezTo>
                <a:lnTo>
                  <a:pt x="2039386" y="1356209"/>
                </a:lnTo>
                <a:cubicBezTo>
                  <a:pt x="2038545" y="1355259"/>
                  <a:pt x="2037594" y="1354529"/>
                  <a:pt x="2036534" y="1354018"/>
                </a:cubicBezTo>
                <a:cubicBezTo>
                  <a:pt x="2035473" y="1353507"/>
                  <a:pt x="2034084" y="1353653"/>
                  <a:pt x="2032365" y="1354456"/>
                </a:cubicBezTo>
                <a:cubicBezTo>
                  <a:pt x="2026149" y="1358801"/>
                  <a:pt x="2020152" y="1360627"/>
                  <a:pt x="2014375" y="1359933"/>
                </a:cubicBezTo>
                <a:cubicBezTo>
                  <a:pt x="2008597" y="1359239"/>
                  <a:pt x="2003478" y="1356245"/>
                  <a:pt x="1999017" y="1350951"/>
                </a:cubicBezTo>
                <a:cubicBezTo>
                  <a:pt x="1996421" y="1348249"/>
                  <a:pt x="1993715" y="1345328"/>
                  <a:pt x="1990899" y="1342188"/>
                </a:cubicBezTo>
                <a:cubicBezTo>
                  <a:pt x="1988084" y="1339048"/>
                  <a:pt x="1984939" y="1336127"/>
                  <a:pt x="1981465" y="1333425"/>
                </a:cubicBezTo>
                <a:lnTo>
                  <a:pt x="1977955" y="1328167"/>
                </a:lnTo>
                <a:lnTo>
                  <a:pt x="1976200" y="1328167"/>
                </a:lnTo>
                <a:cubicBezTo>
                  <a:pt x="1972812" y="1331672"/>
                  <a:pt x="1969971" y="1333425"/>
                  <a:pt x="1967676" y="1333425"/>
                </a:cubicBezTo>
                <a:cubicBezTo>
                  <a:pt x="1965382" y="1333425"/>
                  <a:pt x="1962978" y="1331672"/>
                  <a:pt x="1960465" y="1328167"/>
                </a:cubicBezTo>
                <a:cubicBezTo>
                  <a:pt x="1956932" y="1322983"/>
                  <a:pt x="1953945" y="1318017"/>
                  <a:pt x="1951505" y="1313270"/>
                </a:cubicBezTo>
                <a:cubicBezTo>
                  <a:pt x="1949064" y="1308524"/>
                  <a:pt x="1947389" y="1303558"/>
                  <a:pt x="1946478" y="1298373"/>
                </a:cubicBezTo>
                <a:cubicBezTo>
                  <a:pt x="1946187" y="1293407"/>
                  <a:pt x="1945021" y="1289318"/>
                  <a:pt x="1942982" y="1286105"/>
                </a:cubicBezTo>
                <a:lnTo>
                  <a:pt x="1942982" y="1258063"/>
                </a:lnTo>
                <a:cubicBezTo>
                  <a:pt x="1941525" y="1253098"/>
                  <a:pt x="1940942" y="1247256"/>
                  <a:pt x="1941233" y="1240537"/>
                </a:cubicBezTo>
                <a:cubicBezTo>
                  <a:pt x="1940942" y="1238492"/>
                  <a:pt x="1941525" y="1235572"/>
                  <a:pt x="1942982" y="1231774"/>
                </a:cubicBezTo>
                <a:cubicBezTo>
                  <a:pt x="1942945" y="1226443"/>
                  <a:pt x="1943018" y="1220894"/>
                  <a:pt x="1943200" y="1215125"/>
                </a:cubicBezTo>
                <a:cubicBezTo>
                  <a:pt x="1943382" y="1209356"/>
                  <a:pt x="1943892" y="1203806"/>
                  <a:pt x="1944730" y="1198475"/>
                </a:cubicBezTo>
                <a:cubicBezTo>
                  <a:pt x="1944803" y="1190698"/>
                  <a:pt x="1945094" y="1183030"/>
                  <a:pt x="1945604" y="1175472"/>
                </a:cubicBezTo>
                <a:cubicBezTo>
                  <a:pt x="1946114" y="1167914"/>
                  <a:pt x="1946405" y="1159808"/>
                  <a:pt x="1946478" y="1151155"/>
                </a:cubicBezTo>
                <a:cubicBezTo>
                  <a:pt x="1946442" y="1144947"/>
                  <a:pt x="1946078" y="1138521"/>
                  <a:pt x="1945386" y="1131876"/>
                </a:cubicBezTo>
                <a:cubicBezTo>
                  <a:pt x="1944694" y="1125231"/>
                  <a:pt x="1943892" y="1118805"/>
                  <a:pt x="1942982" y="1112597"/>
                </a:cubicBezTo>
                <a:cubicBezTo>
                  <a:pt x="1942035" y="1108252"/>
                  <a:pt x="1940869" y="1103798"/>
                  <a:pt x="1939485" y="1099234"/>
                </a:cubicBezTo>
                <a:cubicBezTo>
                  <a:pt x="1938101" y="1094670"/>
                  <a:pt x="1936936" y="1089777"/>
                  <a:pt x="1935989" y="1084556"/>
                </a:cubicBezTo>
                <a:lnTo>
                  <a:pt x="1934240" y="1084556"/>
                </a:lnTo>
                <a:cubicBezTo>
                  <a:pt x="1932492" y="1088353"/>
                  <a:pt x="1930744" y="1091274"/>
                  <a:pt x="1928995" y="1093319"/>
                </a:cubicBezTo>
                <a:lnTo>
                  <a:pt x="1864220" y="1152907"/>
                </a:lnTo>
                <a:cubicBezTo>
                  <a:pt x="1851971" y="1161743"/>
                  <a:pt x="1840051" y="1170798"/>
                  <a:pt x="1828460" y="1180073"/>
                </a:cubicBezTo>
                <a:cubicBezTo>
                  <a:pt x="1816869" y="1189347"/>
                  <a:pt x="1805388" y="1198402"/>
                  <a:pt x="1794017" y="1207238"/>
                </a:cubicBezTo>
                <a:lnTo>
                  <a:pt x="1744874" y="1235279"/>
                </a:lnTo>
                <a:cubicBezTo>
                  <a:pt x="1740377" y="1236995"/>
                  <a:pt x="1735774" y="1237945"/>
                  <a:pt x="1731065" y="1238127"/>
                </a:cubicBezTo>
                <a:cubicBezTo>
                  <a:pt x="1726356" y="1238310"/>
                  <a:pt x="1722197" y="1237945"/>
                  <a:pt x="1718587" y="1237032"/>
                </a:cubicBezTo>
                <a:cubicBezTo>
                  <a:pt x="1724603" y="1236265"/>
                  <a:pt x="1730077" y="1235170"/>
                  <a:pt x="1735008" y="1233746"/>
                </a:cubicBezTo>
                <a:cubicBezTo>
                  <a:pt x="1739940" y="1232322"/>
                  <a:pt x="1744983" y="1229912"/>
                  <a:pt x="1750139" y="1226516"/>
                </a:cubicBezTo>
                <a:lnTo>
                  <a:pt x="1744874" y="1226516"/>
                </a:lnTo>
                <a:cubicBezTo>
                  <a:pt x="1740559" y="1228196"/>
                  <a:pt x="1736467" y="1229218"/>
                  <a:pt x="1732596" y="1229583"/>
                </a:cubicBezTo>
                <a:cubicBezTo>
                  <a:pt x="1728726" y="1229949"/>
                  <a:pt x="1724640" y="1230095"/>
                  <a:pt x="1720337" y="1230022"/>
                </a:cubicBezTo>
                <a:cubicBezTo>
                  <a:pt x="1708378" y="1228561"/>
                  <a:pt x="1697293" y="1227977"/>
                  <a:pt x="1687084" y="1228269"/>
                </a:cubicBezTo>
                <a:cubicBezTo>
                  <a:pt x="1680192" y="1228123"/>
                  <a:pt x="1674285" y="1226663"/>
                  <a:pt x="1669363" y="1223888"/>
                </a:cubicBezTo>
                <a:cubicBezTo>
                  <a:pt x="1664440" y="1221113"/>
                  <a:pt x="1659846" y="1217899"/>
                  <a:pt x="1655580" y="1214248"/>
                </a:cubicBezTo>
                <a:cubicBezTo>
                  <a:pt x="1653538" y="1210743"/>
                  <a:pt x="1650621" y="1208991"/>
                  <a:pt x="1646829" y="1208991"/>
                </a:cubicBezTo>
                <a:cubicBezTo>
                  <a:pt x="1644204" y="1209063"/>
                  <a:pt x="1642016" y="1208479"/>
                  <a:pt x="1640266" y="1207238"/>
                </a:cubicBezTo>
                <a:cubicBezTo>
                  <a:pt x="1638516" y="1205996"/>
                  <a:pt x="1637203" y="1203660"/>
                  <a:pt x="1636328" y="1200227"/>
                </a:cubicBezTo>
                <a:cubicBezTo>
                  <a:pt x="1634869" y="1197014"/>
                  <a:pt x="1634286" y="1192925"/>
                  <a:pt x="1634578" y="1187959"/>
                </a:cubicBezTo>
                <a:lnTo>
                  <a:pt x="1631077" y="1173938"/>
                </a:lnTo>
                <a:lnTo>
                  <a:pt x="1631077" y="1165175"/>
                </a:lnTo>
                <a:lnTo>
                  <a:pt x="1634578" y="1161670"/>
                </a:lnTo>
                <a:lnTo>
                  <a:pt x="1657330" y="1173938"/>
                </a:lnTo>
                <a:cubicBezTo>
                  <a:pt x="1660612" y="1175691"/>
                  <a:pt x="1663237" y="1176567"/>
                  <a:pt x="1665206" y="1176567"/>
                </a:cubicBezTo>
                <a:cubicBezTo>
                  <a:pt x="1667175" y="1176567"/>
                  <a:pt x="1669800" y="1175691"/>
                  <a:pt x="1673082" y="1173938"/>
                </a:cubicBezTo>
                <a:lnTo>
                  <a:pt x="1704585" y="1154660"/>
                </a:lnTo>
                <a:cubicBezTo>
                  <a:pt x="1737867" y="1132168"/>
                  <a:pt x="1769432" y="1107048"/>
                  <a:pt x="1799282" y="1079298"/>
                </a:cubicBezTo>
                <a:lnTo>
                  <a:pt x="1855445" y="1028473"/>
                </a:lnTo>
                <a:lnTo>
                  <a:pt x="1904519" y="977647"/>
                </a:lnTo>
                <a:lnTo>
                  <a:pt x="1909764" y="972389"/>
                </a:lnTo>
                <a:cubicBezTo>
                  <a:pt x="1909801" y="972316"/>
                  <a:pt x="1909728" y="972024"/>
                  <a:pt x="1909546" y="971513"/>
                </a:cubicBezTo>
                <a:cubicBezTo>
                  <a:pt x="1909363" y="971002"/>
                  <a:pt x="1908854" y="970710"/>
                  <a:pt x="1908016" y="970637"/>
                </a:cubicBezTo>
                <a:cubicBezTo>
                  <a:pt x="1907105" y="971586"/>
                  <a:pt x="1905867" y="972755"/>
                  <a:pt x="1904301" y="974142"/>
                </a:cubicBezTo>
                <a:cubicBezTo>
                  <a:pt x="1902735" y="975529"/>
                  <a:pt x="1901059" y="976698"/>
                  <a:pt x="1899274" y="977647"/>
                </a:cubicBezTo>
                <a:cubicBezTo>
                  <a:pt x="1881746" y="988236"/>
                  <a:pt x="1863770" y="999044"/>
                  <a:pt x="1845347" y="1010070"/>
                </a:cubicBezTo>
                <a:cubicBezTo>
                  <a:pt x="1826923" y="1021097"/>
                  <a:pt x="1808058" y="1031905"/>
                  <a:pt x="1788751" y="1042493"/>
                </a:cubicBezTo>
                <a:cubicBezTo>
                  <a:pt x="1765929" y="1056222"/>
                  <a:pt x="1743125" y="1069075"/>
                  <a:pt x="1720337" y="1081051"/>
                </a:cubicBezTo>
                <a:cubicBezTo>
                  <a:pt x="1718514" y="1081890"/>
                  <a:pt x="1716035" y="1082402"/>
                  <a:pt x="1712899" y="1082584"/>
                </a:cubicBezTo>
                <a:cubicBezTo>
                  <a:pt x="1709763" y="1082767"/>
                  <a:pt x="1706409" y="1082840"/>
                  <a:pt x="1702835" y="1082803"/>
                </a:cubicBezTo>
                <a:cubicBezTo>
                  <a:pt x="1701158" y="1082694"/>
                  <a:pt x="1699699" y="1082475"/>
                  <a:pt x="1698460" y="1082146"/>
                </a:cubicBezTo>
                <a:cubicBezTo>
                  <a:pt x="1697220" y="1081817"/>
                  <a:pt x="1695761" y="1082036"/>
                  <a:pt x="1694084" y="1082803"/>
                </a:cubicBezTo>
                <a:cubicBezTo>
                  <a:pt x="1687375" y="1083095"/>
                  <a:pt x="1681541" y="1080759"/>
                  <a:pt x="1676582" y="1075793"/>
                </a:cubicBezTo>
                <a:lnTo>
                  <a:pt x="1669582" y="1068783"/>
                </a:lnTo>
                <a:cubicBezTo>
                  <a:pt x="1667941" y="1072178"/>
                  <a:pt x="1666847" y="1075026"/>
                  <a:pt x="1666300" y="1077326"/>
                </a:cubicBezTo>
                <a:cubicBezTo>
                  <a:pt x="1665753" y="1079627"/>
                  <a:pt x="1665097" y="1082036"/>
                  <a:pt x="1664331" y="1084556"/>
                </a:cubicBezTo>
                <a:cubicBezTo>
                  <a:pt x="1660867" y="1089887"/>
                  <a:pt x="1657731" y="1095437"/>
                  <a:pt x="1654924" y="1101206"/>
                </a:cubicBezTo>
                <a:cubicBezTo>
                  <a:pt x="1652116" y="1106975"/>
                  <a:pt x="1649418" y="1112524"/>
                  <a:pt x="1646829" y="1117855"/>
                </a:cubicBezTo>
                <a:cubicBezTo>
                  <a:pt x="1641724" y="1125815"/>
                  <a:pt x="1637057" y="1133556"/>
                  <a:pt x="1632827" y="1141077"/>
                </a:cubicBezTo>
                <a:cubicBezTo>
                  <a:pt x="1628598" y="1148599"/>
                  <a:pt x="1623931" y="1155463"/>
                  <a:pt x="1618826" y="1161670"/>
                </a:cubicBezTo>
                <a:cubicBezTo>
                  <a:pt x="1609783" y="1173938"/>
                  <a:pt x="1601616" y="1184454"/>
                  <a:pt x="1594323" y="1193217"/>
                </a:cubicBezTo>
                <a:cubicBezTo>
                  <a:pt x="1591661" y="1196832"/>
                  <a:pt x="1588672" y="1200556"/>
                  <a:pt x="1585353" y="1204390"/>
                </a:cubicBezTo>
                <a:cubicBezTo>
                  <a:pt x="1582035" y="1208224"/>
                  <a:pt x="1578608" y="1211510"/>
                  <a:pt x="1575071" y="1214248"/>
                </a:cubicBezTo>
                <a:cubicBezTo>
                  <a:pt x="1573612" y="1216001"/>
                  <a:pt x="1571273" y="1217753"/>
                  <a:pt x="1568054" y="1219506"/>
                </a:cubicBezTo>
                <a:cubicBezTo>
                  <a:pt x="1565384" y="1223011"/>
                  <a:pt x="1562385" y="1226078"/>
                  <a:pt x="1559057" y="1228707"/>
                </a:cubicBezTo>
                <a:cubicBezTo>
                  <a:pt x="1555729" y="1231336"/>
                  <a:pt x="1552291" y="1233527"/>
                  <a:pt x="1548744" y="1235279"/>
                </a:cubicBezTo>
                <a:cubicBezTo>
                  <a:pt x="1543368" y="1237872"/>
                  <a:pt x="1537882" y="1238821"/>
                  <a:pt x="1532287" y="1238127"/>
                </a:cubicBezTo>
                <a:cubicBezTo>
                  <a:pt x="1526691" y="1237434"/>
                  <a:pt x="1521644" y="1235316"/>
                  <a:pt x="1517146" y="1231774"/>
                </a:cubicBezTo>
                <a:cubicBezTo>
                  <a:pt x="1516122" y="1230788"/>
                  <a:pt x="1514659" y="1229693"/>
                  <a:pt x="1512758" y="1228488"/>
                </a:cubicBezTo>
                <a:cubicBezTo>
                  <a:pt x="1510856" y="1227283"/>
                  <a:pt x="1509393" y="1226626"/>
                  <a:pt x="1508369" y="1226516"/>
                </a:cubicBezTo>
                <a:cubicBezTo>
                  <a:pt x="1496081" y="1226809"/>
                  <a:pt x="1485548" y="1222719"/>
                  <a:pt x="1476771" y="1214248"/>
                </a:cubicBezTo>
                <a:cubicBezTo>
                  <a:pt x="1475016" y="1211510"/>
                  <a:pt x="1472821" y="1209100"/>
                  <a:pt x="1470188" y="1207019"/>
                </a:cubicBezTo>
                <a:cubicBezTo>
                  <a:pt x="1467555" y="1204938"/>
                  <a:pt x="1464483" y="1203842"/>
                  <a:pt x="1460972" y="1203733"/>
                </a:cubicBezTo>
                <a:cubicBezTo>
                  <a:pt x="1454645" y="1201980"/>
                  <a:pt x="1449306" y="1198913"/>
                  <a:pt x="1444954" y="1194532"/>
                </a:cubicBezTo>
                <a:cubicBezTo>
                  <a:pt x="1440602" y="1190150"/>
                  <a:pt x="1438335" y="1184454"/>
                  <a:pt x="1438152" y="1177444"/>
                </a:cubicBezTo>
                <a:cubicBezTo>
                  <a:pt x="1436695" y="1161378"/>
                  <a:pt x="1436112" y="1146189"/>
                  <a:pt x="1436404" y="1131876"/>
                </a:cubicBezTo>
                <a:cubicBezTo>
                  <a:pt x="1437860" y="1086601"/>
                  <a:pt x="1438443" y="1042201"/>
                  <a:pt x="1438152" y="998678"/>
                </a:cubicBezTo>
                <a:lnTo>
                  <a:pt x="1438152" y="846202"/>
                </a:lnTo>
                <a:cubicBezTo>
                  <a:pt x="1438225" y="838316"/>
                  <a:pt x="1438517" y="830429"/>
                  <a:pt x="1439029" y="822542"/>
                </a:cubicBezTo>
                <a:cubicBezTo>
                  <a:pt x="1439541" y="814655"/>
                  <a:pt x="1439834" y="806769"/>
                  <a:pt x="1439907" y="798882"/>
                </a:cubicBezTo>
                <a:cubicBezTo>
                  <a:pt x="1439870" y="787598"/>
                  <a:pt x="1439505" y="776877"/>
                  <a:pt x="1438811" y="766719"/>
                </a:cubicBezTo>
                <a:cubicBezTo>
                  <a:pt x="1438117" y="756561"/>
                  <a:pt x="1437314" y="746319"/>
                  <a:pt x="1436404" y="735994"/>
                </a:cubicBezTo>
                <a:cubicBezTo>
                  <a:pt x="1436367" y="731539"/>
                  <a:pt x="1436003" y="726862"/>
                  <a:pt x="1435311" y="721962"/>
                </a:cubicBezTo>
                <a:cubicBezTo>
                  <a:pt x="1434620" y="717062"/>
                  <a:pt x="1433819" y="712381"/>
                  <a:pt x="1432909" y="707918"/>
                </a:cubicBezTo>
                <a:cubicBezTo>
                  <a:pt x="1433200" y="702650"/>
                  <a:pt x="1432617" y="699139"/>
                  <a:pt x="1431161" y="697383"/>
                </a:cubicBezTo>
                <a:cubicBezTo>
                  <a:pt x="1431052" y="696468"/>
                  <a:pt x="1430397" y="695664"/>
                  <a:pt x="1429195" y="694969"/>
                </a:cubicBezTo>
                <a:cubicBezTo>
                  <a:pt x="1427994" y="694274"/>
                  <a:pt x="1426902" y="693908"/>
                  <a:pt x="1425919" y="693871"/>
                </a:cubicBezTo>
                <a:cubicBezTo>
                  <a:pt x="1417254" y="696395"/>
                  <a:pt x="1408808" y="698371"/>
                  <a:pt x="1400580" y="699797"/>
                </a:cubicBezTo>
                <a:cubicBezTo>
                  <a:pt x="1392352" y="701224"/>
                  <a:pt x="1383906" y="702760"/>
                  <a:pt x="1375241" y="704406"/>
                </a:cubicBezTo>
                <a:lnTo>
                  <a:pt x="1334967" y="716697"/>
                </a:lnTo>
                <a:cubicBezTo>
                  <a:pt x="1331426" y="718416"/>
                  <a:pt x="1327555" y="719806"/>
                  <a:pt x="1323356" y="720867"/>
                </a:cubicBezTo>
                <a:cubicBezTo>
                  <a:pt x="1319157" y="721928"/>
                  <a:pt x="1314849" y="722879"/>
                  <a:pt x="1310431" y="723720"/>
                </a:cubicBezTo>
                <a:cubicBezTo>
                  <a:pt x="1306999" y="726207"/>
                  <a:pt x="1303786" y="727817"/>
                  <a:pt x="1300792" y="728549"/>
                </a:cubicBezTo>
                <a:cubicBezTo>
                  <a:pt x="1297798" y="729280"/>
                  <a:pt x="1294585" y="730012"/>
                  <a:pt x="1291152" y="730743"/>
                </a:cubicBezTo>
                <a:lnTo>
                  <a:pt x="1285895" y="730743"/>
                </a:lnTo>
                <a:lnTo>
                  <a:pt x="1319194" y="718453"/>
                </a:lnTo>
                <a:lnTo>
                  <a:pt x="1319194" y="716697"/>
                </a:lnTo>
                <a:cubicBezTo>
                  <a:pt x="1317441" y="716770"/>
                  <a:pt x="1315689" y="717063"/>
                  <a:pt x="1313936" y="717575"/>
                </a:cubicBezTo>
                <a:cubicBezTo>
                  <a:pt x="1312184" y="718087"/>
                  <a:pt x="1310431" y="718380"/>
                  <a:pt x="1308678" y="718453"/>
                </a:cubicBezTo>
                <a:cubicBezTo>
                  <a:pt x="1306049" y="718489"/>
                  <a:pt x="1303421" y="718855"/>
                  <a:pt x="1300792" y="719550"/>
                </a:cubicBezTo>
                <a:cubicBezTo>
                  <a:pt x="1298163" y="720245"/>
                  <a:pt x="1295534" y="721050"/>
                  <a:pt x="1292905" y="721964"/>
                </a:cubicBezTo>
                <a:cubicBezTo>
                  <a:pt x="1288523" y="721928"/>
                  <a:pt x="1284142" y="722001"/>
                  <a:pt x="1279760" y="722184"/>
                </a:cubicBezTo>
                <a:cubicBezTo>
                  <a:pt x="1275379" y="722367"/>
                  <a:pt x="1270997" y="722879"/>
                  <a:pt x="1266616" y="723720"/>
                </a:cubicBezTo>
                <a:cubicBezTo>
                  <a:pt x="1262198" y="723866"/>
                  <a:pt x="1257451" y="724452"/>
                  <a:pt x="1252376" y="725476"/>
                </a:cubicBezTo>
                <a:cubicBezTo>
                  <a:pt x="1247301" y="726500"/>
                  <a:pt x="1242116" y="727085"/>
                  <a:pt x="1236822" y="727232"/>
                </a:cubicBezTo>
                <a:cubicBezTo>
                  <a:pt x="1230688" y="725586"/>
                  <a:pt x="1224554" y="724488"/>
                  <a:pt x="1218419" y="723940"/>
                </a:cubicBezTo>
                <a:cubicBezTo>
                  <a:pt x="1212285" y="723391"/>
                  <a:pt x="1206151" y="722732"/>
                  <a:pt x="1200017" y="721964"/>
                </a:cubicBezTo>
                <a:cubicBezTo>
                  <a:pt x="1194686" y="721964"/>
                  <a:pt x="1189575" y="721086"/>
                  <a:pt x="1184682" y="719331"/>
                </a:cubicBezTo>
                <a:cubicBezTo>
                  <a:pt x="1179789" y="717575"/>
                  <a:pt x="1175554" y="714941"/>
                  <a:pt x="1171976" y="711429"/>
                </a:cubicBezTo>
                <a:lnTo>
                  <a:pt x="1166718" y="707918"/>
                </a:lnTo>
                <a:cubicBezTo>
                  <a:pt x="1164089" y="707881"/>
                  <a:pt x="1161898" y="707076"/>
                  <a:pt x="1160145" y="705504"/>
                </a:cubicBezTo>
                <a:cubicBezTo>
                  <a:pt x="1158393" y="703931"/>
                  <a:pt x="1157078" y="701809"/>
                  <a:pt x="1156202" y="699139"/>
                </a:cubicBezTo>
                <a:cubicBezTo>
                  <a:pt x="1156202" y="696249"/>
                  <a:pt x="1157078" y="692811"/>
                  <a:pt x="1158831" y="688823"/>
                </a:cubicBezTo>
                <a:cubicBezTo>
                  <a:pt x="1160584" y="684836"/>
                  <a:pt x="1163213" y="681837"/>
                  <a:pt x="1166718" y="679825"/>
                </a:cubicBezTo>
                <a:lnTo>
                  <a:pt x="1200017" y="651732"/>
                </a:lnTo>
                <a:lnTo>
                  <a:pt x="1322699" y="544941"/>
                </a:lnTo>
                <a:cubicBezTo>
                  <a:pt x="1331500" y="536121"/>
                  <a:pt x="1340626" y="527075"/>
                  <a:pt x="1350078" y="517805"/>
                </a:cubicBezTo>
                <a:cubicBezTo>
                  <a:pt x="1359530" y="508534"/>
                  <a:pt x="1369083" y="499480"/>
                  <a:pt x="1378736" y="490644"/>
                </a:cubicBezTo>
                <a:cubicBezTo>
                  <a:pt x="1385508" y="486116"/>
                  <a:pt x="1391187" y="480274"/>
                  <a:pt x="1395774" y="473118"/>
                </a:cubicBezTo>
                <a:cubicBezTo>
                  <a:pt x="1400362" y="465961"/>
                  <a:pt x="1405167" y="458366"/>
                  <a:pt x="1410191" y="450334"/>
                </a:cubicBezTo>
                <a:cubicBezTo>
                  <a:pt x="1413977" y="445368"/>
                  <a:pt x="1418637" y="439526"/>
                  <a:pt x="1424171" y="432808"/>
                </a:cubicBezTo>
                <a:cubicBezTo>
                  <a:pt x="1426756" y="430946"/>
                  <a:pt x="1429013" y="428536"/>
                  <a:pt x="1430943" y="425578"/>
                </a:cubicBezTo>
                <a:cubicBezTo>
                  <a:pt x="1432872" y="422621"/>
                  <a:pt x="1434693" y="419773"/>
                  <a:pt x="1436404" y="417034"/>
                </a:cubicBezTo>
                <a:cubicBezTo>
                  <a:pt x="1437205" y="415318"/>
                  <a:pt x="1437350" y="413931"/>
                  <a:pt x="1436841" y="412872"/>
                </a:cubicBezTo>
                <a:cubicBezTo>
                  <a:pt x="1436331" y="411813"/>
                  <a:pt x="1435603" y="410864"/>
                  <a:pt x="1434656" y="410024"/>
                </a:cubicBezTo>
                <a:lnTo>
                  <a:pt x="1390969" y="383735"/>
                </a:lnTo>
                <a:cubicBezTo>
                  <a:pt x="1378662" y="375848"/>
                  <a:pt x="1366563" y="367962"/>
                  <a:pt x="1354670" y="360075"/>
                </a:cubicBezTo>
                <a:cubicBezTo>
                  <a:pt x="1342777" y="352188"/>
                  <a:pt x="1331536" y="344301"/>
                  <a:pt x="1320947" y="336415"/>
                </a:cubicBezTo>
                <a:cubicBezTo>
                  <a:pt x="1309445" y="325972"/>
                  <a:pt x="1297834" y="315749"/>
                  <a:pt x="1286114" y="305744"/>
                </a:cubicBezTo>
                <a:cubicBezTo>
                  <a:pt x="1274393" y="295740"/>
                  <a:pt x="1263220" y="285516"/>
                  <a:pt x="1252595" y="275074"/>
                </a:cubicBezTo>
                <a:cubicBezTo>
                  <a:pt x="1245293" y="267771"/>
                  <a:pt x="1238866" y="259592"/>
                  <a:pt x="1233317" y="250537"/>
                </a:cubicBezTo>
                <a:lnTo>
                  <a:pt x="1236822" y="250537"/>
                </a:lnTo>
                <a:cubicBezTo>
                  <a:pt x="1244672" y="254152"/>
                  <a:pt x="1252193" y="257876"/>
                  <a:pt x="1259386" y="261710"/>
                </a:cubicBezTo>
                <a:cubicBezTo>
                  <a:pt x="1266579" y="265544"/>
                  <a:pt x="1273663" y="268830"/>
                  <a:pt x="1280637" y="271569"/>
                </a:cubicBezTo>
                <a:cubicBezTo>
                  <a:pt x="1283193" y="273212"/>
                  <a:pt x="1285529" y="274307"/>
                  <a:pt x="1287647" y="274855"/>
                </a:cubicBezTo>
                <a:cubicBezTo>
                  <a:pt x="1289765" y="275402"/>
                  <a:pt x="1292102" y="276060"/>
                  <a:pt x="1294658" y="276826"/>
                </a:cubicBezTo>
                <a:cubicBezTo>
                  <a:pt x="1301850" y="280258"/>
                  <a:pt x="1309372" y="283472"/>
                  <a:pt x="1317222" y="286466"/>
                </a:cubicBezTo>
                <a:cubicBezTo>
                  <a:pt x="1325072" y="289460"/>
                  <a:pt x="1332156" y="292673"/>
                  <a:pt x="1338473" y="296105"/>
                </a:cubicBezTo>
                <a:cubicBezTo>
                  <a:pt x="1349827" y="301144"/>
                  <a:pt x="1360842" y="305087"/>
                  <a:pt x="1371517" y="307935"/>
                </a:cubicBezTo>
                <a:cubicBezTo>
                  <a:pt x="1382192" y="310783"/>
                  <a:pt x="1392754" y="313850"/>
                  <a:pt x="1403201" y="317136"/>
                </a:cubicBezTo>
                <a:cubicBezTo>
                  <a:pt x="1407570" y="319619"/>
                  <a:pt x="1411939" y="321225"/>
                  <a:pt x="1416307" y="321956"/>
                </a:cubicBezTo>
                <a:cubicBezTo>
                  <a:pt x="1420676" y="322686"/>
                  <a:pt x="1425045" y="323416"/>
                  <a:pt x="1429414" y="324147"/>
                </a:cubicBezTo>
                <a:cubicBezTo>
                  <a:pt x="1432946" y="325863"/>
                  <a:pt x="1436812" y="327250"/>
                  <a:pt x="1441012" y="328309"/>
                </a:cubicBezTo>
                <a:cubicBezTo>
                  <a:pt x="1445212" y="329368"/>
                  <a:pt x="1449525" y="330317"/>
                  <a:pt x="1453951" y="331157"/>
                </a:cubicBezTo>
                <a:cubicBezTo>
                  <a:pt x="1460021" y="332764"/>
                  <a:pt x="1465873" y="334370"/>
                  <a:pt x="1471505" y="335977"/>
                </a:cubicBezTo>
                <a:cubicBezTo>
                  <a:pt x="1477137" y="337583"/>
                  <a:pt x="1482988" y="340066"/>
                  <a:pt x="1489059" y="343425"/>
                </a:cubicBezTo>
                <a:lnTo>
                  <a:pt x="1538211" y="355693"/>
                </a:lnTo>
                <a:cubicBezTo>
                  <a:pt x="1546038" y="359199"/>
                  <a:pt x="1553644" y="362266"/>
                  <a:pt x="1561028" y="364894"/>
                </a:cubicBezTo>
                <a:cubicBezTo>
                  <a:pt x="1568413" y="367523"/>
                  <a:pt x="1576010" y="369714"/>
                  <a:pt x="1583822" y="371467"/>
                </a:cubicBezTo>
                <a:lnTo>
                  <a:pt x="1617076" y="383735"/>
                </a:lnTo>
                <a:cubicBezTo>
                  <a:pt x="1617878" y="383808"/>
                  <a:pt x="1618461" y="384100"/>
                  <a:pt x="1618826" y="384611"/>
                </a:cubicBezTo>
                <a:cubicBezTo>
                  <a:pt x="1619191" y="385122"/>
                  <a:pt x="1619774" y="385414"/>
                  <a:pt x="1620576" y="385488"/>
                </a:cubicBezTo>
                <a:cubicBezTo>
                  <a:pt x="1622326" y="386948"/>
                  <a:pt x="1624077" y="387532"/>
                  <a:pt x="1625827" y="387240"/>
                </a:cubicBezTo>
                <a:cubicBezTo>
                  <a:pt x="1628343" y="387277"/>
                  <a:pt x="1629874" y="387642"/>
                  <a:pt x="1630421" y="388335"/>
                </a:cubicBezTo>
                <a:cubicBezTo>
                  <a:pt x="1630968" y="389029"/>
                  <a:pt x="1631187" y="389833"/>
                  <a:pt x="1631077" y="390745"/>
                </a:cubicBezTo>
                <a:cubicBezTo>
                  <a:pt x="1631369" y="392790"/>
                  <a:pt x="1630786" y="395711"/>
                  <a:pt x="1629327" y="399508"/>
                </a:cubicBezTo>
                <a:lnTo>
                  <a:pt x="1611825" y="422292"/>
                </a:lnTo>
                <a:cubicBezTo>
                  <a:pt x="1611023" y="422292"/>
                  <a:pt x="1610440" y="422730"/>
                  <a:pt x="1610075" y="423607"/>
                </a:cubicBezTo>
                <a:cubicBezTo>
                  <a:pt x="1609710" y="424483"/>
                  <a:pt x="1609127" y="425797"/>
                  <a:pt x="1608325" y="427550"/>
                </a:cubicBezTo>
                <a:cubicBezTo>
                  <a:pt x="1606283" y="429303"/>
                  <a:pt x="1603366" y="432808"/>
                  <a:pt x="1599574" y="438066"/>
                </a:cubicBezTo>
                <a:lnTo>
                  <a:pt x="1596073" y="441571"/>
                </a:lnTo>
                <a:lnTo>
                  <a:pt x="1585572" y="457344"/>
                </a:lnTo>
                <a:cubicBezTo>
                  <a:pt x="1585281" y="459389"/>
                  <a:pt x="1584114" y="460557"/>
                  <a:pt x="1582072" y="460849"/>
                </a:cubicBezTo>
                <a:cubicBezTo>
                  <a:pt x="1575362" y="462310"/>
                  <a:pt x="1569519" y="464647"/>
                  <a:pt x="1564543" y="467860"/>
                </a:cubicBezTo>
                <a:lnTo>
                  <a:pt x="1559277" y="471365"/>
                </a:lnTo>
                <a:cubicBezTo>
                  <a:pt x="1555802" y="469722"/>
                  <a:pt x="1552218" y="469065"/>
                  <a:pt x="1548525" y="469393"/>
                </a:cubicBezTo>
                <a:cubicBezTo>
                  <a:pt x="1544831" y="469722"/>
                  <a:pt x="1540808" y="470379"/>
                  <a:pt x="1536456" y="471365"/>
                </a:cubicBezTo>
                <a:lnTo>
                  <a:pt x="1518902" y="476623"/>
                </a:lnTo>
                <a:lnTo>
                  <a:pt x="1499592" y="481881"/>
                </a:lnTo>
                <a:lnTo>
                  <a:pt x="1499592" y="483633"/>
                </a:lnTo>
                <a:cubicBezTo>
                  <a:pt x="1496154" y="483706"/>
                  <a:pt x="1492936" y="484436"/>
                  <a:pt x="1489937" y="485824"/>
                </a:cubicBezTo>
                <a:cubicBezTo>
                  <a:pt x="1486938" y="487211"/>
                  <a:pt x="1483720" y="488818"/>
                  <a:pt x="1480282" y="490644"/>
                </a:cubicBezTo>
                <a:cubicBezTo>
                  <a:pt x="1478490" y="491410"/>
                  <a:pt x="1476369" y="492068"/>
                  <a:pt x="1473919" y="492615"/>
                </a:cubicBezTo>
                <a:cubicBezTo>
                  <a:pt x="1471468" y="493163"/>
                  <a:pt x="1468908" y="494258"/>
                  <a:pt x="1466239" y="495901"/>
                </a:cubicBezTo>
                <a:lnTo>
                  <a:pt x="1462728" y="499407"/>
                </a:lnTo>
                <a:cubicBezTo>
                  <a:pt x="1459327" y="497910"/>
                  <a:pt x="1456474" y="497836"/>
                  <a:pt x="1454170" y="499187"/>
                </a:cubicBezTo>
                <a:cubicBezTo>
                  <a:pt x="1451866" y="500538"/>
                  <a:pt x="1449452" y="501780"/>
                  <a:pt x="1446929" y="502912"/>
                </a:cubicBezTo>
                <a:cubicBezTo>
                  <a:pt x="1440903" y="504701"/>
                  <a:pt x="1435430" y="506819"/>
                  <a:pt x="1430511" y="509265"/>
                </a:cubicBezTo>
                <a:cubicBezTo>
                  <a:pt x="1425592" y="511711"/>
                  <a:pt x="1420566" y="514267"/>
                  <a:pt x="1415434" y="516933"/>
                </a:cubicBezTo>
                <a:lnTo>
                  <a:pt x="1385726" y="534454"/>
                </a:lnTo>
                <a:cubicBezTo>
                  <a:pt x="1366498" y="545233"/>
                  <a:pt x="1348994" y="556885"/>
                  <a:pt x="1333215" y="569412"/>
                </a:cubicBezTo>
                <a:cubicBezTo>
                  <a:pt x="1316638" y="581683"/>
                  <a:pt x="1301157" y="594292"/>
                  <a:pt x="1286771" y="607239"/>
                </a:cubicBezTo>
                <a:cubicBezTo>
                  <a:pt x="1272385" y="620186"/>
                  <a:pt x="1258656" y="633261"/>
                  <a:pt x="1245585" y="646465"/>
                </a:cubicBezTo>
                <a:cubicBezTo>
                  <a:pt x="1242153" y="650013"/>
                  <a:pt x="1239378" y="653451"/>
                  <a:pt x="1237260" y="656780"/>
                </a:cubicBezTo>
                <a:cubicBezTo>
                  <a:pt x="1235142" y="660109"/>
                  <a:pt x="1233244" y="663108"/>
                  <a:pt x="1231564" y="665778"/>
                </a:cubicBezTo>
                <a:cubicBezTo>
                  <a:pt x="1230834" y="667461"/>
                  <a:pt x="1230542" y="668924"/>
                  <a:pt x="1230688" y="670168"/>
                </a:cubicBezTo>
                <a:cubicBezTo>
                  <a:pt x="1230834" y="671412"/>
                  <a:pt x="1230542" y="672875"/>
                  <a:pt x="1229811" y="674557"/>
                </a:cubicBezTo>
                <a:cubicBezTo>
                  <a:pt x="1235945" y="671887"/>
                  <a:pt x="1242080" y="669327"/>
                  <a:pt x="1248214" y="666876"/>
                </a:cubicBezTo>
                <a:cubicBezTo>
                  <a:pt x="1254348" y="664425"/>
                  <a:pt x="1260482" y="662303"/>
                  <a:pt x="1266616" y="660511"/>
                </a:cubicBezTo>
                <a:cubicBezTo>
                  <a:pt x="1271947" y="658719"/>
                  <a:pt x="1277497" y="657036"/>
                  <a:pt x="1283266" y="655463"/>
                </a:cubicBezTo>
                <a:cubicBezTo>
                  <a:pt x="1289035" y="653890"/>
                  <a:pt x="1294585" y="652646"/>
                  <a:pt x="1299915" y="651732"/>
                </a:cubicBezTo>
                <a:lnTo>
                  <a:pt x="1327957" y="641197"/>
                </a:lnTo>
                <a:cubicBezTo>
                  <a:pt x="1330440" y="640283"/>
                  <a:pt x="1332484" y="639478"/>
                  <a:pt x="1334091" y="638783"/>
                </a:cubicBezTo>
                <a:cubicBezTo>
                  <a:pt x="1335698" y="638088"/>
                  <a:pt x="1337742" y="637722"/>
                  <a:pt x="1340225" y="637685"/>
                </a:cubicBezTo>
                <a:cubicBezTo>
                  <a:pt x="1345447" y="636771"/>
                  <a:pt x="1350339" y="635966"/>
                  <a:pt x="1354901" y="635271"/>
                </a:cubicBezTo>
                <a:cubicBezTo>
                  <a:pt x="1359464" y="634576"/>
                  <a:pt x="1363914" y="634210"/>
                  <a:pt x="1368251" y="634174"/>
                </a:cubicBezTo>
                <a:cubicBezTo>
                  <a:pt x="1376151" y="633406"/>
                  <a:pt x="1383942" y="633186"/>
                  <a:pt x="1391624" y="633515"/>
                </a:cubicBezTo>
                <a:cubicBezTo>
                  <a:pt x="1399306" y="633845"/>
                  <a:pt x="1406660" y="634064"/>
                  <a:pt x="1413686" y="634174"/>
                </a:cubicBezTo>
                <a:cubicBezTo>
                  <a:pt x="1417218" y="635015"/>
                  <a:pt x="1420640" y="635527"/>
                  <a:pt x="1423953" y="635710"/>
                </a:cubicBezTo>
                <a:cubicBezTo>
                  <a:pt x="1427266" y="635893"/>
                  <a:pt x="1430251" y="635966"/>
                  <a:pt x="1432909" y="635930"/>
                </a:cubicBezTo>
                <a:cubicBezTo>
                  <a:pt x="1435494" y="635893"/>
                  <a:pt x="1438194" y="635527"/>
                  <a:pt x="1441007" y="634832"/>
                </a:cubicBezTo>
                <a:cubicBezTo>
                  <a:pt x="1443821" y="634137"/>
                  <a:pt x="1446965" y="633332"/>
                  <a:pt x="1450440" y="632418"/>
                </a:cubicBezTo>
                <a:cubicBezTo>
                  <a:pt x="1449562" y="631577"/>
                  <a:pt x="1448684" y="631065"/>
                  <a:pt x="1447806" y="630882"/>
                </a:cubicBezTo>
                <a:cubicBezTo>
                  <a:pt x="1446929" y="630699"/>
                  <a:pt x="1446051" y="630626"/>
                  <a:pt x="1445173" y="630662"/>
                </a:cubicBezTo>
                <a:lnTo>
                  <a:pt x="1445173" y="627151"/>
                </a:lnTo>
                <a:cubicBezTo>
                  <a:pt x="1448648" y="627297"/>
                  <a:pt x="1451793" y="627882"/>
                  <a:pt x="1454609" y="628906"/>
                </a:cubicBezTo>
                <a:cubicBezTo>
                  <a:pt x="1457425" y="629931"/>
                  <a:pt x="1460131" y="630516"/>
                  <a:pt x="1462728" y="630662"/>
                </a:cubicBezTo>
                <a:lnTo>
                  <a:pt x="1464483" y="627151"/>
                </a:lnTo>
                <a:cubicBezTo>
                  <a:pt x="1463605" y="627077"/>
                  <a:pt x="1462728" y="626785"/>
                  <a:pt x="1461850" y="626273"/>
                </a:cubicBezTo>
                <a:cubicBezTo>
                  <a:pt x="1460972" y="625761"/>
                  <a:pt x="1460095" y="625468"/>
                  <a:pt x="1459217" y="625395"/>
                </a:cubicBezTo>
                <a:cubicBezTo>
                  <a:pt x="1459180" y="624553"/>
                  <a:pt x="1459253" y="624041"/>
                  <a:pt x="1459436" y="623858"/>
                </a:cubicBezTo>
                <a:cubicBezTo>
                  <a:pt x="1459619" y="623676"/>
                  <a:pt x="1460131" y="623602"/>
                  <a:pt x="1460972" y="623639"/>
                </a:cubicBezTo>
                <a:cubicBezTo>
                  <a:pt x="1467226" y="622798"/>
                  <a:pt x="1474028" y="622286"/>
                  <a:pt x="1481379" y="622103"/>
                </a:cubicBezTo>
                <a:cubicBezTo>
                  <a:pt x="1488730" y="621920"/>
                  <a:pt x="1495971" y="621847"/>
                  <a:pt x="1503103" y="621883"/>
                </a:cubicBezTo>
                <a:cubicBezTo>
                  <a:pt x="1513562" y="621956"/>
                  <a:pt x="1522486" y="624005"/>
                  <a:pt x="1529873" y="628029"/>
                </a:cubicBezTo>
                <a:cubicBezTo>
                  <a:pt x="1537261" y="632052"/>
                  <a:pt x="1543551" y="637612"/>
                  <a:pt x="1548744" y="644709"/>
                </a:cubicBezTo>
                <a:cubicBezTo>
                  <a:pt x="1552182" y="650159"/>
                  <a:pt x="1554961" y="655939"/>
                  <a:pt x="1557082" y="662047"/>
                </a:cubicBezTo>
                <a:cubicBezTo>
                  <a:pt x="1559204" y="668156"/>
                  <a:pt x="1561105" y="673497"/>
                  <a:pt x="1562788" y="678069"/>
                </a:cubicBezTo>
                <a:cubicBezTo>
                  <a:pt x="1564506" y="687617"/>
                  <a:pt x="1565896" y="697053"/>
                  <a:pt x="1566957" y="706379"/>
                </a:cubicBezTo>
                <a:cubicBezTo>
                  <a:pt x="1568017" y="715705"/>
                  <a:pt x="1568968" y="725577"/>
                  <a:pt x="1569809" y="735994"/>
                </a:cubicBezTo>
                <a:cubicBezTo>
                  <a:pt x="1570650" y="744579"/>
                  <a:pt x="1571162" y="753071"/>
                  <a:pt x="1571345" y="761472"/>
                </a:cubicBezTo>
                <a:cubicBezTo>
                  <a:pt x="1571528" y="769872"/>
                  <a:pt x="1571601" y="778837"/>
                  <a:pt x="1571565" y="788366"/>
                </a:cubicBezTo>
                <a:cubicBezTo>
                  <a:pt x="1572406" y="805673"/>
                  <a:pt x="1572918" y="822323"/>
                  <a:pt x="1573101" y="838316"/>
                </a:cubicBezTo>
                <a:cubicBezTo>
                  <a:pt x="1573284" y="854308"/>
                  <a:pt x="1573357" y="870958"/>
                  <a:pt x="1573321" y="888265"/>
                </a:cubicBezTo>
                <a:cubicBezTo>
                  <a:pt x="1574196" y="900642"/>
                  <a:pt x="1574634" y="913130"/>
                  <a:pt x="1574634" y="925727"/>
                </a:cubicBezTo>
                <a:cubicBezTo>
                  <a:pt x="1574634" y="938323"/>
                  <a:pt x="1574196" y="950372"/>
                  <a:pt x="1573321" y="961874"/>
                </a:cubicBezTo>
                <a:cubicBezTo>
                  <a:pt x="1573357" y="971477"/>
                  <a:pt x="1573284" y="981189"/>
                  <a:pt x="1573101" y="991011"/>
                </a:cubicBezTo>
                <a:cubicBezTo>
                  <a:pt x="1572918" y="1000833"/>
                  <a:pt x="1572406" y="1010983"/>
                  <a:pt x="1571565" y="1021462"/>
                </a:cubicBezTo>
                <a:cubicBezTo>
                  <a:pt x="1571528" y="1022266"/>
                  <a:pt x="1571601" y="1022850"/>
                  <a:pt x="1571784" y="1023215"/>
                </a:cubicBezTo>
                <a:cubicBezTo>
                  <a:pt x="1571967" y="1023580"/>
                  <a:pt x="1572479" y="1024164"/>
                  <a:pt x="1573321" y="1024967"/>
                </a:cubicBezTo>
                <a:lnTo>
                  <a:pt x="1573321" y="1026720"/>
                </a:lnTo>
                <a:cubicBezTo>
                  <a:pt x="1575108" y="1025041"/>
                  <a:pt x="1576785" y="1023580"/>
                  <a:pt x="1578353" y="1022339"/>
                </a:cubicBezTo>
                <a:cubicBezTo>
                  <a:pt x="1579921" y="1021097"/>
                  <a:pt x="1581160" y="1019637"/>
                  <a:pt x="1582072" y="1017957"/>
                </a:cubicBezTo>
                <a:lnTo>
                  <a:pt x="1625827" y="961874"/>
                </a:lnTo>
                <a:cubicBezTo>
                  <a:pt x="1629364" y="955010"/>
                  <a:pt x="1633229" y="948583"/>
                  <a:pt x="1637422" y="942595"/>
                </a:cubicBezTo>
                <a:cubicBezTo>
                  <a:pt x="1641615" y="936607"/>
                  <a:pt x="1645917" y="930181"/>
                  <a:pt x="1650329" y="923317"/>
                </a:cubicBezTo>
                <a:lnTo>
                  <a:pt x="1695834" y="860223"/>
                </a:lnTo>
                <a:lnTo>
                  <a:pt x="1725588" y="814655"/>
                </a:lnTo>
                <a:cubicBezTo>
                  <a:pt x="1730547" y="809398"/>
                  <a:pt x="1732880" y="802387"/>
                  <a:pt x="1732588" y="793624"/>
                </a:cubicBezTo>
                <a:cubicBezTo>
                  <a:pt x="1733539" y="780415"/>
                  <a:pt x="1734709" y="766572"/>
                  <a:pt x="1736099" y="752093"/>
                </a:cubicBezTo>
                <a:cubicBezTo>
                  <a:pt x="1737488" y="737615"/>
                  <a:pt x="1738658" y="722890"/>
                  <a:pt x="1739609" y="707918"/>
                </a:cubicBezTo>
                <a:cubicBezTo>
                  <a:pt x="1739572" y="702504"/>
                  <a:pt x="1739645" y="696651"/>
                  <a:pt x="1739828" y="690360"/>
                </a:cubicBezTo>
                <a:cubicBezTo>
                  <a:pt x="1740011" y="684068"/>
                  <a:pt x="1740523" y="678215"/>
                  <a:pt x="1741364" y="672802"/>
                </a:cubicBezTo>
                <a:lnTo>
                  <a:pt x="1746629" y="614859"/>
                </a:lnTo>
                <a:cubicBezTo>
                  <a:pt x="1746702" y="608814"/>
                  <a:pt x="1746995" y="602988"/>
                  <a:pt x="1747507" y="597380"/>
                </a:cubicBezTo>
                <a:cubicBezTo>
                  <a:pt x="1748019" y="591772"/>
                  <a:pt x="1748311" y="585945"/>
                  <a:pt x="1748384" y="579900"/>
                </a:cubicBezTo>
                <a:cubicBezTo>
                  <a:pt x="1750103" y="570178"/>
                  <a:pt x="1751492" y="559907"/>
                  <a:pt x="1752552" y="549087"/>
                </a:cubicBezTo>
                <a:cubicBezTo>
                  <a:pt x="1753613" y="538268"/>
                  <a:pt x="1754564" y="527549"/>
                  <a:pt x="1755405" y="516933"/>
                </a:cubicBezTo>
                <a:lnTo>
                  <a:pt x="1755405" y="466107"/>
                </a:lnTo>
                <a:cubicBezTo>
                  <a:pt x="1755368" y="463478"/>
                  <a:pt x="1754564" y="461726"/>
                  <a:pt x="1752991" y="460849"/>
                </a:cubicBezTo>
                <a:cubicBezTo>
                  <a:pt x="1751419" y="459973"/>
                  <a:pt x="1749298" y="459973"/>
                  <a:pt x="1746629" y="460849"/>
                </a:cubicBezTo>
                <a:lnTo>
                  <a:pt x="1736099" y="460849"/>
                </a:lnTo>
                <a:cubicBezTo>
                  <a:pt x="1734271" y="459936"/>
                  <a:pt x="1732226" y="459133"/>
                  <a:pt x="1729964" y="458439"/>
                </a:cubicBezTo>
                <a:cubicBezTo>
                  <a:pt x="1727703" y="457746"/>
                  <a:pt x="1725660" y="457381"/>
                  <a:pt x="1723838" y="457344"/>
                </a:cubicBezTo>
                <a:cubicBezTo>
                  <a:pt x="1719499" y="458330"/>
                  <a:pt x="1715925" y="458549"/>
                  <a:pt x="1713118" y="458001"/>
                </a:cubicBezTo>
                <a:cubicBezTo>
                  <a:pt x="1710310" y="457454"/>
                  <a:pt x="1708049" y="455482"/>
                  <a:pt x="1706336" y="452086"/>
                </a:cubicBezTo>
                <a:lnTo>
                  <a:pt x="1697585" y="443323"/>
                </a:lnTo>
                <a:lnTo>
                  <a:pt x="1694084" y="443323"/>
                </a:lnTo>
                <a:cubicBezTo>
                  <a:pt x="1690584" y="443250"/>
                  <a:pt x="1687959" y="442520"/>
                  <a:pt x="1686208" y="441133"/>
                </a:cubicBezTo>
                <a:cubicBezTo>
                  <a:pt x="1684458" y="439745"/>
                  <a:pt x="1683583" y="438139"/>
                  <a:pt x="1683583" y="436313"/>
                </a:cubicBezTo>
                <a:cubicBezTo>
                  <a:pt x="1683547" y="432004"/>
                  <a:pt x="1684057" y="428353"/>
                  <a:pt x="1685115" y="425359"/>
                </a:cubicBezTo>
                <a:cubicBezTo>
                  <a:pt x="1686172" y="422365"/>
                  <a:pt x="1687995" y="419590"/>
                  <a:pt x="1690584" y="417034"/>
                </a:cubicBezTo>
                <a:lnTo>
                  <a:pt x="1750139" y="352188"/>
                </a:lnTo>
                <a:cubicBezTo>
                  <a:pt x="1758220" y="342549"/>
                  <a:pt x="1766630" y="332910"/>
                  <a:pt x="1775369" y="323270"/>
                </a:cubicBezTo>
                <a:cubicBezTo>
                  <a:pt x="1784108" y="313631"/>
                  <a:pt x="1792079" y="303992"/>
                  <a:pt x="1799282" y="294352"/>
                </a:cubicBezTo>
                <a:cubicBezTo>
                  <a:pt x="1807106" y="285626"/>
                  <a:pt x="1814273" y="276790"/>
                  <a:pt x="1820782" y="267844"/>
                </a:cubicBezTo>
                <a:cubicBezTo>
                  <a:pt x="1827290" y="258899"/>
                  <a:pt x="1833579" y="249624"/>
                  <a:pt x="1839649" y="240022"/>
                </a:cubicBezTo>
                <a:cubicBezTo>
                  <a:pt x="1844073" y="234691"/>
                  <a:pt x="1848388" y="228703"/>
                  <a:pt x="1852593" y="222057"/>
                </a:cubicBezTo>
                <a:cubicBezTo>
                  <a:pt x="1856797" y="215412"/>
                  <a:pt x="1860673" y="208548"/>
                  <a:pt x="1864220" y="201464"/>
                </a:cubicBezTo>
                <a:lnTo>
                  <a:pt x="1874750" y="171670"/>
                </a:lnTo>
                <a:cubicBezTo>
                  <a:pt x="1876359" y="168129"/>
                  <a:pt x="1877529" y="164696"/>
                  <a:pt x="1878261" y="161374"/>
                </a:cubicBezTo>
                <a:cubicBezTo>
                  <a:pt x="1878992" y="158051"/>
                  <a:pt x="1880162" y="155057"/>
                  <a:pt x="1881771" y="152392"/>
                </a:cubicBezTo>
                <a:cubicBezTo>
                  <a:pt x="1878261" y="148667"/>
                  <a:pt x="1875189" y="147791"/>
                  <a:pt x="1872557" y="149763"/>
                </a:cubicBezTo>
                <a:cubicBezTo>
                  <a:pt x="1869924" y="151734"/>
                  <a:pt x="1867730" y="152611"/>
                  <a:pt x="1865975" y="152392"/>
                </a:cubicBezTo>
                <a:cubicBezTo>
                  <a:pt x="1868534" y="150420"/>
                  <a:pt x="1871313" y="148229"/>
                  <a:pt x="1874312" y="145819"/>
                </a:cubicBezTo>
                <a:cubicBezTo>
                  <a:pt x="1877310" y="143410"/>
                  <a:pt x="1880966" y="142095"/>
                  <a:pt x="1885281" y="141876"/>
                </a:cubicBezTo>
                <a:close/>
                <a:moveTo>
                  <a:pt x="711483" y="0"/>
                </a:moveTo>
                <a:lnTo>
                  <a:pt x="743059" y="0"/>
                </a:lnTo>
                <a:cubicBezTo>
                  <a:pt x="750474" y="1140"/>
                  <a:pt x="758284" y="2543"/>
                  <a:pt x="766488" y="4210"/>
                </a:cubicBezTo>
                <a:cubicBezTo>
                  <a:pt x="774693" y="5876"/>
                  <a:pt x="783030" y="7280"/>
                  <a:pt x="791498" y="8420"/>
                </a:cubicBezTo>
                <a:cubicBezTo>
                  <a:pt x="812514" y="16752"/>
                  <a:pt x="833136" y="25874"/>
                  <a:pt x="853363" y="35785"/>
                </a:cubicBezTo>
                <a:cubicBezTo>
                  <a:pt x="873590" y="45696"/>
                  <a:pt x="893685" y="56923"/>
                  <a:pt x="913649" y="69466"/>
                </a:cubicBezTo>
                <a:cubicBezTo>
                  <a:pt x="925320" y="75605"/>
                  <a:pt x="936728" y="81745"/>
                  <a:pt x="947872" y="87885"/>
                </a:cubicBezTo>
                <a:cubicBezTo>
                  <a:pt x="959017" y="94024"/>
                  <a:pt x="969372" y="101216"/>
                  <a:pt x="978937" y="109461"/>
                </a:cubicBezTo>
                <a:cubicBezTo>
                  <a:pt x="991704" y="118802"/>
                  <a:pt x="1004604" y="128012"/>
                  <a:pt x="1017635" y="137090"/>
                </a:cubicBezTo>
                <a:cubicBezTo>
                  <a:pt x="1030666" y="146167"/>
                  <a:pt x="1043040" y="155903"/>
                  <a:pt x="1054755" y="166297"/>
                </a:cubicBezTo>
                <a:cubicBezTo>
                  <a:pt x="1063135" y="173489"/>
                  <a:pt x="1071120" y="180155"/>
                  <a:pt x="1078711" y="186294"/>
                </a:cubicBezTo>
                <a:cubicBezTo>
                  <a:pt x="1086301" y="192434"/>
                  <a:pt x="1093760" y="199100"/>
                  <a:pt x="1101088" y="206292"/>
                </a:cubicBezTo>
                <a:cubicBezTo>
                  <a:pt x="1109512" y="212958"/>
                  <a:pt x="1115830" y="220677"/>
                  <a:pt x="1120042" y="229447"/>
                </a:cubicBezTo>
                <a:cubicBezTo>
                  <a:pt x="1122148" y="229754"/>
                  <a:pt x="1123201" y="231246"/>
                  <a:pt x="1123201" y="233921"/>
                </a:cubicBezTo>
                <a:cubicBezTo>
                  <a:pt x="1123201" y="236596"/>
                  <a:pt x="1122148" y="238613"/>
                  <a:pt x="1120042" y="239973"/>
                </a:cubicBezTo>
                <a:cubicBezTo>
                  <a:pt x="1117892" y="245104"/>
                  <a:pt x="1115348" y="250103"/>
                  <a:pt x="1112408" y="254971"/>
                </a:cubicBezTo>
                <a:cubicBezTo>
                  <a:pt x="1109468" y="259839"/>
                  <a:pt x="1106397" y="265365"/>
                  <a:pt x="1103194" y="271548"/>
                </a:cubicBezTo>
                <a:cubicBezTo>
                  <a:pt x="1097797" y="276942"/>
                  <a:pt x="1092269" y="282994"/>
                  <a:pt x="1086609" y="289704"/>
                </a:cubicBezTo>
                <a:cubicBezTo>
                  <a:pt x="1080949" y="296414"/>
                  <a:pt x="1075947" y="302992"/>
                  <a:pt x="1071603" y="309439"/>
                </a:cubicBezTo>
                <a:cubicBezTo>
                  <a:pt x="1069936" y="313736"/>
                  <a:pt x="1065899" y="316718"/>
                  <a:pt x="1059493" y="318385"/>
                </a:cubicBezTo>
                <a:cubicBezTo>
                  <a:pt x="1053087" y="320051"/>
                  <a:pt x="1047998" y="319876"/>
                  <a:pt x="1044224" y="317859"/>
                </a:cubicBezTo>
                <a:lnTo>
                  <a:pt x="1031588" y="317859"/>
                </a:lnTo>
                <a:cubicBezTo>
                  <a:pt x="1033694" y="322419"/>
                  <a:pt x="1035800" y="325928"/>
                  <a:pt x="1037906" y="328384"/>
                </a:cubicBezTo>
                <a:cubicBezTo>
                  <a:pt x="1039661" y="329392"/>
                  <a:pt x="1040363" y="330533"/>
                  <a:pt x="1040012" y="331804"/>
                </a:cubicBezTo>
                <a:cubicBezTo>
                  <a:pt x="1039661" y="333076"/>
                  <a:pt x="1040363" y="334743"/>
                  <a:pt x="1042118" y="336804"/>
                </a:cubicBezTo>
                <a:cubicBezTo>
                  <a:pt x="1040056" y="336629"/>
                  <a:pt x="1038389" y="335927"/>
                  <a:pt x="1037116" y="334699"/>
                </a:cubicBezTo>
                <a:cubicBezTo>
                  <a:pt x="1035844" y="333471"/>
                  <a:pt x="1034703" y="332769"/>
                  <a:pt x="1033694" y="332594"/>
                </a:cubicBezTo>
                <a:lnTo>
                  <a:pt x="1027376" y="322069"/>
                </a:lnTo>
                <a:cubicBezTo>
                  <a:pt x="1023427" y="317946"/>
                  <a:pt x="1019741" y="315666"/>
                  <a:pt x="1016319" y="315227"/>
                </a:cubicBezTo>
                <a:cubicBezTo>
                  <a:pt x="1012897" y="314789"/>
                  <a:pt x="1008158" y="315666"/>
                  <a:pt x="1002103" y="317859"/>
                </a:cubicBezTo>
                <a:cubicBezTo>
                  <a:pt x="998988" y="318604"/>
                  <a:pt x="995741" y="318166"/>
                  <a:pt x="992363" y="316543"/>
                </a:cubicBezTo>
                <a:cubicBezTo>
                  <a:pt x="988984" y="314920"/>
                  <a:pt x="985211" y="313955"/>
                  <a:pt x="981043" y="313649"/>
                </a:cubicBezTo>
                <a:cubicBezTo>
                  <a:pt x="980034" y="311500"/>
                  <a:pt x="979419" y="309482"/>
                  <a:pt x="979200" y="307597"/>
                </a:cubicBezTo>
                <a:cubicBezTo>
                  <a:pt x="978981" y="305711"/>
                  <a:pt x="978893" y="304220"/>
                  <a:pt x="978937" y="303123"/>
                </a:cubicBezTo>
                <a:cubicBezTo>
                  <a:pt x="964194" y="321718"/>
                  <a:pt x="953664" y="337155"/>
                  <a:pt x="947346" y="349434"/>
                </a:cubicBezTo>
                <a:cubicBezTo>
                  <a:pt x="946337" y="349566"/>
                  <a:pt x="945722" y="350355"/>
                  <a:pt x="945503" y="351802"/>
                </a:cubicBezTo>
                <a:cubicBezTo>
                  <a:pt x="945284" y="353249"/>
                  <a:pt x="945196" y="354565"/>
                  <a:pt x="945240" y="355749"/>
                </a:cubicBezTo>
                <a:cubicBezTo>
                  <a:pt x="943265" y="358905"/>
                  <a:pt x="941423" y="361523"/>
                  <a:pt x="939711" y="363606"/>
                </a:cubicBezTo>
                <a:cubicBezTo>
                  <a:pt x="938000" y="365688"/>
                  <a:pt x="935631" y="367247"/>
                  <a:pt x="932603" y="368280"/>
                </a:cubicBezTo>
                <a:cubicBezTo>
                  <a:pt x="927294" y="372514"/>
                  <a:pt x="922644" y="377034"/>
                  <a:pt x="918651" y="381840"/>
                </a:cubicBezTo>
                <a:cubicBezTo>
                  <a:pt x="914658" y="386645"/>
                  <a:pt x="911587" y="391201"/>
                  <a:pt x="909437" y="395507"/>
                </a:cubicBezTo>
                <a:cubicBezTo>
                  <a:pt x="909481" y="397483"/>
                  <a:pt x="909393" y="398800"/>
                  <a:pt x="909174" y="399459"/>
                </a:cubicBezTo>
                <a:cubicBezTo>
                  <a:pt x="908954" y="400118"/>
                  <a:pt x="908340" y="400909"/>
                  <a:pt x="907331" y="401831"/>
                </a:cubicBezTo>
                <a:cubicBezTo>
                  <a:pt x="902241" y="404246"/>
                  <a:pt x="897152" y="406793"/>
                  <a:pt x="892062" y="409473"/>
                </a:cubicBezTo>
                <a:cubicBezTo>
                  <a:pt x="886972" y="412152"/>
                  <a:pt x="880830" y="413118"/>
                  <a:pt x="873634" y="412371"/>
                </a:cubicBezTo>
                <a:lnTo>
                  <a:pt x="856785" y="412371"/>
                </a:lnTo>
                <a:cubicBezTo>
                  <a:pt x="848449" y="410219"/>
                  <a:pt x="840376" y="409253"/>
                  <a:pt x="832566" y="409473"/>
                </a:cubicBezTo>
                <a:cubicBezTo>
                  <a:pt x="824756" y="409692"/>
                  <a:pt x="816683" y="411361"/>
                  <a:pt x="808346" y="414479"/>
                </a:cubicBezTo>
                <a:lnTo>
                  <a:pt x="808346" y="416587"/>
                </a:lnTo>
                <a:cubicBezTo>
                  <a:pt x="816683" y="416675"/>
                  <a:pt x="824229" y="417026"/>
                  <a:pt x="830986" y="417641"/>
                </a:cubicBezTo>
                <a:cubicBezTo>
                  <a:pt x="837743" y="418256"/>
                  <a:pt x="844237" y="418608"/>
                  <a:pt x="850467" y="418695"/>
                </a:cubicBezTo>
                <a:lnTo>
                  <a:pt x="865210" y="418695"/>
                </a:lnTo>
                <a:cubicBezTo>
                  <a:pt x="868325" y="418827"/>
                  <a:pt x="870519" y="419618"/>
                  <a:pt x="871791" y="421067"/>
                </a:cubicBezTo>
                <a:cubicBezTo>
                  <a:pt x="873063" y="422516"/>
                  <a:pt x="873678" y="423834"/>
                  <a:pt x="873634" y="425020"/>
                </a:cubicBezTo>
                <a:cubicBezTo>
                  <a:pt x="873458" y="429060"/>
                  <a:pt x="872230" y="431519"/>
                  <a:pt x="869948" y="432398"/>
                </a:cubicBezTo>
                <a:cubicBezTo>
                  <a:pt x="867667" y="433276"/>
                  <a:pt x="865385" y="433628"/>
                  <a:pt x="863104" y="433452"/>
                </a:cubicBezTo>
                <a:lnTo>
                  <a:pt x="848361" y="433452"/>
                </a:lnTo>
                <a:cubicBezTo>
                  <a:pt x="835462" y="428313"/>
                  <a:pt x="822299" y="425942"/>
                  <a:pt x="808873" y="426337"/>
                </a:cubicBezTo>
                <a:cubicBezTo>
                  <a:pt x="795447" y="426732"/>
                  <a:pt x="783337" y="429104"/>
                  <a:pt x="772543" y="433452"/>
                </a:cubicBezTo>
                <a:cubicBezTo>
                  <a:pt x="757753" y="438766"/>
                  <a:pt x="743106" y="443948"/>
                  <a:pt x="728604" y="448999"/>
                </a:cubicBezTo>
                <a:cubicBezTo>
                  <a:pt x="714101" y="454050"/>
                  <a:pt x="700029" y="458705"/>
                  <a:pt x="686389" y="462965"/>
                </a:cubicBezTo>
                <a:cubicBezTo>
                  <a:pt x="682293" y="463185"/>
                  <a:pt x="680028" y="464327"/>
                  <a:pt x="679592" y="466391"/>
                </a:cubicBezTo>
                <a:cubicBezTo>
                  <a:pt x="679157" y="468455"/>
                  <a:pt x="680028" y="470124"/>
                  <a:pt x="682206" y="471397"/>
                </a:cubicBezTo>
                <a:lnTo>
                  <a:pt x="757801" y="568322"/>
                </a:lnTo>
                <a:cubicBezTo>
                  <a:pt x="769209" y="583080"/>
                  <a:pt x="780090" y="597591"/>
                  <a:pt x="790445" y="611853"/>
                </a:cubicBezTo>
                <a:cubicBezTo>
                  <a:pt x="800800" y="626115"/>
                  <a:pt x="811681" y="639617"/>
                  <a:pt x="823089" y="652361"/>
                </a:cubicBezTo>
                <a:lnTo>
                  <a:pt x="972618" y="858601"/>
                </a:lnTo>
                <a:cubicBezTo>
                  <a:pt x="979726" y="866111"/>
                  <a:pt x="986044" y="874279"/>
                  <a:pt x="991573" y="883106"/>
                </a:cubicBezTo>
                <a:cubicBezTo>
                  <a:pt x="997101" y="891932"/>
                  <a:pt x="1003419" y="900627"/>
                  <a:pt x="1010527" y="909191"/>
                </a:cubicBezTo>
                <a:cubicBezTo>
                  <a:pt x="1033650" y="872556"/>
                  <a:pt x="1056378" y="836426"/>
                  <a:pt x="1078711" y="800800"/>
                </a:cubicBezTo>
                <a:cubicBezTo>
                  <a:pt x="1101044" y="765174"/>
                  <a:pt x="1123245" y="729055"/>
                  <a:pt x="1145315" y="692445"/>
                </a:cubicBezTo>
                <a:cubicBezTo>
                  <a:pt x="1144306" y="694511"/>
                  <a:pt x="1143691" y="696709"/>
                  <a:pt x="1143472" y="699038"/>
                </a:cubicBezTo>
                <a:cubicBezTo>
                  <a:pt x="1143253" y="701368"/>
                  <a:pt x="1143165" y="704093"/>
                  <a:pt x="1143209" y="707213"/>
                </a:cubicBezTo>
                <a:cubicBezTo>
                  <a:pt x="1140137" y="712575"/>
                  <a:pt x="1137856" y="718201"/>
                  <a:pt x="1136364" y="724091"/>
                </a:cubicBezTo>
                <a:cubicBezTo>
                  <a:pt x="1134872" y="729981"/>
                  <a:pt x="1133644" y="735607"/>
                  <a:pt x="1132678" y="740969"/>
                </a:cubicBezTo>
                <a:cubicBezTo>
                  <a:pt x="1128510" y="753358"/>
                  <a:pt x="1124210" y="765677"/>
                  <a:pt x="1119779" y="777924"/>
                </a:cubicBezTo>
                <a:cubicBezTo>
                  <a:pt x="1115348" y="790172"/>
                  <a:pt x="1110521" y="803100"/>
                  <a:pt x="1105300" y="816710"/>
                </a:cubicBezTo>
                <a:cubicBezTo>
                  <a:pt x="1098938" y="833314"/>
                  <a:pt x="1092181" y="849309"/>
                  <a:pt x="1085029" y="864695"/>
                </a:cubicBezTo>
                <a:cubicBezTo>
                  <a:pt x="1077877" y="880081"/>
                  <a:pt x="1070594" y="895615"/>
                  <a:pt x="1063179" y="911298"/>
                </a:cubicBezTo>
                <a:cubicBezTo>
                  <a:pt x="1060151" y="917754"/>
                  <a:pt x="1057256" y="924341"/>
                  <a:pt x="1054491" y="931060"/>
                </a:cubicBezTo>
                <a:cubicBezTo>
                  <a:pt x="1051727" y="937779"/>
                  <a:pt x="1048305" y="943839"/>
                  <a:pt x="1044224" y="949240"/>
                </a:cubicBezTo>
                <a:cubicBezTo>
                  <a:pt x="1043259" y="951568"/>
                  <a:pt x="1043083" y="954290"/>
                  <a:pt x="1043698" y="957408"/>
                </a:cubicBezTo>
                <a:cubicBezTo>
                  <a:pt x="1044312" y="960526"/>
                  <a:pt x="1045190" y="962722"/>
                  <a:pt x="1046330" y="963996"/>
                </a:cubicBezTo>
                <a:cubicBezTo>
                  <a:pt x="1053570" y="971505"/>
                  <a:pt x="1060151" y="980200"/>
                  <a:pt x="1066074" y="990081"/>
                </a:cubicBezTo>
                <a:cubicBezTo>
                  <a:pt x="1071998" y="999961"/>
                  <a:pt x="1078053" y="1010237"/>
                  <a:pt x="1084239" y="1020908"/>
                </a:cubicBezTo>
                <a:cubicBezTo>
                  <a:pt x="1098982" y="1040821"/>
                  <a:pt x="1113197" y="1060336"/>
                  <a:pt x="1126887" y="1079452"/>
                </a:cubicBezTo>
                <a:cubicBezTo>
                  <a:pt x="1140576" y="1098568"/>
                  <a:pt x="1153739" y="1117585"/>
                  <a:pt x="1166375" y="1136503"/>
                </a:cubicBezTo>
                <a:lnTo>
                  <a:pt x="1191648" y="1174438"/>
                </a:lnTo>
                <a:cubicBezTo>
                  <a:pt x="1192569" y="1174438"/>
                  <a:pt x="1193359" y="1174965"/>
                  <a:pt x="1194017" y="1176019"/>
                </a:cubicBezTo>
                <a:cubicBezTo>
                  <a:pt x="1194676" y="1177072"/>
                  <a:pt x="1195992" y="1178653"/>
                  <a:pt x="1197966" y="1180761"/>
                </a:cubicBezTo>
                <a:cubicBezTo>
                  <a:pt x="1199897" y="1142883"/>
                  <a:pt x="1200774" y="1104913"/>
                  <a:pt x="1200599" y="1066850"/>
                </a:cubicBezTo>
                <a:cubicBezTo>
                  <a:pt x="1200423" y="1028787"/>
                  <a:pt x="1200248" y="990287"/>
                  <a:pt x="1200072" y="951348"/>
                </a:cubicBezTo>
                <a:cubicBezTo>
                  <a:pt x="1200072" y="956354"/>
                  <a:pt x="1200599" y="960043"/>
                  <a:pt x="1201652" y="962415"/>
                </a:cubicBezTo>
                <a:cubicBezTo>
                  <a:pt x="1202705" y="964786"/>
                  <a:pt x="1204284" y="967421"/>
                  <a:pt x="1206390" y="970319"/>
                </a:cubicBezTo>
                <a:cubicBezTo>
                  <a:pt x="1214771" y="996748"/>
                  <a:pt x="1222756" y="1023404"/>
                  <a:pt x="1230347" y="1050288"/>
                </a:cubicBezTo>
                <a:cubicBezTo>
                  <a:pt x="1237937" y="1077172"/>
                  <a:pt x="1245396" y="1103803"/>
                  <a:pt x="1252723" y="1130181"/>
                </a:cubicBezTo>
                <a:cubicBezTo>
                  <a:pt x="1260035" y="1150026"/>
                  <a:pt x="1266949" y="1169345"/>
                  <a:pt x="1273466" y="1188137"/>
                </a:cubicBezTo>
                <a:cubicBezTo>
                  <a:pt x="1279983" y="1206929"/>
                  <a:pt x="1286368" y="1226247"/>
                  <a:pt x="1292621" y="1246093"/>
                </a:cubicBezTo>
                <a:cubicBezTo>
                  <a:pt x="1299792" y="1266073"/>
                  <a:pt x="1305389" y="1286160"/>
                  <a:pt x="1309412" y="1306354"/>
                </a:cubicBezTo>
                <a:cubicBezTo>
                  <a:pt x="1313435" y="1326548"/>
                  <a:pt x="1316933" y="1347098"/>
                  <a:pt x="1319906" y="1368003"/>
                </a:cubicBezTo>
                <a:cubicBezTo>
                  <a:pt x="1320081" y="1374324"/>
                  <a:pt x="1320781" y="1380645"/>
                  <a:pt x="1322005" y="1386966"/>
                </a:cubicBezTo>
                <a:cubicBezTo>
                  <a:pt x="1323230" y="1393287"/>
                  <a:pt x="1323929" y="1399607"/>
                  <a:pt x="1324104" y="1405926"/>
                </a:cubicBezTo>
                <a:lnTo>
                  <a:pt x="1324104" y="1405930"/>
                </a:lnTo>
                <a:cubicBezTo>
                  <a:pt x="1324148" y="1408081"/>
                  <a:pt x="1324060" y="1410100"/>
                  <a:pt x="1323842" y="1411988"/>
                </a:cubicBezTo>
                <a:cubicBezTo>
                  <a:pt x="1323623" y="1413875"/>
                  <a:pt x="1323011" y="1415368"/>
                  <a:pt x="1322005" y="1416465"/>
                </a:cubicBezTo>
                <a:cubicBezTo>
                  <a:pt x="1319032" y="1421864"/>
                  <a:pt x="1316583" y="1426869"/>
                  <a:pt x="1314659" y="1431478"/>
                </a:cubicBezTo>
                <a:cubicBezTo>
                  <a:pt x="1312735" y="1436087"/>
                  <a:pt x="1310286" y="1439511"/>
                  <a:pt x="1307313" y="1441750"/>
                </a:cubicBezTo>
                <a:cubicBezTo>
                  <a:pt x="1300492" y="1447456"/>
                  <a:pt x="1295244" y="1453426"/>
                  <a:pt x="1291571" y="1459660"/>
                </a:cubicBezTo>
                <a:cubicBezTo>
                  <a:pt x="1287898" y="1465893"/>
                  <a:pt x="1282651" y="1469756"/>
                  <a:pt x="1275830" y="1471248"/>
                </a:cubicBezTo>
                <a:cubicBezTo>
                  <a:pt x="1274693" y="1473224"/>
                  <a:pt x="1272769" y="1474541"/>
                  <a:pt x="1270058" y="1475199"/>
                </a:cubicBezTo>
                <a:cubicBezTo>
                  <a:pt x="1267347" y="1475858"/>
                  <a:pt x="1264373" y="1476648"/>
                  <a:pt x="1261137" y="1477570"/>
                </a:cubicBezTo>
                <a:lnTo>
                  <a:pt x="1261137" y="1485998"/>
                </a:lnTo>
                <a:lnTo>
                  <a:pt x="1259039" y="1485998"/>
                </a:lnTo>
                <a:cubicBezTo>
                  <a:pt x="1257899" y="1483803"/>
                  <a:pt x="1255970" y="1481345"/>
                  <a:pt x="1253250" y="1478623"/>
                </a:cubicBezTo>
                <a:cubicBezTo>
                  <a:pt x="1250530" y="1475901"/>
                  <a:pt x="1247546" y="1473443"/>
                  <a:pt x="1244299" y="1471248"/>
                </a:cubicBezTo>
                <a:cubicBezTo>
                  <a:pt x="1241052" y="1471643"/>
                  <a:pt x="1237016" y="1472434"/>
                  <a:pt x="1232189" y="1473619"/>
                </a:cubicBezTo>
                <a:cubicBezTo>
                  <a:pt x="1227363" y="1474804"/>
                  <a:pt x="1222274" y="1474014"/>
                  <a:pt x="1216921" y="1471248"/>
                </a:cubicBezTo>
                <a:lnTo>
                  <a:pt x="1193754" y="1450178"/>
                </a:lnTo>
                <a:lnTo>
                  <a:pt x="1193754" y="1445964"/>
                </a:lnTo>
                <a:cubicBezTo>
                  <a:pt x="1186865" y="1448246"/>
                  <a:pt x="1182215" y="1448949"/>
                  <a:pt x="1179801" y="1448071"/>
                </a:cubicBezTo>
                <a:cubicBezTo>
                  <a:pt x="1177388" y="1447193"/>
                  <a:pt x="1174317" y="1443681"/>
                  <a:pt x="1170587" y="1437536"/>
                </a:cubicBezTo>
                <a:cubicBezTo>
                  <a:pt x="1164269" y="1425069"/>
                  <a:pt x="1157951" y="1413129"/>
                  <a:pt x="1151633" y="1401716"/>
                </a:cubicBezTo>
                <a:cubicBezTo>
                  <a:pt x="1145315" y="1390303"/>
                  <a:pt x="1138997" y="1378364"/>
                  <a:pt x="1132678" y="1365898"/>
                </a:cubicBezTo>
                <a:cubicBezTo>
                  <a:pt x="1112495" y="1328206"/>
                  <a:pt x="1090733" y="1291242"/>
                  <a:pt x="1067391" y="1255009"/>
                </a:cubicBezTo>
                <a:cubicBezTo>
                  <a:pt x="1044049" y="1218775"/>
                  <a:pt x="1020180" y="1182783"/>
                  <a:pt x="995785" y="1147034"/>
                </a:cubicBezTo>
                <a:cubicBezTo>
                  <a:pt x="989511" y="1137639"/>
                  <a:pt x="983631" y="1128507"/>
                  <a:pt x="978147" y="1119639"/>
                </a:cubicBezTo>
                <a:cubicBezTo>
                  <a:pt x="972662" y="1110771"/>
                  <a:pt x="967309" y="1101640"/>
                  <a:pt x="962088" y="1092245"/>
                </a:cubicBezTo>
                <a:cubicBezTo>
                  <a:pt x="960947" y="1091329"/>
                  <a:pt x="959543" y="1090543"/>
                  <a:pt x="957876" y="1089889"/>
                </a:cubicBezTo>
                <a:cubicBezTo>
                  <a:pt x="956209" y="1089234"/>
                  <a:pt x="954805" y="1087926"/>
                  <a:pt x="953664" y="1085962"/>
                </a:cubicBezTo>
                <a:cubicBezTo>
                  <a:pt x="949320" y="1093319"/>
                  <a:pt x="943265" y="1099102"/>
                  <a:pt x="935499" y="1103313"/>
                </a:cubicBezTo>
                <a:cubicBezTo>
                  <a:pt x="927733" y="1107523"/>
                  <a:pt x="919046" y="1110156"/>
                  <a:pt x="909437" y="1111210"/>
                </a:cubicBezTo>
                <a:cubicBezTo>
                  <a:pt x="900004" y="1112132"/>
                  <a:pt x="890965" y="1111869"/>
                  <a:pt x="882321" y="1110420"/>
                </a:cubicBezTo>
                <a:cubicBezTo>
                  <a:pt x="873678" y="1108971"/>
                  <a:pt x="865166" y="1107127"/>
                  <a:pt x="856785" y="1104888"/>
                </a:cubicBezTo>
                <a:cubicBezTo>
                  <a:pt x="865034" y="1105853"/>
                  <a:pt x="871703" y="1104450"/>
                  <a:pt x="876793" y="1100680"/>
                </a:cubicBezTo>
                <a:cubicBezTo>
                  <a:pt x="881883" y="1096910"/>
                  <a:pt x="886446" y="1091306"/>
                  <a:pt x="890482" y="1083868"/>
                </a:cubicBezTo>
                <a:cubicBezTo>
                  <a:pt x="895835" y="1075623"/>
                  <a:pt x="901451" y="1068032"/>
                  <a:pt x="907331" y="1061094"/>
                </a:cubicBezTo>
                <a:cubicBezTo>
                  <a:pt x="913210" y="1054156"/>
                  <a:pt x="918826" y="1047084"/>
                  <a:pt x="924179" y="1039879"/>
                </a:cubicBezTo>
                <a:lnTo>
                  <a:pt x="858891" y="932377"/>
                </a:lnTo>
                <a:lnTo>
                  <a:pt x="780968" y="793467"/>
                </a:lnTo>
                <a:cubicBezTo>
                  <a:pt x="768462" y="771191"/>
                  <a:pt x="756091" y="748915"/>
                  <a:pt x="743856" y="726641"/>
                </a:cubicBezTo>
                <a:cubicBezTo>
                  <a:pt x="731621" y="704367"/>
                  <a:pt x="718738" y="683123"/>
                  <a:pt x="705209" y="662909"/>
                </a:cubicBezTo>
                <a:cubicBezTo>
                  <a:pt x="694841" y="645024"/>
                  <a:pt x="684184" y="627571"/>
                  <a:pt x="673236" y="610551"/>
                </a:cubicBezTo>
                <a:cubicBezTo>
                  <a:pt x="662289" y="593531"/>
                  <a:pt x="650524" y="576659"/>
                  <a:pt x="637941" y="559937"/>
                </a:cubicBezTo>
                <a:cubicBezTo>
                  <a:pt x="633542" y="552339"/>
                  <a:pt x="628086" y="543819"/>
                  <a:pt x="621575" y="534376"/>
                </a:cubicBezTo>
                <a:cubicBezTo>
                  <a:pt x="615064" y="524934"/>
                  <a:pt x="608553" y="515887"/>
                  <a:pt x="602041" y="507235"/>
                </a:cubicBezTo>
                <a:cubicBezTo>
                  <a:pt x="600061" y="503150"/>
                  <a:pt x="598214" y="500779"/>
                  <a:pt x="596502" y="500120"/>
                </a:cubicBezTo>
                <a:cubicBezTo>
                  <a:pt x="594789" y="499461"/>
                  <a:pt x="592422" y="499725"/>
                  <a:pt x="589401" y="500910"/>
                </a:cubicBezTo>
                <a:lnTo>
                  <a:pt x="479916" y="547288"/>
                </a:lnTo>
                <a:cubicBezTo>
                  <a:pt x="475493" y="550275"/>
                  <a:pt x="470150" y="552734"/>
                  <a:pt x="463888" y="554665"/>
                </a:cubicBezTo>
                <a:cubicBezTo>
                  <a:pt x="457626" y="556596"/>
                  <a:pt x="451757" y="559052"/>
                  <a:pt x="446283" y="562033"/>
                </a:cubicBezTo>
                <a:cubicBezTo>
                  <a:pt x="440152" y="562120"/>
                  <a:pt x="436649" y="563518"/>
                  <a:pt x="435773" y="566225"/>
                </a:cubicBezTo>
                <a:cubicBezTo>
                  <a:pt x="434897" y="568933"/>
                  <a:pt x="435598" y="572427"/>
                  <a:pt x="437875" y="576707"/>
                </a:cubicBezTo>
                <a:lnTo>
                  <a:pt x="463100" y="669238"/>
                </a:lnTo>
                <a:cubicBezTo>
                  <a:pt x="465289" y="684935"/>
                  <a:pt x="467742" y="700482"/>
                  <a:pt x="470457" y="715880"/>
                </a:cubicBezTo>
                <a:cubicBezTo>
                  <a:pt x="473172" y="731276"/>
                  <a:pt x="475625" y="747278"/>
                  <a:pt x="477814" y="763885"/>
                </a:cubicBezTo>
                <a:cubicBezTo>
                  <a:pt x="478821" y="763973"/>
                  <a:pt x="479962" y="763797"/>
                  <a:pt x="481237" y="763357"/>
                </a:cubicBezTo>
                <a:cubicBezTo>
                  <a:pt x="482511" y="762916"/>
                  <a:pt x="484182" y="761684"/>
                  <a:pt x="486250" y="759659"/>
                </a:cubicBezTo>
                <a:cubicBezTo>
                  <a:pt x="503015" y="752341"/>
                  <a:pt x="520156" y="746177"/>
                  <a:pt x="537671" y="741167"/>
                </a:cubicBezTo>
                <a:cubicBezTo>
                  <a:pt x="555187" y="736157"/>
                  <a:pt x="573828" y="732575"/>
                  <a:pt x="593594" y="730420"/>
                </a:cubicBezTo>
                <a:cubicBezTo>
                  <a:pt x="610581" y="728574"/>
                  <a:pt x="627818" y="728047"/>
                  <a:pt x="645304" y="728838"/>
                </a:cubicBezTo>
                <a:cubicBezTo>
                  <a:pt x="662791" y="729629"/>
                  <a:pt x="679971" y="730156"/>
                  <a:pt x="696845" y="730420"/>
                </a:cubicBezTo>
                <a:cubicBezTo>
                  <a:pt x="703031" y="730596"/>
                  <a:pt x="707388" y="731827"/>
                  <a:pt x="709914" y="734112"/>
                </a:cubicBezTo>
                <a:cubicBezTo>
                  <a:pt x="712441" y="736398"/>
                  <a:pt x="713661" y="738683"/>
                  <a:pt x="713574" y="740969"/>
                </a:cubicBezTo>
                <a:cubicBezTo>
                  <a:pt x="713356" y="745286"/>
                  <a:pt x="711178" y="749084"/>
                  <a:pt x="707039" y="752366"/>
                </a:cubicBezTo>
                <a:cubicBezTo>
                  <a:pt x="702900" y="755646"/>
                  <a:pt x="698108" y="757373"/>
                  <a:pt x="692662" y="757546"/>
                </a:cubicBezTo>
                <a:cubicBezTo>
                  <a:pt x="689395" y="757502"/>
                  <a:pt x="685996" y="757590"/>
                  <a:pt x="682468" y="757810"/>
                </a:cubicBezTo>
                <a:cubicBezTo>
                  <a:pt x="678939" y="758030"/>
                  <a:pt x="676063" y="758646"/>
                  <a:pt x="673841" y="759659"/>
                </a:cubicBezTo>
                <a:cubicBezTo>
                  <a:pt x="673886" y="758560"/>
                  <a:pt x="673798" y="757080"/>
                  <a:pt x="673578" y="755220"/>
                </a:cubicBezTo>
                <a:cubicBezTo>
                  <a:pt x="673358" y="753359"/>
                  <a:pt x="672742" y="751372"/>
                  <a:pt x="671730" y="749257"/>
                </a:cubicBezTo>
                <a:cubicBezTo>
                  <a:pt x="670498" y="748264"/>
                  <a:pt x="668738" y="747660"/>
                  <a:pt x="666450" y="747444"/>
                </a:cubicBezTo>
                <a:cubicBezTo>
                  <a:pt x="664163" y="747228"/>
                  <a:pt x="662403" y="747142"/>
                  <a:pt x="661171" y="747185"/>
                </a:cubicBezTo>
                <a:cubicBezTo>
                  <a:pt x="652768" y="747056"/>
                  <a:pt x="644761" y="746797"/>
                  <a:pt x="637149" y="746408"/>
                </a:cubicBezTo>
                <a:cubicBezTo>
                  <a:pt x="629538" y="746020"/>
                  <a:pt x="622059" y="746279"/>
                  <a:pt x="614712" y="747185"/>
                </a:cubicBezTo>
                <a:cubicBezTo>
                  <a:pt x="604121" y="748391"/>
                  <a:pt x="593175" y="750641"/>
                  <a:pt x="581873" y="753935"/>
                </a:cubicBezTo>
                <a:cubicBezTo>
                  <a:pt x="570572" y="757228"/>
                  <a:pt x="559106" y="760545"/>
                  <a:pt x="547477" y="763885"/>
                </a:cubicBezTo>
                <a:cubicBezTo>
                  <a:pt x="538021" y="765250"/>
                  <a:pt x="528432" y="768331"/>
                  <a:pt x="518711" y="773129"/>
                </a:cubicBezTo>
                <a:cubicBezTo>
                  <a:pt x="508990" y="777928"/>
                  <a:pt x="498874" y="782594"/>
                  <a:pt x="488361" y="787128"/>
                </a:cubicBezTo>
                <a:cubicBezTo>
                  <a:pt x="484183" y="788096"/>
                  <a:pt x="481457" y="789857"/>
                  <a:pt x="480184" y="792410"/>
                </a:cubicBezTo>
                <a:cubicBezTo>
                  <a:pt x="478910" y="794963"/>
                  <a:pt x="478821" y="798837"/>
                  <a:pt x="479916" y="804032"/>
                </a:cubicBezTo>
                <a:lnTo>
                  <a:pt x="479916" y="896543"/>
                </a:lnTo>
                <a:cubicBezTo>
                  <a:pt x="479960" y="901857"/>
                  <a:pt x="479872" y="907039"/>
                  <a:pt x="479653" y="912089"/>
                </a:cubicBezTo>
                <a:cubicBezTo>
                  <a:pt x="479434" y="917139"/>
                  <a:pt x="478821" y="921794"/>
                  <a:pt x="477814" y="926054"/>
                </a:cubicBezTo>
                <a:lnTo>
                  <a:pt x="477814" y="938701"/>
                </a:lnTo>
                <a:cubicBezTo>
                  <a:pt x="478909" y="935671"/>
                  <a:pt x="479874" y="933827"/>
                  <a:pt x="480709" y="933168"/>
                </a:cubicBezTo>
                <a:cubicBezTo>
                  <a:pt x="481544" y="932509"/>
                  <a:pt x="481983" y="932246"/>
                  <a:pt x="482027" y="932377"/>
                </a:cubicBezTo>
                <a:lnTo>
                  <a:pt x="560145" y="873357"/>
                </a:lnTo>
                <a:cubicBezTo>
                  <a:pt x="562344" y="871293"/>
                  <a:pt x="564280" y="869097"/>
                  <a:pt x="565951" y="866769"/>
                </a:cubicBezTo>
                <a:cubicBezTo>
                  <a:pt x="567623" y="864442"/>
                  <a:pt x="568502" y="861719"/>
                  <a:pt x="568590" y="858601"/>
                </a:cubicBezTo>
                <a:cubicBezTo>
                  <a:pt x="566567" y="853249"/>
                  <a:pt x="565335" y="847661"/>
                  <a:pt x="564895" y="841840"/>
                </a:cubicBezTo>
                <a:cubicBezTo>
                  <a:pt x="564456" y="836018"/>
                  <a:pt x="564280" y="830458"/>
                  <a:pt x="564368" y="825162"/>
                </a:cubicBezTo>
                <a:lnTo>
                  <a:pt x="564368" y="812484"/>
                </a:lnTo>
                <a:cubicBezTo>
                  <a:pt x="566348" y="819786"/>
                  <a:pt x="567666" y="826788"/>
                  <a:pt x="568323" y="833492"/>
                </a:cubicBezTo>
                <a:cubicBezTo>
                  <a:pt x="568979" y="840195"/>
                  <a:pt x="569762" y="847160"/>
                  <a:pt x="570671" y="854386"/>
                </a:cubicBezTo>
                <a:cubicBezTo>
                  <a:pt x="571408" y="858514"/>
                  <a:pt x="572536" y="860797"/>
                  <a:pt x="574053" y="861236"/>
                </a:cubicBezTo>
                <a:cubicBezTo>
                  <a:pt x="575571" y="861675"/>
                  <a:pt x="579299" y="860797"/>
                  <a:pt x="585239" y="858601"/>
                </a:cubicBezTo>
                <a:cubicBezTo>
                  <a:pt x="591574" y="854257"/>
                  <a:pt x="598851" y="849801"/>
                  <a:pt x="607068" y="845233"/>
                </a:cubicBezTo>
                <a:cubicBezTo>
                  <a:pt x="615286" y="840665"/>
                  <a:pt x="624169" y="836757"/>
                  <a:pt x="633718" y="833511"/>
                </a:cubicBezTo>
                <a:cubicBezTo>
                  <a:pt x="642257" y="829510"/>
                  <a:pt x="651576" y="827075"/>
                  <a:pt x="661676" y="826205"/>
                </a:cubicBezTo>
                <a:cubicBezTo>
                  <a:pt x="671775" y="825336"/>
                  <a:pt x="682104" y="824988"/>
                  <a:pt x="692662" y="825162"/>
                </a:cubicBezTo>
                <a:lnTo>
                  <a:pt x="709392" y="825162"/>
                </a:lnTo>
                <a:cubicBezTo>
                  <a:pt x="721004" y="824108"/>
                  <a:pt x="731438" y="825670"/>
                  <a:pt x="740693" y="829847"/>
                </a:cubicBezTo>
                <a:cubicBezTo>
                  <a:pt x="749948" y="834024"/>
                  <a:pt x="757756" y="840798"/>
                  <a:pt x="764119" y="850170"/>
                </a:cubicBezTo>
                <a:cubicBezTo>
                  <a:pt x="770437" y="859480"/>
                  <a:pt x="775176" y="868790"/>
                  <a:pt x="778335" y="878099"/>
                </a:cubicBezTo>
                <a:cubicBezTo>
                  <a:pt x="781494" y="887409"/>
                  <a:pt x="783074" y="897773"/>
                  <a:pt x="783074" y="909191"/>
                </a:cubicBezTo>
                <a:cubicBezTo>
                  <a:pt x="782898" y="917710"/>
                  <a:pt x="781670" y="926493"/>
                  <a:pt x="779388" y="935539"/>
                </a:cubicBezTo>
                <a:cubicBezTo>
                  <a:pt x="777106" y="944585"/>
                  <a:pt x="774825" y="953368"/>
                  <a:pt x="772543" y="961888"/>
                </a:cubicBezTo>
                <a:cubicBezTo>
                  <a:pt x="760736" y="989330"/>
                  <a:pt x="745919" y="1016081"/>
                  <a:pt x="728093" y="1042141"/>
                </a:cubicBezTo>
                <a:cubicBezTo>
                  <a:pt x="710266" y="1068201"/>
                  <a:pt x="690774" y="1093331"/>
                  <a:pt x="669618" y="1117532"/>
                </a:cubicBezTo>
                <a:cubicBezTo>
                  <a:pt x="664206" y="1122668"/>
                  <a:pt x="658135" y="1127673"/>
                  <a:pt x="651404" y="1132546"/>
                </a:cubicBezTo>
                <a:cubicBezTo>
                  <a:pt x="644673" y="1137419"/>
                  <a:pt x="638073" y="1142951"/>
                  <a:pt x="631606" y="1149141"/>
                </a:cubicBezTo>
                <a:cubicBezTo>
                  <a:pt x="630418" y="1150151"/>
                  <a:pt x="628570" y="1150765"/>
                  <a:pt x="626063" y="1150985"/>
                </a:cubicBezTo>
                <a:cubicBezTo>
                  <a:pt x="623555" y="1151205"/>
                  <a:pt x="621179" y="1151292"/>
                  <a:pt x="618935" y="1151248"/>
                </a:cubicBezTo>
                <a:lnTo>
                  <a:pt x="631606" y="1144927"/>
                </a:lnTo>
                <a:lnTo>
                  <a:pt x="631606" y="1140712"/>
                </a:lnTo>
                <a:cubicBezTo>
                  <a:pt x="627339" y="1138693"/>
                  <a:pt x="622675" y="1137463"/>
                  <a:pt x="617616" y="1137024"/>
                </a:cubicBezTo>
                <a:cubicBezTo>
                  <a:pt x="612556" y="1136585"/>
                  <a:pt x="607365" y="1136410"/>
                  <a:pt x="602041" y="1136497"/>
                </a:cubicBezTo>
                <a:cubicBezTo>
                  <a:pt x="595811" y="1138517"/>
                  <a:pt x="590390" y="1138693"/>
                  <a:pt x="585778" y="1137024"/>
                </a:cubicBezTo>
                <a:cubicBezTo>
                  <a:pt x="581167" y="1135356"/>
                  <a:pt x="576825" y="1132371"/>
                  <a:pt x="572753" y="1128068"/>
                </a:cubicBezTo>
                <a:cubicBezTo>
                  <a:pt x="570670" y="1127893"/>
                  <a:pt x="568576" y="1126664"/>
                  <a:pt x="566471" y="1124381"/>
                </a:cubicBezTo>
                <a:cubicBezTo>
                  <a:pt x="564366" y="1122098"/>
                  <a:pt x="562258" y="1119815"/>
                  <a:pt x="560145" y="1117532"/>
                </a:cubicBezTo>
                <a:cubicBezTo>
                  <a:pt x="560013" y="1116522"/>
                  <a:pt x="559221" y="1115908"/>
                  <a:pt x="557770" y="1115688"/>
                </a:cubicBezTo>
                <a:cubicBezTo>
                  <a:pt x="556318" y="1115469"/>
                  <a:pt x="554999" y="1115381"/>
                  <a:pt x="553811" y="1115425"/>
                </a:cubicBezTo>
                <a:cubicBezTo>
                  <a:pt x="547257" y="1115381"/>
                  <a:pt x="542419" y="1113361"/>
                  <a:pt x="539296" y="1109366"/>
                </a:cubicBezTo>
                <a:cubicBezTo>
                  <a:pt x="536173" y="1105371"/>
                  <a:pt x="536085" y="1099664"/>
                  <a:pt x="539032" y="1092245"/>
                </a:cubicBezTo>
                <a:cubicBezTo>
                  <a:pt x="539120" y="1091198"/>
                  <a:pt x="539472" y="1089627"/>
                  <a:pt x="540088" y="1087533"/>
                </a:cubicBezTo>
                <a:cubicBezTo>
                  <a:pt x="540704" y="1085439"/>
                  <a:pt x="541056" y="1082821"/>
                  <a:pt x="541144" y="1079680"/>
                </a:cubicBezTo>
                <a:cubicBezTo>
                  <a:pt x="538900" y="1082690"/>
                  <a:pt x="536525" y="1085571"/>
                  <a:pt x="534018" y="1088323"/>
                </a:cubicBezTo>
                <a:cubicBezTo>
                  <a:pt x="531511" y="1091076"/>
                  <a:pt x="529663" y="1094490"/>
                  <a:pt x="528476" y="1098567"/>
                </a:cubicBezTo>
                <a:cubicBezTo>
                  <a:pt x="524385" y="1102737"/>
                  <a:pt x="520427" y="1105459"/>
                  <a:pt x="516600" y="1106732"/>
                </a:cubicBezTo>
                <a:cubicBezTo>
                  <a:pt x="512773" y="1108005"/>
                  <a:pt x="508287" y="1108093"/>
                  <a:pt x="503140" y="1106996"/>
                </a:cubicBezTo>
                <a:cubicBezTo>
                  <a:pt x="501073" y="1106864"/>
                  <a:pt x="499402" y="1106601"/>
                  <a:pt x="498126" y="1106205"/>
                </a:cubicBezTo>
                <a:cubicBezTo>
                  <a:pt x="496850" y="1105810"/>
                  <a:pt x="495707" y="1106074"/>
                  <a:pt x="494695" y="1106996"/>
                </a:cubicBezTo>
                <a:cubicBezTo>
                  <a:pt x="488450" y="1107962"/>
                  <a:pt x="483002" y="1107610"/>
                  <a:pt x="478351" y="1105942"/>
                </a:cubicBezTo>
                <a:cubicBezTo>
                  <a:pt x="473701" y="1104274"/>
                  <a:pt x="469318" y="1101815"/>
                  <a:pt x="465202" y="1098567"/>
                </a:cubicBezTo>
                <a:cubicBezTo>
                  <a:pt x="461873" y="1094403"/>
                  <a:pt x="458020" y="1091163"/>
                  <a:pt x="453640" y="1088847"/>
                </a:cubicBezTo>
                <a:cubicBezTo>
                  <a:pt x="449261" y="1086530"/>
                  <a:pt x="445407" y="1084871"/>
                  <a:pt x="442079" y="1083868"/>
                </a:cubicBezTo>
                <a:cubicBezTo>
                  <a:pt x="434853" y="1100745"/>
                  <a:pt x="427759" y="1117500"/>
                  <a:pt x="420796" y="1134133"/>
                </a:cubicBezTo>
                <a:cubicBezTo>
                  <a:pt x="413832" y="1150767"/>
                  <a:pt x="406212" y="1167008"/>
                  <a:pt x="397936" y="1182858"/>
                </a:cubicBezTo>
                <a:cubicBezTo>
                  <a:pt x="377265" y="1227110"/>
                  <a:pt x="349238" y="1267148"/>
                  <a:pt x="313853" y="1302972"/>
                </a:cubicBezTo>
                <a:cubicBezTo>
                  <a:pt x="306320" y="1311491"/>
                  <a:pt x="297199" y="1319740"/>
                  <a:pt x="286490" y="1327721"/>
                </a:cubicBezTo>
                <a:cubicBezTo>
                  <a:pt x="275781" y="1335701"/>
                  <a:pt x="264539" y="1342874"/>
                  <a:pt x="252765" y="1349239"/>
                </a:cubicBezTo>
                <a:cubicBezTo>
                  <a:pt x="244373" y="1354417"/>
                  <a:pt x="235850" y="1357636"/>
                  <a:pt x="227195" y="1358898"/>
                </a:cubicBezTo>
                <a:cubicBezTo>
                  <a:pt x="218540" y="1360160"/>
                  <a:pt x="209489" y="1359725"/>
                  <a:pt x="200043" y="1357593"/>
                </a:cubicBezTo>
                <a:cubicBezTo>
                  <a:pt x="196924" y="1357245"/>
                  <a:pt x="194200" y="1355853"/>
                  <a:pt x="191872" y="1353416"/>
                </a:cubicBezTo>
                <a:cubicBezTo>
                  <a:pt x="189543" y="1350979"/>
                  <a:pt x="187346" y="1349587"/>
                  <a:pt x="185281" y="1349239"/>
                </a:cubicBezTo>
                <a:cubicBezTo>
                  <a:pt x="189499" y="1349500"/>
                  <a:pt x="193717" y="1350544"/>
                  <a:pt x="197935" y="1352371"/>
                </a:cubicBezTo>
                <a:cubicBezTo>
                  <a:pt x="202152" y="1354199"/>
                  <a:pt x="206370" y="1355243"/>
                  <a:pt x="210588" y="1355504"/>
                </a:cubicBezTo>
                <a:cubicBezTo>
                  <a:pt x="218276" y="1356331"/>
                  <a:pt x="226624" y="1355200"/>
                  <a:pt x="235630" y="1352110"/>
                </a:cubicBezTo>
                <a:cubicBezTo>
                  <a:pt x="244637" y="1349021"/>
                  <a:pt x="252457" y="1345279"/>
                  <a:pt x="259091" y="1340884"/>
                </a:cubicBezTo>
                <a:cubicBezTo>
                  <a:pt x="247756" y="1343974"/>
                  <a:pt x="237212" y="1345627"/>
                  <a:pt x="227458" y="1345845"/>
                </a:cubicBezTo>
                <a:cubicBezTo>
                  <a:pt x="217705" y="1346062"/>
                  <a:pt x="207161" y="1345105"/>
                  <a:pt x="195826" y="1342973"/>
                </a:cubicBezTo>
                <a:cubicBezTo>
                  <a:pt x="194596" y="1341798"/>
                  <a:pt x="192838" y="1341537"/>
                  <a:pt x="190554" y="1342190"/>
                </a:cubicBezTo>
                <a:cubicBezTo>
                  <a:pt x="188269" y="1342842"/>
                  <a:pt x="186512" y="1345192"/>
                  <a:pt x="185281" y="1349239"/>
                </a:cubicBezTo>
                <a:cubicBezTo>
                  <a:pt x="183304" y="1348977"/>
                  <a:pt x="181459" y="1347933"/>
                  <a:pt x="179746" y="1346106"/>
                </a:cubicBezTo>
                <a:cubicBezTo>
                  <a:pt x="178032" y="1344278"/>
                  <a:pt x="175660" y="1343234"/>
                  <a:pt x="172628" y="1342973"/>
                </a:cubicBezTo>
                <a:cubicBezTo>
                  <a:pt x="164410" y="1342843"/>
                  <a:pt x="157128" y="1341005"/>
                  <a:pt x="150782" y="1337460"/>
                </a:cubicBezTo>
                <a:cubicBezTo>
                  <a:pt x="144436" y="1333915"/>
                  <a:pt x="137724" y="1329443"/>
                  <a:pt x="130644" y="1324045"/>
                </a:cubicBezTo>
                <a:cubicBezTo>
                  <a:pt x="129428" y="1322947"/>
                  <a:pt x="127691" y="1321981"/>
                  <a:pt x="125432" y="1321147"/>
                </a:cubicBezTo>
                <a:cubicBezTo>
                  <a:pt x="123173" y="1320313"/>
                  <a:pt x="121436" y="1319874"/>
                  <a:pt x="120220" y="1319830"/>
                </a:cubicBezTo>
                <a:cubicBezTo>
                  <a:pt x="116790" y="1318645"/>
                  <a:pt x="113494" y="1316274"/>
                  <a:pt x="110332" y="1312718"/>
                </a:cubicBezTo>
                <a:cubicBezTo>
                  <a:pt x="107170" y="1309162"/>
                  <a:pt x="105477" y="1305211"/>
                  <a:pt x="105255" y="1300865"/>
                </a:cubicBezTo>
                <a:cubicBezTo>
                  <a:pt x="106413" y="1294587"/>
                  <a:pt x="108372" y="1288704"/>
                  <a:pt x="111134" y="1283216"/>
                </a:cubicBezTo>
                <a:cubicBezTo>
                  <a:pt x="113895" y="1277729"/>
                  <a:pt x="116924" y="1272373"/>
                  <a:pt x="120220" y="1267148"/>
                </a:cubicBezTo>
                <a:cubicBezTo>
                  <a:pt x="124476" y="1258895"/>
                  <a:pt x="128472" y="1251168"/>
                  <a:pt x="132208" y="1243969"/>
                </a:cubicBezTo>
                <a:cubicBezTo>
                  <a:pt x="135943" y="1236769"/>
                  <a:pt x="138896" y="1229042"/>
                  <a:pt x="141068" y="1220789"/>
                </a:cubicBezTo>
                <a:cubicBezTo>
                  <a:pt x="143022" y="1219515"/>
                  <a:pt x="144325" y="1217320"/>
                  <a:pt x="144977" y="1214203"/>
                </a:cubicBezTo>
                <a:cubicBezTo>
                  <a:pt x="145628" y="1211086"/>
                  <a:pt x="146410" y="1208364"/>
                  <a:pt x="147322" y="1206038"/>
                </a:cubicBezTo>
                <a:cubicBezTo>
                  <a:pt x="148289" y="1215520"/>
                  <a:pt x="150046" y="1223949"/>
                  <a:pt x="152594" y="1231325"/>
                </a:cubicBezTo>
                <a:cubicBezTo>
                  <a:pt x="155143" y="1238700"/>
                  <a:pt x="159009" y="1245022"/>
                  <a:pt x="164193" y="1250290"/>
                </a:cubicBezTo>
                <a:cubicBezTo>
                  <a:pt x="168455" y="1246076"/>
                  <a:pt x="172584" y="1241861"/>
                  <a:pt x="176582" y="1237647"/>
                </a:cubicBezTo>
                <a:cubicBezTo>
                  <a:pt x="180580" y="1233432"/>
                  <a:pt x="184183" y="1229218"/>
                  <a:pt x="187390" y="1225003"/>
                </a:cubicBezTo>
                <a:cubicBezTo>
                  <a:pt x="202899" y="1199712"/>
                  <a:pt x="216167" y="1173905"/>
                  <a:pt x="227195" y="1147580"/>
                </a:cubicBezTo>
                <a:cubicBezTo>
                  <a:pt x="238222" y="1121256"/>
                  <a:pt x="248854" y="1094434"/>
                  <a:pt x="259091" y="1067116"/>
                </a:cubicBezTo>
                <a:cubicBezTo>
                  <a:pt x="264231" y="1052221"/>
                  <a:pt x="268713" y="1036372"/>
                  <a:pt x="272535" y="1019570"/>
                </a:cubicBezTo>
                <a:cubicBezTo>
                  <a:pt x="276357" y="1002768"/>
                  <a:pt x="280311" y="986351"/>
                  <a:pt x="284397" y="970319"/>
                </a:cubicBezTo>
                <a:lnTo>
                  <a:pt x="292832" y="932377"/>
                </a:lnTo>
                <a:lnTo>
                  <a:pt x="292832" y="923946"/>
                </a:lnTo>
                <a:cubicBezTo>
                  <a:pt x="289714" y="926932"/>
                  <a:pt x="286988" y="929391"/>
                  <a:pt x="284652" y="931323"/>
                </a:cubicBezTo>
                <a:cubicBezTo>
                  <a:pt x="282317" y="933255"/>
                  <a:pt x="280100" y="935715"/>
                  <a:pt x="278003" y="938701"/>
                </a:cubicBezTo>
                <a:lnTo>
                  <a:pt x="275895" y="938701"/>
                </a:lnTo>
                <a:cubicBezTo>
                  <a:pt x="277037" y="935583"/>
                  <a:pt x="278442" y="933387"/>
                  <a:pt x="280111" y="932114"/>
                </a:cubicBezTo>
                <a:cubicBezTo>
                  <a:pt x="281779" y="930840"/>
                  <a:pt x="283185" y="930225"/>
                  <a:pt x="284326" y="930269"/>
                </a:cubicBezTo>
                <a:cubicBezTo>
                  <a:pt x="289508" y="924824"/>
                  <a:pt x="293372" y="918852"/>
                  <a:pt x="295919" y="912352"/>
                </a:cubicBezTo>
                <a:cubicBezTo>
                  <a:pt x="298466" y="905853"/>
                  <a:pt x="300222" y="899881"/>
                  <a:pt x="301188" y="894435"/>
                </a:cubicBezTo>
                <a:cubicBezTo>
                  <a:pt x="302330" y="883759"/>
                  <a:pt x="303735" y="872966"/>
                  <a:pt x="305404" y="862056"/>
                </a:cubicBezTo>
                <a:cubicBezTo>
                  <a:pt x="307073" y="851146"/>
                  <a:pt x="308478" y="840938"/>
                  <a:pt x="309619" y="831432"/>
                </a:cubicBezTo>
                <a:cubicBezTo>
                  <a:pt x="311683" y="813629"/>
                  <a:pt x="313352" y="796496"/>
                  <a:pt x="314625" y="780031"/>
                </a:cubicBezTo>
                <a:cubicBezTo>
                  <a:pt x="315899" y="763566"/>
                  <a:pt x="317040" y="747029"/>
                  <a:pt x="318050" y="730420"/>
                </a:cubicBezTo>
                <a:cubicBezTo>
                  <a:pt x="321168" y="709233"/>
                  <a:pt x="323891" y="688316"/>
                  <a:pt x="326218" y="667668"/>
                </a:cubicBezTo>
                <a:cubicBezTo>
                  <a:pt x="328545" y="647020"/>
                  <a:pt x="330741" y="627181"/>
                  <a:pt x="332805" y="608150"/>
                </a:cubicBezTo>
                <a:lnTo>
                  <a:pt x="332805" y="597669"/>
                </a:lnTo>
                <a:cubicBezTo>
                  <a:pt x="301099" y="604482"/>
                  <a:pt x="269134" y="609198"/>
                  <a:pt x="236910" y="611819"/>
                </a:cubicBezTo>
                <a:cubicBezTo>
                  <a:pt x="204687" y="614439"/>
                  <a:pt x="172739" y="611819"/>
                  <a:pt x="141068" y="603958"/>
                </a:cubicBezTo>
                <a:cubicBezTo>
                  <a:pt x="141242" y="601949"/>
                  <a:pt x="141937" y="600726"/>
                  <a:pt x="143153" y="600289"/>
                </a:cubicBezTo>
                <a:cubicBezTo>
                  <a:pt x="144369" y="599853"/>
                  <a:pt x="145064" y="599678"/>
                  <a:pt x="145238" y="599765"/>
                </a:cubicBezTo>
                <a:cubicBezTo>
                  <a:pt x="132755" y="598455"/>
                  <a:pt x="121125" y="595311"/>
                  <a:pt x="110345" y="590332"/>
                </a:cubicBezTo>
                <a:cubicBezTo>
                  <a:pt x="99565" y="585354"/>
                  <a:pt x="89476" y="580113"/>
                  <a:pt x="80077" y="574610"/>
                </a:cubicBezTo>
                <a:lnTo>
                  <a:pt x="73794" y="570418"/>
                </a:lnTo>
                <a:cubicBezTo>
                  <a:pt x="61351" y="563331"/>
                  <a:pt x="53753" y="556497"/>
                  <a:pt x="51000" y="549916"/>
                </a:cubicBezTo>
                <a:cubicBezTo>
                  <a:pt x="48247" y="543334"/>
                  <a:pt x="49562" y="535431"/>
                  <a:pt x="54943" y="526207"/>
                </a:cubicBezTo>
                <a:cubicBezTo>
                  <a:pt x="60005" y="516721"/>
                  <a:pt x="65067" y="507235"/>
                  <a:pt x="70128" y="497748"/>
                </a:cubicBezTo>
                <a:cubicBezTo>
                  <a:pt x="75190" y="488262"/>
                  <a:pt x="81299" y="478776"/>
                  <a:pt x="88455" y="469289"/>
                </a:cubicBezTo>
                <a:cubicBezTo>
                  <a:pt x="91592" y="466083"/>
                  <a:pt x="95267" y="462482"/>
                  <a:pt x="99478" y="458485"/>
                </a:cubicBezTo>
                <a:cubicBezTo>
                  <a:pt x="103690" y="454489"/>
                  <a:pt x="108466" y="450360"/>
                  <a:pt x="113806" y="446101"/>
                </a:cubicBezTo>
                <a:cubicBezTo>
                  <a:pt x="109620" y="453566"/>
                  <a:pt x="106769" y="461296"/>
                  <a:pt x="105255" y="469289"/>
                </a:cubicBezTo>
                <a:cubicBezTo>
                  <a:pt x="103740" y="477282"/>
                  <a:pt x="103028" y="485012"/>
                  <a:pt x="103117" y="492478"/>
                </a:cubicBezTo>
                <a:cubicBezTo>
                  <a:pt x="104187" y="499637"/>
                  <a:pt x="106322" y="505873"/>
                  <a:pt x="109524" y="511187"/>
                </a:cubicBezTo>
                <a:cubicBezTo>
                  <a:pt x="112725" y="516501"/>
                  <a:pt x="116985" y="522211"/>
                  <a:pt x="122305" y="528315"/>
                </a:cubicBezTo>
                <a:cubicBezTo>
                  <a:pt x="129776" y="532356"/>
                  <a:pt x="137263" y="534288"/>
                  <a:pt x="144765" y="534113"/>
                </a:cubicBezTo>
                <a:cubicBezTo>
                  <a:pt x="152268" y="533937"/>
                  <a:pt x="158741" y="532707"/>
                  <a:pt x="164184" y="530423"/>
                </a:cubicBezTo>
                <a:cubicBezTo>
                  <a:pt x="192551" y="518829"/>
                  <a:pt x="220128" y="507235"/>
                  <a:pt x="246914" y="495640"/>
                </a:cubicBezTo>
                <a:cubicBezTo>
                  <a:pt x="273700" y="484046"/>
                  <a:pt x="300222" y="472451"/>
                  <a:pt x="326481" y="460857"/>
                </a:cubicBezTo>
                <a:cubicBezTo>
                  <a:pt x="334825" y="458661"/>
                  <a:pt x="340797" y="455148"/>
                  <a:pt x="344398" y="450317"/>
                </a:cubicBezTo>
                <a:cubicBezTo>
                  <a:pt x="347999" y="445486"/>
                  <a:pt x="349755" y="439864"/>
                  <a:pt x="349668" y="433452"/>
                </a:cubicBezTo>
                <a:cubicBezTo>
                  <a:pt x="349711" y="424932"/>
                  <a:pt x="350146" y="416675"/>
                  <a:pt x="350972" y="408682"/>
                </a:cubicBezTo>
                <a:cubicBezTo>
                  <a:pt x="351799" y="400689"/>
                  <a:pt x="352755" y="393486"/>
                  <a:pt x="353843" y="387074"/>
                </a:cubicBezTo>
                <a:cubicBezTo>
                  <a:pt x="354799" y="385714"/>
                  <a:pt x="355495" y="383700"/>
                  <a:pt x="355930" y="381031"/>
                </a:cubicBezTo>
                <a:cubicBezTo>
                  <a:pt x="356365" y="378362"/>
                  <a:pt x="357061" y="376875"/>
                  <a:pt x="358018" y="376569"/>
                </a:cubicBezTo>
                <a:cubicBezTo>
                  <a:pt x="363277" y="374411"/>
                  <a:pt x="368936" y="371993"/>
                  <a:pt x="374994" y="369317"/>
                </a:cubicBezTo>
                <a:cubicBezTo>
                  <a:pt x="381052" y="366640"/>
                  <a:pt x="387263" y="364223"/>
                  <a:pt x="393628" y="362064"/>
                </a:cubicBezTo>
                <a:lnTo>
                  <a:pt x="406276" y="362064"/>
                </a:lnTo>
                <a:cubicBezTo>
                  <a:pt x="400874" y="362927"/>
                  <a:pt x="395868" y="364309"/>
                  <a:pt x="391256" y="366208"/>
                </a:cubicBezTo>
                <a:cubicBezTo>
                  <a:pt x="386645" y="368108"/>
                  <a:pt x="383220" y="371561"/>
                  <a:pt x="380980" y="376569"/>
                </a:cubicBezTo>
                <a:lnTo>
                  <a:pt x="380980" y="384966"/>
                </a:lnTo>
                <a:cubicBezTo>
                  <a:pt x="381988" y="390368"/>
                  <a:pt x="383134" y="396429"/>
                  <a:pt x="384420" y="403148"/>
                </a:cubicBezTo>
                <a:cubicBezTo>
                  <a:pt x="385705" y="409868"/>
                  <a:pt x="387408" y="416455"/>
                  <a:pt x="389527" y="422911"/>
                </a:cubicBezTo>
                <a:cubicBezTo>
                  <a:pt x="389483" y="427084"/>
                  <a:pt x="390097" y="429807"/>
                  <a:pt x="391367" y="431080"/>
                </a:cubicBezTo>
                <a:cubicBezTo>
                  <a:pt x="392637" y="432354"/>
                  <a:pt x="394826" y="432442"/>
                  <a:pt x="397936" y="431344"/>
                </a:cubicBezTo>
                <a:cubicBezTo>
                  <a:pt x="415888" y="420891"/>
                  <a:pt x="434111" y="411230"/>
                  <a:pt x="452604" y="402362"/>
                </a:cubicBezTo>
                <a:cubicBezTo>
                  <a:pt x="471097" y="393494"/>
                  <a:pt x="489350" y="384897"/>
                  <a:pt x="507363" y="376569"/>
                </a:cubicBezTo>
                <a:cubicBezTo>
                  <a:pt x="508374" y="376396"/>
                  <a:pt x="508990" y="375706"/>
                  <a:pt x="509210" y="374497"/>
                </a:cubicBezTo>
                <a:cubicBezTo>
                  <a:pt x="509430" y="373288"/>
                  <a:pt x="509518" y="372598"/>
                  <a:pt x="509474" y="372425"/>
                </a:cubicBezTo>
                <a:cubicBezTo>
                  <a:pt x="508550" y="368235"/>
                  <a:pt x="506703" y="365209"/>
                  <a:pt x="503932" y="363347"/>
                </a:cubicBezTo>
                <a:cubicBezTo>
                  <a:pt x="501161" y="361484"/>
                  <a:pt x="496674" y="361057"/>
                  <a:pt x="490473" y="362064"/>
                </a:cubicBezTo>
                <a:lnTo>
                  <a:pt x="467304" y="362064"/>
                </a:lnTo>
                <a:lnTo>
                  <a:pt x="467304" y="359959"/>
                </a:lnTo>
                <a:lnTo>
                  <a:pt x="498918" y="359959"/>
                </a:lnTo>
                <a:cubicBezTo>
                  <a:pt x="476719" y="327287"/>
                  <a:pt x="454272" y="294747"/>
                  <a:pt x="431579" y="262339"/>
                </a:cubicBezTo>
                <a:cubicBezTo>
                  <a:pt x="408886" y="229930"/>
                  <a:pt x="386460" y="197916"/>
                  <a:pt x="364302" y="166297"/>
                </a:cubicBezTo>
                <a:lnTo>
                  <a:pt x="360098" y="168402"/>
                </a:lnTo>
                <a:lnTo>
                  <a:pt x="360098" y="181032"/>
                </a:lnTo>
                <a:lnTo>
                  <a:pt x="357996" y="181032"/>
                </a:lnTo>
                <a:cubicBezTo>
                  <a:pt x="357952" y="177699"/>
                  <a:pt x="357515" y="173840"/>
                  <a:pt x="356682" y="169454"/>
                </a:cubicBezTo>
                <a:cubicBezTo>
                  <a:pt x="355850" y="165069"/>
                  <a:pt x="354887" y="161210"/>
                  <a:pt x="353792" y="157877"/>
                </a:cubicBezTo>
                <a:cubicBezTo>
                  <a:pt x="353792" y="155333"/>
                  <a:pt x="354318" y="153053"/>
                  <a:pt x="355369" y="151035"/>
                </a:cubicBezTo>
                <a:cubicBezTo>
                  <a:pt x="356420" y="149018"/>
                  <a:pt x="357996" y="149895"/>
                  <a:pt x="360098" y="153667"/>
                </a:cubicBezTo>
                <a:cubicBezTo>
                  <a:pt x="367368" y="155728"/>
                  <a:pt x="373849" y="158447"/>
                  <a:pt x="379542" y="161824"/>
                </a:cubicBezTo>
                <a:cubicBezTo>
                  <a:pt x="385235" y="165200"/>
                  <a:pt x="390666" y="169498"/>
                  <a:pt x="395833" y="174717"/>
                </a:cubicBezTo>
                <a:cubicBezTo>
                  <a:pt x="397936" y="174936"/>
                  <a:pt x="400038" y="176076"/>
                  <a:pt x="402140" y="178138"/>
                </a:cubicBezTo>
                <a:cubicBezTo>
                  <a:pt x="404242" y="180199"/>
                  <a:pt x="406344" y="181865"/>
                  <a:pt x="408446" y="183137"/>
                </a:cubicBezTo>
                <a:cubicBezTo>
                  <a:pt x="442062" y="210502"/>
                  <a:pt x="473627" y="239973"/>
                  <a:pt x="503140" y="271548"/>
                </a:cubicBezTo>
                <a:lnTo>
                  <a:pt x="568590" y="341014"/>
                </a:lnTo>
                <a:cubicBezTo>
                  <a:pt x="570671" y="343850"/>
                  <a:pt x="572753" y="344986"/>
                  <a:pt x="574834" y="344422"/>
                </a:cubicBezTo>
                <a:cubicBezTo>
                  <a:pt x="576915" y="343858"/>
                  <a:pt x="578996" y="343424"/>
                  <a:pt x="581077" y="343119"/>
                </a:cubicBezTo>
                <a:cubicBezTo>
                  <a:pt x="593718" y="336892"/>
                  <a:pt x="606784" y="331454"/>
                  <a:pt x="620274" y="326805"/>
                </a:cubicBezTo>
                <a:cubicBezTo>
                  <a:pt x="633765" y="322156"/>
                  <a:pt x="647397" y="317771"/>
                  <a:pt x="661171" y="313649"/>
                </a:cubicBezTo>
                <a:cubicBezTo>
                  <a:pt x="671771" y="309395"/>
                  <a:pt x="682615" y="306851"/>
                  <a:pt x="693703" y="306018"/>
                </a:cubicBezTo>
                <a:cubicBezTo>
                  <a:pt x="704791" y="305185"/>
                  <a:pt x="715627" y="306325"/>
                  <a:pt x="726210" y="309439"/>
                </a:cubicBezTo>
                <a:cubicBezTo>
                  <a:pt x="727351" y="311456"/>
                  <a:pt x="728755" y="312684"/>
                  <a:pt x="730422" y="313122"/>
                </a:cubicBezTo>
                <a:cubicBezTo>
                  <a:pt x="732090" y="313561"/>
                  <a:pt x="733494" y="313736"/>
                  <a:pt x="734634" y="313649"/>
                </a:cubicBezTo>
                <a:cubicBezTo>
                  <a:pt x="744463" y="313342"/>
                  <a:pt x="751132" y="313955"/>
                  <a:pt x="754642" y="315490"/>
                </a:cubicBezTo>
                <a:cubicBezTo>
                  <a:pt x="758152" y="317025"/>
                  <a:pt x="762715" y="321323"/>
                  <a:pt x="768331" y="328384"/>
                </a:cubicBezTo>
                <a:cubicBezTo>
                  <a:pt x="774606" y="326323"/>
                  <a:pt x="780485" y="324130"/>
                  <a:pt x="785969" y="321806"/>
                </a:cubicBezTo>
                <a:cubicBezTo>
                  <a:pt x="791454" y="319481"/>
                  <a:pt x="796807" y="316762"/>
                  <a:pt x="802028" y="313649"/>
                </a:cubicBezTo>
                <a:cubicBezTo>
                  <a:pt x="833619" y="303474"/>
                  <a:pt x="865210" y="294352"/>
                  <a:pt x="896801" y="286283"/>
                </a:cubicBezTo>
                <a:cubicBezTo>
                  <a:pt x="902022" y="284354"/>
                  <a:pt x="907901" y="283477"/>
                  <a:pt x="914439" y="283652"/>
                </a:cubicBezTo>
                <a:cubicBezTo>
                  <a:pt x="920976" y="283827"/>
                  <a:pt x="928435" y="284003"/>
                  <a:pt x="936816" y="284178"/>
                </a:cubicBezTo>
                <a:cubicBezTo>
                  <a:pt x="934753" y="283038"/>
                  <a:pt x="933086" y="281635"/>
                  <a:pt x="931814" y="279968"/>
                </a:cubicBezTo>
                <a:cubicBezTo>
                  <a:pt x="930541" y="278302"/>
                  <a:pt x="929400" y="276898"/>
                  <a:pt x="928391" y="275758"/>
                </a:cubicBezTo>
                <a:cubicBezTo>
                  <a:pt x="913561" y="258128"/>
                  <a:pt x="898468" y="241288"/>
                  <a:pt x="883111" y="225237"/>
                </a:cubicBezTo>
                <a:cubicBezTo>
                  <a:pt x="867754" y="209187"/>
                  <a:pt x="852661" y="192346"/>
                  <a:pt x="837831" y="174717"/>
                </a:cubicBezTo>
                <a:cubicBezTo>
                  <a:pt x="823220" y="156912"/>
                  <a:pt x="809268" y="139370"/>
                  <a:pt x="795973" y="122091"/>
                </a:cubicBezTo>
                <a:cubicBezTo>
                  <a:pt x="782679" y="104813"/>
                  <a:pt x="769253" y="87271"/>
                  <a:pt x="755695" y="69466"/>
                </a:cubicBezTo>
                <a:cubicBezTo>
                  <a:pt x="748103" y="59028"/>
                  <a:pt x="739594" y="49380"/>
                  <a:pt x="730168" y="40521"/>
                </a:cubicBezTo>
                <a:cubicBezTo>
                  <a:pt x="720743" y="31663"/>
                  <a:pt x="711726" y="23067"/>
                  <a:pt x="703118" y="14735"/>
                </a:cubicBezTo>
                <a:cubicBezTo>
                  <a:pt x="703031" y="11621"/>
                  <a:pt x="702682" y="9429"/>
                  <a:pt x="702073" y="8157"/>
                </a:cubicBezTo>
                <a:cubicBezTo>
                  <a:pt x="701463" y="6885"/>
                  <a:pt x="701114" y="6271"/>
                  <a:pt x="701027" y="6315"/>
                </a:cubicBezTo>
                <a:cubicBezTo>
                  <a:pt x="701985" y="4341"/>
                  <a:pt x="703205" y="3026"/>
                  <a:pt x="704686" y="2368"/>
                </a:cubicBezTo>
                <a:cubicBezTo>
                  <a:pt x="706168" y="1710"/>
                  <a:pt x="708433" y="921"/>
                  <a:pt x="71148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6600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0F2C2CF-7BDE-CED6-C7CA-DD287F7E4ACD}"/>
              </a:ext>
            </a:extLst>
          </p:cNvPr>
          <p:cNvSpPr txBox="1"/>
          <p:nvPr/>
        </p:nvSpPr>
        <p:spPr>
          <a:xfrm>
            <a:off x="4452636" y="3826089"/>
            <a:ext cx="3286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29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5421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A286CAB-8511-2F47-6CAD-D7B3891ED5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468"/>
          <a:stretch>
            <a:fillRect/>
          </a:stretch>
        </p:blipFill>
        <p:spPr>
          <a:xfrm>
            <a:off x="0" y="2270677"/>
            <a:ext cx="12180850" cy="4566562"/>
          </a:xfrm>
          <a:custGeom>
            <a:avLst/>
            <a:gdLst>
              <a:gd name="connsiteX0" fmla="*/ 0 w 12180850"/>
              <a:gd name="connsiteY0" fmla="*/ 0 h 4566562"/>
              <a:gd name="connsiteX1" fmla="*/ 12180850 w 12180850"/>
              <a:gd name="connsiteY1" fmla="*/ 0 h 4566562"/>
              <a:gd name="connsiteX2" fmla="*/ 12180850 w 12180850"/>
              <a:gd name="connsiteY2" fmla="*/ 4566562 h 4566562"/>
              <a:gd name="connsiteX3" fmla="*/ 0 w 12180850"/>
              <a:gd name="connsiteY3" fmla="*/ 4566562 h 45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50" h="4566562">
                <a:moveTo>
                  <a:pt x="0" y="0"/>
                </a:moveTo>
                <a:lnTo>
                  <a:pt x="12180850" y="0"/>
                </a:lnTo>
                <a:lnTo>
                  <a:pt x="12180850" y="4566562"/>
                </a:lnTo>
                <a:lnTo>
                  <a:pt x="0" y="4566562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EA6F94-D2A0-E26A-8C5B-A07ABEB062D3}"/>
              </a:ext>
            </a:extLst>
          </p:cNvPr>
          <p:cNvSpPr txBox="1"/>
          <p:nvPr/>
        </p:nvSpPr>
        <p:spPr>
          <a:xfrm>
            <a:off x="3008627" y="1211367"/>
            <a:ext cx="4457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01</a:t>
            </a:r>
            <a:endParaRPr lang="zh-CN" altLang="en-US" sz="199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46BF2C-EA48-E36A-95FF-C194A479407E}"/>
              </a:ext>
            </a:extLst>
          </p:cNvPr>
          <p:cNvCxnSpPr>
            <a:cxnSpLocks/>
          </p:cNvCxnSpPr>
          <p:nvPr/>
        </p:nvCxnSpPr>
        <p:spPr>
          <a:xfrm>
            <a:off x="5873772" y="1955409"/>
            <a:ext cx="0" cy="166662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08DA3C3-CA6A-C34D-9638-618B094D365E}"/>
              </a:ext>
            </a:extLst>
          </p:cNvPr>
          <p:cNvSpPr txBox="1"/>
          <p:nvPr/>
        </p:nvSpPr>
        <p:spPr>
          <a:xfrm>
            <a:off x="6099701" y="2080836"/>
            <a:ext cx="235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B042B3-06C5-8FE4-99AD-95DF4287875B}"/>
              </a:ext>
            </a:extLst>
          </p:cNvPr>
          <p:cNvSpPr txBox="1"/>
          <p:nvPr/>
        </p:nvSpPr>
        <p:spPr>
          <a:xfrm>
            <a:off x="6099701" y="2788722"/>
            <a:ext cx="393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0679B5-C28F-AEC3-A6D1-AF5FB2361E77}"/>
              </a:ext>
            </a:extLst>
          </p:cNvPr>
          <p:cNvGrpSpPr/>
          <p:nvPr/>
        </p:nvGrpSpPr>
        <p:grpSpPr>
          <a:xfrm rot="17100000" flipH="1">
            <a:off x="9837010" y="1783798"/>
            <a:ext cx="3894006" cy="6314945"/>
            <a:chOff x="6842373" y="1502803"/>
            <a:chExt cx="4899378" cy="794536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FB97621-17EB-765A-AD6A-BDB4B6BF7F7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ADFDB7-E9BB-BA9B-5FEF-835EBD66864C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A80E4F6-2F24-E7E0-3390-D35E9626ADF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E320A9-FC16-71F7-A0DB-9CFBFC182BE1}"/>
              </a:ext>
            </a:extLst>
          </p:cNvPr>
          <p:cNvGrpSpPr/>
          <p:nvPr/>
        </p:nvGrpSpPr>
        <p:grpSpPr>
          <a:xfrm rot="4500000">
            <a:off x="-961857" y="1845028"/>
            <a:ext cx="3894006" cy="6314945"/>
            <a:chOff x="6842373" y="1502803"/>
            <a:chExt cx="4899378" cy="794536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AF2BC7F-7BA4-1598-6B34-49F4A821EE64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FF5BC08-F122-E51B-A22F-FF34A5AEC77B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86A6A9C-7D25-4341-A4BE-7C0095D3885E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0D9ACA-DB11-8292-E6CC-6B7D6DF2F3ED}"/>
              </a:ext>
            </a:extLst>
          </p:cNvPr>
          <p:cNvGrpSpPr/>
          <p:nvPr/>
        </p:nvGrpSpPr>
        <p:grpSpPr>
          <a:xfrm>
            <a:off x="734583" y="-3285891"/>
            <a:ext cx="10722834" cy="6234575"/>
            <a:chOff x="559264" y="-2514549"/>
            <a:chExt cx="10722834" cy="62345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2007A19-DF04-28FA-B95B-8ACE1BAF2921}"/>
                </a:ext>
              </a:extLst>
            </p:cNvPr>
            <p:cNvGrpSpPr/>
            <p:nvPr/>
          </p:nvGrpSpPr>
          <p:grpSpPr>
            <a:xfrm>
              <a:off x="559264" y="-2514549"/>
              <a:ext cx="1927442" cy="6028481"/>
              <a:chOff x="559264" y="-920210"/>
              <a:chExt cx="1927442" cy="602848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B08B1D0-B134-801F-B91C-27263DDCB1D4}"/>
                  </a:ext>
                </a:extLst>
              </p:cNvPr>
              <p:cNvSpPr/>
              <p:nvPr/>
            </p:nvSpPr>
            <p:spPr>
              <a:xfrm>
                <a:off x="1216191" y="-920210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1EF44E2-5496-8582-A767-3BCBCDC9A87A}"/>
                  </a:ext>
                </a:extLst>
              </p:cNvPr>
              <p:cNvSpPr/>
              <p:nvPr/>
            </p:nvSpPr>
            <p:spPr>
              <a:xfrm>
                <a:off x="1639696" y="-566918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C3F5B17-1F86-31D4-425B-2CE91FEE208B}"/>
                  </a:ext>
                </a:extLst>
              </p:cNvPr>
              <p:cNvSpPr/>
              <p:nvPr/>
            </p:nvSpPr>
            <p:spPr>
              <a:xfrm>
                <a:off x="559264" y="-919751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02C2B0C-6AB6-DA9C-1661-493AEF2F5860}"/>
                </a:ext>
              </a:extLst>
            </p:cNvPr>
            <p:cNvGrpSpPr/>
            <p:nvPr/>
          </p:nvGrpSpPr>
          <p:grpSpPr>
            <a:xfrm>
              <a:off x="9264308" y="-2359844"/>
              <a:ext cx="2017790" cy="6079870"/>
              <a:chOff x="9264308" y="-2359844"/>
              <a:chExt cx="2017790" cy="607987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A96170-C47C-1615-6D3C-80F42129CD60}"/>
                  </a:ext>
                </a:extLst>
              </p:cNvPr>
              <p:cNvSpPr/>
              <p:nvPr/>
            </p:nvSpPr>
            <p:spPr>
              <a:xfrm>
                <a:off x="984969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A20FF26-6DDE-5C71-96D0-2ED3A3BCDF58}"/>
                  </a:ext>
                </a:extLst>
              </p:cNvPr>
              <p:cNvSpPr/>
              <p:nvPr/>
            </p:nvSpPr>
            <p:spPr>
              <a:xfrm>
                <a:off x="10435088" y="-1955163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C89419B-6A8D-6F28-FEEC-B6801542F9FC}"/>
                  </a:ext>
                </a:extLst>
              </p:cNvPr>
              <p:cNvSpPr/>
              <p:nvPr/>
            </p:nvSpPr>
            <p:spPr>
              <a:xfrm>
                <a:off x="926430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416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02EB400B-19BB-C856-1F5A-BF24C81EA4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096781"/>
            <a:ext cx="10484475" cy="576121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30946C-1A22-A018-3F4B-D32D9DB65A94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内容简介页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F119D1-2571-7293-7B88-036C10C51FD8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简单概括一下你要做的事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E9110519-4F0F-E44C-3524-DD975D0964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pic>
        <p:nvPicPr>
          <p:cNvPr id="24" name="图片 23" descr="街道上的风景&#10;&#10;描述已自动生成">
            <a:extLst>
              <a:ext uri="{FF2B5EF4-FFF2-40B4-BE49-F238E27FC236}">
                <a16:creationId xmlns:a16="http://schemas.microsoft.com/office/drawing/2014/main" id="{08DDC530-3E8E-1997-CB62-9F50ECF375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2049798"/>
            <a:ext cx="5290486" cy="3471349"/>
          </a:xfrm>
          <a:custGeom>
            <a:avLst/>
            <a:gdLst>
              <a:gd name="connsiteX0" fmla="*/ 110641 w 5471160"/>
              <a:gd name="connsiteY0" fmla="*/ 0 h 3589898"/>
              <a:gd name="connsiteX1" fmla="*/ 5360519 w 5471160"/>
              <a:gd name="connsiteY1" fmla="*/ 0 h 3589898"/>
              <a:gd name="connsiteX2" fmla="*/ 5471160 w 5471160"/>
              <a:gd name="connsiteY2" fmla="*/ 110641 h 3589898"/>
              <a:gd name="connsiteX3" fmla="*/ 5471160 w 5471160"/>
              <a:gd name="connsiteY3" fmla="*/ 3479257 h 3589898"/>
              <a:gd name="connsiteX4" fmla="*/ 5360519 w 5471160"/>
              <a:gd name="connsiteY4" fmla="*/ 3589898 h 3589898"/>
              <a:gd name="connsiteX5" fmla="*/ 110641 w 5471160"/>
              <a:gd name="connsiteY5" fmla="*/ 3589898 h 3589898"/>
              <a:gd name="connsiteX6" fmla="*/ 0 w 5471160"/>
              <a:gd name="connsiteY6" fmla="*/ 3479257 h 3589898"/>
              <a:gd name="connsiteX7" fmla="*/ 0 w 5471160"/>
              <a:gd name="connsiteY7" fmla="*/ 110641 h 3589898"/>
              <a:gd name="connsiteX8" fmla="*/ 110641 w 5471160"/>
              <a:gd name="connsiteY8" fmla="*/ 0 h 358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1160" h="3589898">
                <a:moveTo>
                  <a:pt x="110641" y="0"/>
                </a:moveTo>
                <a:lnTo>
                  <a:pt x="5360519" y="0"/>
                </a:lnTo>
                <a:cubicBezTo>
                  <a:pt x="5421624" y="0"/>
                  <a:pt x="5471160" y="49536"/>
                  <a:pt x="5471160" y="110641"/>
                </a:cubicBezTo>
                <a:lnTo>
                  <a:pt x="5471160" y="3479257"/>
                </a:lnTo>
                <a:cubicBezTo>
                  <a:pt x="5471160" y="3540362"/>
                  <a:pt x="5421624" y="3589898"/>
                  <a:pt x="5360519" y="3589898"/>
                </a:cubicBezTo>
                <a:lnTo>
                  <a:pt x="110641" y="3589898"/>
                </a:lnTo>
                <a:cubicBezTo>
                  <a:pt x="49536" y="3589898"/>
                  <a:pt x="0" y="3540362"/>
                  <a:pt x="0" y="3479257"/>
                </a:cubicBezTo>
                <a:lnTo>
                  <a:pt x="0" y="110641"/>
                </a:lnTo>
                <a:cubicBezTo>
                  <a:pt x="0" y="49536"/>
                  <a:pt x="49536" y="0"/>
                  <a:pt x="110641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A8942C9-CF95-CC91-B32E-74FE6235E575}"/>
              </a:ext>
            </a:extLst>
          </p:cNvPr>
          <p:cNvSpPr txBox="1"/>
          <p:nvPr/>
        </p:nvSpPr>
        <p:spPr>
          <a:xfrm>
            <a:off x="9430837" y="2835313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D40AA5-F801-D118-6138-485A78D11152}"/>
              </a:ext>
            </a:extLst>
          </p:cNvPr>
          <p:cNvSpPr txBox="1"/>
          <p:nvPr/>
        </p:nvSpPr>
        <p:spPr>
          <a:xfrm>
            <a:off x="9430837" y="3262253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0DAF95-A2CC-569C-80F1-73FC50E46182}"/>
              </a:ext>
            </a:extLst>
          </p:cNvPr>
          <p:cNvSpPr txBox="1"/>
          <p:nvPr/>
        </p:nvSpPr>
        <p:spPr>
          <a:xfrm>
            <a:off x="9430837" y="4116018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8C4A04-68D7-2725-D525-E2D363ACD8E7}"/>
              </a:ext>
            </a:extLst>
          </p:cNvPr>
          <p:cNvSpPr txBox="1"/>
          <p:nvPr/>
        </p:nvSpPr>
        <p:spPr>
          <a:xfrm>
            <a:off x="9430837" y="4542958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7498A3-9BAD-5917-48A6-202BADF37384}"/>
              </a:ext>
            </a:extLst>
          </p:cNvPr>
          <p:cNvSpPr txBox="1"/>
          <p:nvPr/>
        </p:nvSpPr>
        <p:spPr>
          <a:xfrm>
            <a:off x="6912019" y="2835313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65B85C9-9216-8BD5-C60D-4D371E74BF34}"/>
              </a:ext>
            </a:extLst>
          </p:cNvPr>
          <p:cNvSpPr txBox="1"/>
          <p:nvPr/>
        </p:nvSpPr>
        <p:spPr>
          <a:xfrm>
            <a:off x="6912019" y="3262253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7BB1B52-3550-AFC9-6D1E-BF8613A555C9}"/>
              </a:ext>
            </a:extLst>
          </p:cNvPr>
          <p:cNvSpPr txBox="1"/>
          <p:nvPr/>
        </p:nvSpPr>
        <p:spPr>
          <a:xfrm>
            <a:off x="6912019" y="4116018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E3E82A-0E43-1C39-A9AE-417D6CF7FEC8}"/>
              </a:ext>
            </a:extLst>
          </p:cNvPr>
          <p:cNvSpPr txBox="1"/>
          <p:nvPr/>
        </p:nvSpPr>
        <p:spPr>
          <a:xfrm>
            <a:off x="6912019" y="4542958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7A53455-7B07-6479-732D-556D0526DD7C}"/>
              </a:ext>
            </a:extLst>
          </p:cNvPr>
          <p:cNvCxnSpPr>
            <a:cxnSpLocks/>
          </p:cNvCxnSpPr>
          <p:nvPr/>
        </p:nvCxnSpPr>
        <p:spPr>
          <a:xfrm>
            <a:off x="5974080" y="5353507"/>
            <a:ext cx="55321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94E80EA-F62B-68EC-1E0E-AFCBF28058CF}"/>
              </a:ext>
            </a:extLst>
          </p:cNvPr>
          <p:cNvCxnSpPr>
            <a:cxnSpLocks/>
          </p:cNvCxnSpPr>
          <p:nvPr/>
        </p:nvCxnSpPr>
        <p:spPr>
          <a:xfrm>
            <a:off x="5974080" y="2640787"/>
            <a:ext cx="55321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056FD92-C48E-70CC-C5BE-DDEECA779A75}"/>
              </a:ext>
            </a:extLst>
          </p:cNvPr>
          <p:cNvSpPr txBox="1"/>
          <p:nvPr/>
        </p:nvSpPr>
        <p:spPr>
          <a:xfrm>
            <a:off x="6942499" y="1576187"/>
            <a:ext cx="529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关于此内容的一些介绍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406BA6B-EC63-313A-8B9C-72EB2C106356}"/>
              </a:ext>
            </a:extLst>
          </p:cNvPr>
          <p:cNvSpPr txBox="1"/>
          <p:nvPr/>
        </p:nvSpPr>
        <p:spPr>
          <a:xfrm>
            <a:off x="6912019" y="2107625"/>
            <a:ext cx="478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请在此输入一些简单的介，请在此输入一些简单的介绍</a:t>
            </a:r>
          </a:p>
        </p:txBody>
      </p:sp>
    </p:spTree>
    <p:extLst>
      <p:ext uri="{BB962C8B-B14F-4D97-AF65-F5344CB8AC3E}">
        <p14:creationId xmlns:p14="http://schemas.microsoft.com/office/powerpoint/2010/main" val="202717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56F9BC-90F5-4F3A-658D-B03D7DC5C5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4985"/>
          <a:stretch>
            <a:fillRect/>
          </a:stretch>
        </p:blipFill>
        <p:spPr>
          <a:xfrm>
            <a:off x="0" y="2304626"/>
            <a:ext cx="12189426" cy="4553374"/>
          </a:xfrm>
          <a:custGeom>
            <a:avLst/>
            <a:gdLst>
              <a:gd name="connsiteX0" fmla="*/ 0 w 12189426"/>
              <a:gd name="connsiteY0" fmla="*/ 0 h 4553374"/>
              <a:gd name="connsiteX1" fmla="*/ 12189426 w 12189426"/>
              <a:gd name="connsiteY1" fmla="*/ 0 h 4553374"/>
              <a:gd name="connsiteX2" fmla="*/ 12189426 w 12189426"/>
              <a:gd name="connsiteY2" fmla="*/ 4553374 h 4553374"/>
              <a:gd name="connsiteX3" fmla="*/ 0 w 12189426"/>
              <a:gd name="connsiteY3" fmla="*/ 4553374 h 455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426" h="4553374">
                <a:moveTo>
                  <a:pt x="0" y="0"/>
                </a:moveTo>
                <a:lnTo>
                  <a:pt x="12189426" y="0"/>
                </a:lnTo>
                <a:lnTo>
                  <a:pt x="12189426" y="4553374"/>
                </a:lnTo>
                <a:lnTo>
                  <a:pt x="0" y="4553374"/>
                </a:lnTo>
                <a:close/>
              </a:path>
            </a:pathLst>
          </a:cu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E0D10B7-594A-1141-0410-4C2B56BD7B1C}"/>
              </a:ext>
            </a:extLst>
          </p:cNvPr>
          <p:cNvSpPr/>
          <p:nvPr/>
        </p:nvSpPr>
        <p:spPr>
          <a:xfrm>
            <a:off x="1310640" y="1139190"/>
            <a:ext cx="2331720" cy="233172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2D20994-BF0C-1E71-0A1A-FBC200225237}"/>
              </a:ext>
            </a:extLst>
          </p:cNvPr>
          <p:cNvSpPr/>
          <p:nvPr/>
        </p:nvSpPr>
        <p:spPr>
          <a:xfrm>
            <a:off x="4930140" y="1139190"/>
            <a:ext cx="2331720" cy="2331720"/>
          </a:xfrm>
          <a:prstGeom prst="ellipse">
            <a:avLst/>
          </a:prstGeom>
          <a:gradFill flip="none" rotWithShape="1">
            <a:gsLst>
              <a:gs pos="100000">
                <a:srgbClr val="B3DBFF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070C58F-C3DF-DEDD-8C9C-EBFB0269C7EC}"/>
              </a:ext>
            </a:extLst>
          </p:cNvPr>
          <p:cNvSpPr/>
          <p:nvPr/>
        </p:nvSpPr>
        <p:spPr>
          <a:xfrm>
            <a:off x="8576903" y="1139190"/>
            <a:ext cx="2331720" cy="233172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6CC5A3-EAFC-3D18-DDF8-519B4256AD29}"/>
              </a:ext>
            </a:extLst>
          </p:cNvPr>
          <p:cNvSpPr/>
          <p:nvPr/>
        </p:nvSpPr>
        <p:spPr>
          <a:xfrm>
            <a:off x="1043940" y="2423160"/>
            <a:ext cx="2865120" cy="3477895"/>
          </a:xfrm>
          <a:prstGeom prst="roundRect">
            <a:avLst>
              <a:gd name="adj" fmla="val 3901"/>
            </a:avLst>
          </a:prstGeom>
          <a:solidFill>
            <a:schemeClr val="bg1">
              <a:alpha val="90000"/>
            </a:schemeClr>
          </a:solidFill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23B0AB-DD9E-F43D-9F90-E66D946E65D7}"/>
              </a:ext>
            </a:extLst>
          </p:cNvPr>
          <p:cNvSpPr/>
          <p:nvPr/>
        </p:nvSpPr>
        <p:spPr>
          <a:xfrm>
            <a:off x="4663440" y="2423160"/>
            <a:ext cx="2865120" cy="3477895"/>
          </a:xfrm>
          <a:prstGeom prst="roundRect">
            <a:avLst>
              <a:gd name="adj" fmla="val 3901"/>
            </a:avLst>
          </a:prstGeom>
          <a:solidFill>
            <a:schemeClr val="bg1">
              <a:alpha val="90000"/>
            </a:schemeClr>
          </a:solidFill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B0FD5C8-DE99-9BF5-197F-F317025F69B3}"/>
              </a:ext>
            </a:extLst>
          </p:cNvPr>
          <p:cNvSpPr/>
          <p:nvPr/>
        </p:nvSpPr>
        <p:spPr>
          <a:xfrm>
            <a:off x="8310203" y="2423160"/>
            <a:ext cx="2865120" cy="3477895"/>
          </a:xfrm>
          <a:prstGeom prst="roundRect">
            <a:avLst>
              <a:gd name="adj" fmla="val 3901"/>
            </a:avLst>
          </a:prstGeom>
          <a:solidFill>
            <a:schemeClr val="bg1">
              <a:alpha val="90000"/>
            </a:schemeClr>
          </a:solidFill>
          <a:ln w="31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DA49B3-047F-32F7-8C9C-B8F672349459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三段内容页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A3E0C-0098-AC87-2FD3-8581D51BF738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展示三个要点</a:t>
            </a:r>
          </a:p>
        </p:txBody>
      </p: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1DB19167-9D94-D360-5FDF-51AC955EAF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grpSp>
        <p:nvGrpSpPr>
          <p:cNvPr id="13" name="图形 24">
            <a:extLst>
              <a:ext uri="{FF2B5EF4-FFF2-40B4-BE49-F238E27FC236}">
                <a16:creationId xmlns:a16="http://schemas.microsoft.com/office/drawing/2014/main" id="{1B177458-5F15-00CB-7F5D-ADF24BDE05BC}"/>
              </a:ext>
            </a:extLst>
          </p:cNvPr>
          <p:cNvGrpSpPr/>
          <p:nvPr/>
        </p:nvGrpSpPr>
        <p:grpSpPr>
          <a:xfrm>
            <a:off x="2046318" y="1421535"/>
            <a:ext cx="860365" cy="860379"/>
            <a:chOff x="12593679" y="-793115"/>
            <a:chExt cx="562814" cy="562824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3555EBC-99C7-9BA5-D5B5-62D4BD70E887}"/>
                </a:ext>
              </a:extLst>
            </p:cNvPr>
            <p:cNvSpPr/>
            <p:nvPr/>
          </p:nvSpPr>
          <p:spPr>
            <a:xfrm>
              <a:off x="12593679" y="-765284"/>
              <a:ext cx="212146" cy="225013"/>
            </a:xfrm>
            <a:custGeom>
              <a:avLst/>
              <a:gdLst>
                <a:gd name="connsiteX0" fmla="*/ 171270 w 212146"/>
                <a:gd name="connsiteY0" fmla="*/ 31956 h 225013"/>
                <a:gd name="connsiteX1" fmla="*/ 87895 w 212146"/>
                <a:gd name="connsiteY1" fmla="*/ 73078 h 225013"/>
                <a:gd name="connsiteX2" fmla="*/ 85092 w 212146"/>
                <a:gd name="connsiteY2" fmla="*/ 84749 h 225013"/>
                <a:gd name="connsiteX3" fmla="*/ 84424 w 212146"/>
                <a:gd name="connsiteY3" fmla="*/ 84749 h 225013"/>
                <a:gd name="connsiteX4" fmla="*/ 0 w 212146"/>
                <a:gd name="connsiteY4" fmla="*/ 169166 h 225013"/>
                <a:gd name="connsiteX5" fmla="*/ 21109 w 212146"/>
                <a:gd name="connsiteY5" fmla="*/ 225013 h 225013"/>
                <a:gd name="connsiteX6" fmla="*/ 35179 w 212146"/>
                <a:gd name="connsiteY6" fmla="*/ 212599 h 225013"/>
                <a:gd name="connsiteX7" fmla="*/ 40997 w 212146"/>
                <a:gd name="connsiteY7" fmla="*/ 119923 h 225013"/>
                <a:gd name="connsiteX8" fmla="*/ 84424 w 212146"/>
                <a:gd name="connsiteY8" fmla="*/ 103509 h 225013"/>
                <a:gd name="connsiteX9" fmla="*/ 92647 w 212146"/>
                <a:gd name="connsiteY9" fmla="*/ 104019 h 225013"/>
                <a:gd name="connsiteX10" fmla="*/ 103117 w 212146"/>
                <a:gd name="connsiteY10" fmla="*/ 95873 h 225013"/>
                <a:gd name="connsiteX11" fmla="*/ 103188 w 212146"/>
                <a:gd name="connsiteY11" fmla="*/ 94656 h 225013"/>
                <a:gd name="connsiteX12" fmla="*/ 103188 w 212146"/>
                <a:gd name="connsiteY12" fmla="*/ 94129 h 225013"/>
                <a:gd name="connsiteX13" fmla="*/ 150089 w 212146"/>
                <a:gd name="connsiteY13" fmla="*/ 47229 h 225013"/>
                <a:gd name="connsiteX14" fmla="*/ 170939 w 212146"/>
                <a:gd name="connsiteY14" fmla="*/ 52105 h 225013"/>
                <a:gd name="connsiteX15" fmla="*/ 183287 w 212146"/>
                <a:gd name="connsiteY15" fmla="*/ 48313 h 225013"/>
                <a:gd name="connsiteX16" fmla="*/ 212146 w 212146"/>
                <a:gd name="connsiteY16" fmla="*/ 14780 h 225013"/>
                <a:gd name="connsiteX17" fmla="*/ 200592 w 212146"/>
                <a:gd name="connsiteY17" fmla="*/ 0 h 225013"/>
                <a:gd name="connsiteX18" fmla="*/ 171270 w 212146"/>
                <a:gd name="connsiteY18" fmla="*/ 31956 h 2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146" h="225013">
                  <a:moveTo>
                    <a:pt x="171270" y="31956"/>
                  </a:moveTo>
                  <a:cubicBezTo>
                    <a:pt x="136891" y="20288"/>
                    <a:pt x="99563" y="38699"/>
                    <a:pt x="87895" y="73078"/>
                  </a:cubicBezTo>
                  <a:cubicBezTo>
                    <a:pt x="86607" y="76875"/>
                    <a:pt x="85668" y="80781"/>
                    <a:pt x="85092" y="84749"/>
                  </a:cubicBezTo>
                  <a:lnTo>
                    <a:pt x="84424" y="84749"/>
                  </a:lnTo>
                  <a:cubicBezTo>
                    <a:pt x="37800" y="84747"/>
                    <a:pt x="2" y="122542"/>
                    <a:pt x="0" y="169166"/>
                  </a:cubicBezTo>
                  <a:cubicBezTo>
                    <a:pt x="-1" y="189731"/>
                    <a:pt x="7505" y="209590"/>
                    <a:pt x="21109" y="225013"/>
                  </a:cubicBezTo>
                  <a:lnTo>
                    <a:pt x="35179" y="212599"/>
                  </a:lnTo>
                  <a:cubicBezTo>
                    <a:pt x="11194" y="185400"/>
                    <a:pt x="13799" y="143908"/>
                    <a:pt x="40997" y="119923"/>
                  </a:cubicBezTo>
                  <a:cubicBezTo>
                    <a:pt x="52991" y="109346"/>
                    <a:pt x="68433" y="103509"/>
                    <a:pt x="84424" y="103509"/>
                  </a:cubicBezTo>
                  <a:cubicBezTo>
                    <a:pt x="87173" y="103509"/>
                    <a:pt x="89920" y="103679"/>
                    <a:pt x="92647" y="104019"/>
                  </a:cubicBezTo>
                  <a:cubicBezTo>
                    <a:pt x="97788" y="104661"/>
                    <a:pt x="102475" y="101013"/>
                    <a:pt x="103117" y="95873"/>
                  </a:cubicBezTo>
                  <a:cubicBezTo>
                    <a:pt x="103167" y="95468"/>
                    <a:pt x="103191" y="95063"/>
                    <a:pt x="103188" y="94656"/>
                  </a:cubicBezTo>
                  <a:lnTo>
                    <a:pt x="103188" y="94129"/>
                  </a:lnTo>
                  <a:cubicBezTo>
                    <a:pt x="103218" y="68239"/>
                    <a:pt x="124198" y="47258"/>
                    <a:pt x="150089" y="47229"/>
                  </a:cubicBezTo>
                  <a:cubicBezTo>
                    <a:pt x="157324" y="47206"/>
                    <a:pt x="164465" y="48876"/>
                    <a:pt x="170939" y="52105"/>
                  </a:cubicBezTo>
                  <a:cubicBezTo>
                    <a:pt x="175409" y="54328"/>
                    <a:pt x="180835" y="52661"/>
                    <a:pt x="183287" y="48313"/>
                  </a:cubicBezTo>
                  <a:cubicBezTo>
                    <a:pt x="190592" y="35335"/>
                    <a:pt x="200401" y="23936"/>
                    <a:pt x="212146" y="14780"/>
                  </a:cubicBezTo>
                  <a:lnTo>
                    <a:pt x="200592" y="0"/>
                  </a:lnTo>
                  <a:cubicBezTo>
                    <a:pt x="189112" y="8950"/>
                    <a:pt x="179202" y="19750"/>
                    <a:pt x="171270" y="31956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88226F2-9C12-399D-AA52-06B79DB2F366}"/>
                </a:ext>
              </a:extLst>
            </p:cNvPr>
            <p:cNvSpPr/>
            <p:nvPr/>
          </p:nvSpPr>
          <p:spPr>
            <a:xfrm>
              <a:off x="12814467" y="-793115"/>
              <a:ext cx="342026" cy="252844"/>
            </a:xfrm>
            <a:custGeom>
              <a:avLst/>
              <a:gdLst>
                <a:gd name="connsiteX0" fmla="*/ 257601 w 342026"/>
                <a:gd name="connsiteY0" fmla="*/ 112580 h 252844"/>
                <a:gd name="connsiteX1" fmla="*/ 256934 w 342026"/>
                <a:gd name="connsiteY1" fmla="*/ 112580 h 252844"/>
                <a:gd name="connsiteX2" fmla="*/ 182435 w 342026"/>
                <a:gd name="connsiteY2" fmla="*/ 56980 h 252844"/>
                <a:gd name="connsiteX3" fmla="*/ 170754 w 342026"/>
                <a:gd name="connsiteY3" fmla="*/ 59786 h 252844"/>
                <a:gd name="connsiteX4" fmla="*/ 0 w 342026"/>
                <a:gd name="connsiteY4" fmla="*/ 14817 h 252844"/>
                <a:gd name="connsiteX5" fmla="*/ 8670 w 342026"/>
                <a:gd name="connsiteY5" fmla="*/ 31455 h 252844"/>
                <a:gd name="connsiteX6" fmla="*/ 60619 w 342026"/>
                <a:gd name="connsiteY6" fmla="*/ 18779 h 252844"/>
                <a:gd name="connsiteX7" fmla="*/ 158742 w 342026"/>
                <a:gd name="connsiteY7" fmla="*/ 76144 h 252844"/>
                <a:gd name="connsiteX8" fmla="*/ 171089 w 342026"/>
                <a:gd name="connsiteY8" fmla="*/ 79936 h 252844"/>
                <a:gd name="connsiteX9" fmla="*/ 191940 w 342026"/>
                <a:gd name="connsiteY9" fmla="*/ 75060 h 252844"/>
                <a:gd name="connsiteX10" fmla="*/ 238841 w 342026"/>
                <a:gd name="connsiteY10" fmla="*/ 121960 h 252844"/>
                <a:gd name="connsiteX11" fmla="*/ 238841 w 342026"/>
                <a:gd name="connsiteY11" fmla="*/ 122487 h 252844"/>
                <a:gd name="connsiteX12" fmla="*/ 248164 w 342026"/>
                <a:gd name="connsiteY12" fmla="*/ 131922 h 252844"/>
                <a:gd name="connsiteX13" fmla="*/ 249382 w 342026"/>
                <a:gd name="connsiteY13" fmla="*/ 131850 h 252844"/>
                <a:gd name="connsiteX14" fmla="*/ 257601 w 342026"/>
                <a:gd name="connsiteY14" fmla="*/ 131340 h 252844"/>
                <a:gd name="connsiteX15" fmla="*/ 323260 w 342026"/>
                <a:gd name="connsiteY15" fmla="*/ 197002 h 252844"/>
                <a:gd name="connsiteX16" fmla="*/ 306846 w 342026"/>
                <a:gd name="connsiteY16" fmla="*/ 240429 h 252844"/>
                <a:gd name="connsiteX17" fmla="*/ 320916 w 342026"/>
                <a:gd name="connsiteY17" fmla="*/ 252844 h 252844"/>
                <a:gd name="connsiteX18" fmla="*/ 313448 w 342026"/>
                <a:gd name="connsiteY18" fmla="*/ 133689 h 252844"/>
                <a:gd name="connsiteX19" fmla="*/ 257601 w 342026"/>
                <a:gd name="connsiteY19" fmla="*/ 112580 h 2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026" h="252844">
                  <a:moveTo>
                    <a:pt x="257601" y="112580"/>
                  </a:moveTo>
                  <a:lnTo>
                    <a:pt x="256934" y="112580"/>
                  </a:lnTo>
                  <a:cubicBezTo>
                    <a:pt x="251715" y="76654"/>
                    <a:pt x="218360" y="51761"/>
                    <a:pt x="182435" y="56980"/>
                  </a:cubicBezTo>
                  <a:cubicBezTo>
                    <a:pt x="178463" y="57557"/>
                    <a:pt x="174554" y="58497"/>
                    <a:pt x="170754" y="59786"/>
                  </a:cubicBezTo>
                  <a:cubicBezTo>
                    <a:pt x="133887" y="3093"/>
                    <a:pt x="60010" y="-16363"/>
                    <a:pt x="0" y="14817"/>
                  </a:cubicBezTo>
                  <a:lnTo>
                    <a:pt x="8670" y="31455"/>
                  </a:lnTo>
                  <a:cubicBezTo>
                    <a:pt x="24698" y="23070"/>
                    <a:pt x="42529" y="18719"/>
                    <a:pt x="60619" y="18779"/>
                  </a:cubicBezTo>
                  <a:cubicBezTo>
                    <a:pt x="101273" y="18826"/>
                    <a:pt x="138757" y="40741"/>
                    <a:pt x="158742" y="76144"/>
                  </a:cubicBezTo>
                  <a:cubicBezTo>
                    <a:pt x="161193" y="80492"/>
                    <a:pt x="166620" y="82159"/>
                    <a:pt x="171089" y="79936"/>
                  </a:cubicBezTo>
                  <a:cubicBezTo>
                    <a:pt x="177564" y="76707"/>
                    <a:pt x="184705" y="75037"/>
                    <a:pt x="191940" y="75060"/>
                  </a:cubicBezTo>
                  <a:cubicBezTo>
                    <a:pt x="217830" y="75089"/>
                    <a:pt x="238811" y="96070"/>
                    <a:pt x="238841" y="121960"/>
                  </a:cubicBezTo>
                  <a:lnTo>
                    <a:pt x="238841" y="122487"/>
                  </a:lnTo>
                  <a:cubicBezTo>
                    <a:pt x="238810" y="127667"/>
                    <a:pt x="242984" y="131891"/>
                    <a:pt x="248164" y="131922"/>
                  </a:cubicBezTo>
                  <a:cubicBezTo>
                    <a:pt x="248571" y="131924"/>
                    <a:pt x="248978" y="131901"/>
                    <a:pt x="249382" y="131850"/>
                  </a:cubicBezTo>
                  <a:cubicBezTo>
                    <a:pt x="252108" y="131510"/>
                    <a:pt x="254854" y="131340"/>
                    <a:pt x="257601" y="131340"/>
                  </a:cubicBezTo>
                  <a:cubicBezTo>
                    <a:pt x="293864" y="131341"/>
                    <a:pt x="323260" y="160739"/>
                    <a:pt x="323260" y="197002"/>
                  </a:cubicBezTo>
                  <a:cubicBezTo>
                    <a:pt x="323259" y="212994"/>
                    <a:pt x="317424" y="228436"/>
                    <a:pt x="306846" y="240429"/>
                  </a:cubicBezTo>
                  <a:lnTo>
                    <a:pt x="320916" y="252844"/>
                  </a:lnTo>
                  <a:cubicBezTo>
                    <a:pt x="351758" y="217877"/>
                    <a:pt x="348414" y="164530"/>
                    <a:pt x="313448" y="133689"/>
                  </a:cubicBezTo>
                  <a:cubicBezTo>
                    <a:pt x="298024" y="120085"/>
                    <a:pt x="278167" y="112579"/>
                    <a:pt x="257601" y="11258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C7F2FE4-D578-7143-A949-A941639E166F}"/>
                </a:ext>
              </a:extLst>
            </p:cNvPr>
            <p:cNvSpPr/>
            <p:nvPr/>
          </p:nvSpPr>
          <p:spPr>
            <a:xfrm>
              <a:off x="12640583" y="-586734"/>
              <a:ext cx="469004" cy="356443"/>
            </a:xfrm>
            <a:custGeom>
              <a:avLst/>
              <a:gdLst>
                <a:gd name="connsiteX0" fmla="*/ 469005 w 469004"/>
                <a:gd name="connsiteY0" fmla="*/ 121941 h 356443"/>
                <a:gd name="connsiteX1" fmla="*/ 469005 w 469004"/>
                <a:gd name="connsiteY1" fmla="*/ 9380 h 356443"/>
                <a:gd name="connsiteX2" fmla="*/ 459625 w 469004"/>
                <a:gd name="connsiteY2" fmla="*/ 0 h 356443"/>
                <a:gd name="connsiteX3" fmla="*/ 281403 w 469004"/>
                <a:gd name="connsiteY3" fmla="*/ 0 h 356443"/>
                <a:gd name="connsiteX4" fmla="*/ 234502 w 469004"/>
                <a:gd name="connsiteY4" fmla="*/ 25209 h 356443"/>
                <a:gd name="connsiteX5" fmla="*/ 187602 w 469004"/>
                <a:gd name="connsiteY5" fmla="*/ 0 h 356443"/>
                <a:gd name="connsiteX6" fmla="*/ 9380 w 469004"/>
                <a:gd name="connsiteY6" fmla="*/ 0 h 356443"/>
                <a:gd name="connsiteX7" fmla="*/ 0 w 469004"/>
                <a:gd name="connsiteY7" fmla="*/ 9380 h 356443"/>
                <a:gd name="connsiteX8" fmla="*/ 0 w 469004"/>
                <a:gd name="connsiteY8" fmla="*/ 347063 h 356443"/>
                <a:gd name="connsiteX9" fmla="*/ 9380 w 469004"/>
                <a:gd name="connsiteY9" fmla="*/ 356444 h 356443"/>
                <a:gd name="connsiteX10" fmla="*/ 65661 w 469004"/>
                <a:gd name="connsiteY10" fmla="*/ 356444 h 356443"/>
                <a:gd name="connsiteX11" fmla="*/ 65661 w 469004"/>
                <a:gd name="connsiteY11" fmla="*/ 337683 h 356443"/>
                <a:gd name="connsiteX12" fmla="*/ 18760 w 469004"/>
                <a:gd name="connsiteY12" fmla="*/ 337683 h 356443"/>
                <a:gd name="connsiteX13" fmla="*/ 18760 w 469004"/>
                <a:gd name="connsiteY13" fmla="*/ 309543 h 356443"/>
                <a:gd name="connsiteX14" fmla="*/ 187602 w 469004"/>
                <a:gd name="connsiteY14" fmla="*/ 309543 h 356443"/>
                <a:gd name="connsiteX15" fmla="*/ 223935 w 469004"/>
                <a:gd name="connsiteY15" fmla="*/ 337683 h 356443"/>
                <a:gd name="connsiteX16" fmla="*/ 84421 w 469004"/>
                <a:gd name="connsiteY16" fmla="*/ 337683 h 356443"/>
                <a:gd name="connsiteX17" fmla="*/ 84421 w 469004"/>
                <a:gd name="connsiteY17" fmla="*/ 356444 h 356443"/>
                <a:gd name="connsiteX18" fmla="*/ 459625 w 469004"/>
                <a:gd name="connsiteY18" fmla="*/ 356444 h 356443"/>
                <a:gd name="connsiteX19" fmla="*/ 469005 w 469004"/>
                <a:gd name="connsiteY19" fmla="*/ 347063 h 356443"/>
                <a:gd name="connsiteX20" fmla="*/ 469005 w 469004"/>
                <a:gd name="connsiteY20" fmla="*/ 140701 h 356443"/>
                <a:gd name="connsiteX21" fmla="*/ 450245 w 469004"/>
                <a:gd name="connsiteY21" fmla="*/ 140701 h 356443"/>
                <a:gd name="connsiteX22" fmla="*/ 450245 w 469004"/>
                <a:gd name="connsiteY22" fmla="*/ 290783 h 356443"/>
                <a:gd name="connsiteX23" fmla="*/ 281403 w 469004"/>
                <a:gd name="connsiteY23" fmla="*/ 290783 h 356443"/>
                <a:gd name="connsiteX24" fmla="*/ 243882 w 469004"/>
                <a:gd name="connsiteY24" fmla="*/ 305151 h 356443"/>
                <a:gd name="connsiteX25" fmla="*/ 243882 w 469004"/>
                <a:gd name="connsiteY25" fmla="*/ 272023 h 356443"/>
                <a:gd name="connsiteX26" fmla="*/ 311888 w 469004"/>
                <a:gd name="connsiteY26" fmla="*/ 272023 h 356443"/>
                <a:gd name="connsiteX27" fmla="*/ 356444 w 469004"/>
                <a:gd name="connsiteY27" fmla="*/ 227467 h 356443"/>
                <a:gd name="connsiteX28" fmla="*/ 356444 w 469004"/>
                <a:gd name="connsiteY28" fmla="*/ 91456 h 356443"/>
                <a:gd name="connsiteX29" fmla="*/ 311888 w 469004"/>
                <a:gd name="connsiteY29" fmla="*/ 46900 h 356443"/>
                <a:gd name="connsiteX30" fmla="*/ 245069 w 469004"/>
                <a:gd name="connsiteY30" fmla="*/ 46900 h 356443"/>
                <a:gd name="connsiteX31" fmla="*/ 281403 w 469004"/>
                <a:gd name="connsiteY31" fmla="*/ 18760 h 356443"/>
                <a:gd name="connsiteX32" fmla="*/ 450245 w 469004"/>
                <a:gd name="connsiteY32" fmla="*/ 18760 h 356443"/>
                <a:gd name="connsiteX33" fmla="*/ 450245 w 469004"/>
                <a:gd name="connsiteY33" fmla="*/ 121941 h 356443"/>
                <a:gd name="connsiteX34" fmla="*/ 281403 w 469004"/>
                <a:gd name="connsiteY34" fmla="*/ 309543 h 356443"/>
                <a:gd name="connsiteX35" fmla="*/ 450245 w 469004"/>
                <a:gd name="connsiteY35" fmla="*/ 309543 h 356443"/>
                <a:gd name="connsiteX36" fmla="*/ 450245 w 469004"/>
                <a:gd name="connsiteY36" fmla="*/ 337683 h 356443"/>
                <a:gd name="connsiteX37" fmla="*/ 245070 w 469004"/>
                <a:gd name="connsiteY37" fmla="*/ 337683 h 356443"/>
                <a:gd name="connsiteX38" fmla="*/ 281403 w 469004"/>
                <a:gd name="connsiteY38" fmla="*/ 309543 h 356443"/>
                <a:gd name="connsiteX39" fmla="*/ 225122 w 469004"/>
                <a:gd name="connsiteY39" fmla="*/ 305151 h 356443"/>
                <a:gd name="connsiteX40" fmla="*/ 187602 w 469004"/>
                <a:gd name="connsiteY40" fmla="*/ 290783 h 356443"/>
                <a:gd name="connsiteX41" fmla="*/ 18760 w 469004"/>
                <a:gd name="connsiteY41" fmla="*/ 290783 h 356443"/>
                <a:gd name="connsiteX42" fmla="*/ 18760 w 469004"/>
                <a:gd name="connsiteY42" fmla="*/ 18760 h 356443"/>
                <a:gd name="connsiteX43" fmla="*/ 187602 w 469004"/>
                <a:gd name="connsiteY43" fmla="*/ 18760 h 356443"/>
                <a:gd name="connsiteX44" fmla="*/ 223936 w 469004"/>
                <a:gd name="connsiteY44" fmla="*/ 46900 h 356443"/>
                <a:gd name="connsiteX45" fmla="*/ 157117 w 469004"/>
                <a:gd name="connsiteY45" fmla="*/ 46900 h 356443"/>
                <a:gd name="connsiteX46" fmla="*/ 112561 w 469004"/>
                <a:gd name="connsiteY46" fmla="*/ 91456 h 356443"/>
                <a:gd name="connsiteX47" fmla="*/ 112561 w 469004"/>
                <a:gd name="connsiteY47" fmla="*/ 227467 h 356443"/>
                <a:gd name="connsiteX48" fmla="*/ 157117 w 469004"/>
                <a:gd name="connsiteY48" fmla="*/ 272023 h 356443"/>
                <a:gd name="connsiteX49" fmla="*/ 225122 w 469004"/>
                <a:gd name="connsiteY49" fmla="*/ 272023 h 356443"/>
                <a:gd name="connsiteX50" fmla="*/ 337683 w 469004"/>
                <a:gd name="connsiteY50" fmla="*/ 91456 h 356443"/>
                <a:gd name="connsiteX51" fmla="*/ 337683 w 469004"/>
                <a:gd name="connsiteY51" fmla="*/ 227467 h 356443"/>
                <a:gd name="connsiteX52" fmla="*/ 311888 w 469004"/>
                <a:gd name="connsiteY52" fmla="*/ 253263 h 356443"/>
                <a:gd name="connsiteX53" fmla="*/ 157117 w 469004"/>
                <a:gd name="connsiteY53" fmla="*/ 253263 h 356443"/>
                <a:gd name="connsiteX54" fmla="*/ 131321 w 469004"/>
                <a:gd name="connsiteY54" fmla="*/ 227467 h 356443"/>
                <a:gd name="connsiteX55" fmla="*/ 131321 w 469004"/>
                <a:gd name="connsiteY55" fmla="*/ 91456 h 356443"/>
                <a:gd name="connsiteX56" fmla="*/ 157117 w 469004"/>
                <a:gd name="connsiteY56" fmla="*/ 65661 h 356443"/>
                <a:gd name="connsiteX57" fmla="*/ 311888 w 469004"/>
                <a:gd name="connsiteY57" fmla="*/ 65661 h 356443"/>
                <a:gd name="connsiteX58" fmla="*/ 337683 w 469004"/>
                <a:gd name="connsiteY58" fmla="*/ 91456 h 3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69004" h="356443">
                  <a:moveTo>
                    <a:pt x="469005" y="121941"/>
                  </a:moveTo>
                  <a:lnTo>
                    <a:pt x="469005" y="9380"/>
                  </a:lnTo>
                  <a:cubicBezTo>
                    <a:pt x="469005" y="4200"/>
                    <a:pt x="464805" y="0"/>
                    <a:pt x="459625" y="0"/>
                  </a:cubicBezTo>
                  <a:lnTo>
                    <a:pt x="281403" y="0"/>
                  </a:lnTo>
                  <a:cubicBezTo>
                    <a:pt x="262531" y="8"/>
                    <a:pt x="244921" y="9474"/>
                    <a:pt x="234502" y="25209"/>
                  </a:cubicBezTo>
                  <a:cubicBezTo>
                    <a:pt x="224083" y="9474"/>
                    <a:pt x="206473" y="8"/>
                    <a:pt x="187602" y="0"/>
                  </a:cubicBezTo>
                  <a:lnTo>
                    <a:pt x="9380" y="0"/>
                  </a:lnTo>
                  <a:cubicBezTo>
                    <a:pt x="4200" y="0"/>
                    <a:pt x="0" y="4200"/>
                    <a:pt x="0" y="9380"/>
                  </a:cubicBezTo>
                  <a:lnTo>
                    <a:pt x="0" y="347063"/>
                  </a:lnTo>
                  <a:cubicBezTo>
                    <a:pt x="0" y="352244"/>
                    <a:pt x="4200" y="356444"/>
                    <a:pt x="9380" y="356444"/>
                  </a:cubicBezTo>
                  <a:lnTo>
                    <a:pt x="65661" y="356444"/>
                  </a:lnTo>
                  <a:lnTo>
                    <a:pt x="65661" y="337683"/>
                  </a:lnTo>
                  <a:lnTo>
                    <a:pt x="18760" y="337683"/>
                  </a:lnTo>
                  <a:lnTo>
                    <a:pt x="18760" y="309543"/>
                  </a:lnTo>
                  <a:lnTo>
                    <a:pt x="187602" y="309543"/>
                  </a:lnTo>
                  <a:cubicBezTo>
                    <a:pt x="204704" y="309564"/>
                    <a:pt x="219636" y="321130"/>
                    <a:pt x="223935" y="337683"/>
                  </a:cubicBezTo>
                  <a:lnTo>
                    <a:pt x="84421" y="337683"/>
                  </a:lnTo>
                  <a:lnTo>
                    <a:pt x="84421" y="356444"/>
                  </a:lnTo>
                  <a:lnTo>
                    <a:pt x="459625" y="356444"/>
                  </a:lnTo>
                  <a:cubicBezTo>
                    <a:pt x="464805" y="356444"/>
                    <a:pt x="469005" y="352244"/>
                    <a:pt x="469005" y="347063"/>
                  </a:cubicBezTo>
                  <a:lnTo>
                    <a:pt x="469005" y="140701"/>
                  </a:lnTo>
                  <a:lnTo>
                    <a:pt x="450245" y="140701"/>
                  </a:lnTo>
                  <a:lnTo>
                    <a:pt x="450245" y="290783"/>
                  </a:lnTo>
                  <a:lnTo>
                    <a:pt x="281403" y="290783"/>
                  </a:lnTo>
                  <a:cubicBezTo>
                    <a:pt x="267551" y="290771"/>
                    <a:pt x="254184" y="295890"/>
                    <a:pt x="243882" y="305151"/>
                  </a:cubicBezTo>
                  <a:lnTo>
                    <a:pt x="243882" y="272023"/>
                  </a:lnTo>
                  <a:lnTo>
                    <a:pt x="311888" y="272023"/>
                  </a:lnTo>
                  <a:cubicBezTo>
                    <a:pt x="336484" y="271995"/>
                    <a:pt x="356415" y="252063"/>
                    <a:pt x="356444" y="227467"/>
                  </a:cubicBezTo>
                  <a:lnTo>
                    <a:pt x="356444" y="91456"/>
                  </a:lnTo>
                  <a:cubicBezTo>
                    <a:pt x="356415" y="66860"/>
                    <a:pt x="336484" y="46929"/>
                    <a:pt x="311888" y="46900"/>
                  </a:cubicBezTo>
                  <a:lnTo>
                    <a:pt x="245069" y="46900"/>
                  </a:lnTo>
                  <a:cubicBezTo>
                    <a:pt x="249369" y="30347"/>
                    <a:pt x="264301" y="18782"/>
                    <a:pt x="281403" y="18760"/>
                  </a:cubicBezTo>
                  <a:lnTo>
                    <a:pt x="450245" y="18760"/>
                  </a:lnTo>
                  <a:lnTo>
                    <a:pt x="450245" y="121941"/>
                  </a:lnTo>
                  <a:close/>
                  <a:moveTo>
                    <a:pt x="281403" y="309543"/>
                  </a:moveTo>
                  <a:lnTo>
                    <a:pt x="450245" y="309543"/>
                  </a:lnTo>
                  <a:lnTo>
                    <a:pt x="450245" y="337683"/>
                  </a:lnTo>
                  <a:lnTo>
                    <a:pt x="245070" y="337683"/>
                  </a:lnTo>
                  <a:cubicBezTo>
                    <a:pt x="249369" y="321130"/>
                    <a:pt x="264301" y="309564"/>
                    <a:pt x="281403" y="309543"/>
                  </a:cubicBezTo>
                  <a:close/>
                  <a:moveTo>
                    <a:pt x="225122" y="305151"/>
                  </a:moveTo>
                  <a:cubicBezTo>
                    <a:pt x="214821" y="295890"/>
                    <a:pt x="201454" y="290771"/>
                    <a:pt x="187602" y="290783"/>
                  </a:cubicBezTo>
                  <a:lnTo>
                    <a:pt x="18760" y="290783"/>
                  </a:lnTo>
                  <a:lnTo>
                    <a:pt x="18760" y="18760"/>
                  </a:lnTo>
                  <a:lnTo>
                    <a:pt x="187602" y="18760"/>
                  </a:lnTo>
                  <a:cubicBezTo>
                    <a:pt x="204704" y="18782"/>
                    <a:pt x="219636" y="30347"/>
                    <a:pt x="223936" y="46900"/>
                  </a:cubicBezTo>
                  <a:lnTo>
                    <a:pt x="157117" y="46900"/>
                  </a:lnTo>
                  <a:cubicBezTo>
                    <a:pt x="132521" y="46929"/>
                    <a:pt x="112589" y="66860"/>
                    <a:pt x="112561" y="91456"/>
                  </a:cubicBezTo>
                  <a:lnTo>
                    <a:pt x="112561" y="227467"/>
                  </a:lnTo>
                  <a:cubicBezTo>
                    <a:pt x="112589" y="252063"/>
                    <a:pt x="132521" y="271995"/>
                    <a:pt x="157117" y="272023"/>
                  </a:cubicBezTo>
                  <a:lnTo>
                    <a:pt x="225122" y="272023"/>
                  </a:lnTo>
                  <a:close/>
                  <a:moveTo>
                    <a:pt x="337683" y="91456"/>
                  </a:moveTo>
                  <a:lnTo>
                    <a:pt x="337683" y="227467"/>
                  </a:lnTo>
                  <a:cubicBezTo>
                    <a:pt x="337667" y="241707"/>
                    <a:pt x="326128" y="253246"/>
                    <a:pt x="311888" y="253263"/>
                  </a:cubicBezTo>
                  <a:lnTo>
                    <a:pt x="157117" y="253263"/>
                  </a:lnTo>
                  <a:cubicBezTo>
                    <a:pt x="142876" y="253246"/>
                    <a:pt x="131338" y="241707"/>
                    <a:pt x="131321" y="227467"/>
                  </a:cubicBezTo>
                  <a:lnTo>
                    <a:pt x="131321" y="91456"/>
                  </a:lnTo>
                  <a:cubicBezTo>
                    <a:pt x="131338" y="77216"/>
                    <a:pt x="142876" y="65677"/>
                    <a:pt x="157117" y="65661"/>
                  </a:cubicBezTo>
                  <a:lnTo>
                    <a:pt x="311888" y="65661"/>
                  </a:lnTo>
                  <a:cubicBezTo>
                    <a:pt x="326128" y="65677"/>
                    <a:pt x="337667" y="77216"/>
                    <a:pt x="337683" y="91456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DB04717-5424-C54B-C677-E7518FA54242}"/>
                </a:ext>
              </a:extLst>
            </p:cNvPr>
            <p:cNvSpPr/>
            <p:nvPr/>
          </p:nvSpPr>
          <p:spPr>
            <a:xfrm>
              <a:off x="12818805" y="-492935"/>
              <a:ext cx="131322" cy="131322"/>
            </a:xfrm>
            <a:custGeom>
              <a:avLst/>
              <a:gdLst>
                <a:gd name="connsiteX0" fmla="*/ 4449 w 131322"/>
                <a:gd name="connsiteY0" fmla="*/ 129923 h 131322"/>
                <a:gd name="connsiteX1" fmla="*/ 13575 w 131322"/>
                <a:gd name="connsiteY1" fmla="*/ 130332 h 131322"/>
                <a:gd name="connsiteX2" fmla="*/ 126136 w 131322"/>
                <a:gd name="connsiteY2" fmla="*/ 74052 h 131322"/>
                <a:gd name="connsiteX3" fmla="*/ 130329 w 131322"/>
                <a:gd name="connsiteY3" fmla="*/ 61466 h 131322"/>
                <a:gd name="connsiteX4" fmla="*/ 126136 w 131322"/>
                <a:gd name="connsiteY4" fmla="*/ 57273 h 131322"/>
                <a:gd name="connsiteX5" fmla="*/ 13575 w 131322"/>
                <a:gd name="connsiteY5" fmla="*/ 992 h 131322"/>
                <a:gd name="connsiteX6" fmla="*/ 991 w 131322"/>
                <a:gd name="connsiteY6" fmla="*/ 5186 h 131322"/>
                <a:gd name="connsiteX7" fmla="*/ 0 w 131322"/>
                <a:gd name="connsiteY7" fmla="*/ 9382 h 131322"/>
                <a:gd name="connsiteX8" fmla="*/ 0 w 131322"/>
                <a:gd name="connsiteY8" fmla="*/ 56282 h 131322"/>
                <a:gd name="connsiteX9" fmla="*/ 18760 w 131322"/>
                <a:gd name="connsiteY9" fmla="*/ 56282 h 131322"/>
                <a:gd name="connsiteX10" fmla="*/ 18760 w 131322"/>
                <a:gd name="connsiteY10" fmla="*/ 24559 h 131322"/>
                <a:gd name="connsiteX11" fmla="*/ 100966 w 131322"/>
                <a:gd name="connsiteY11" fmla="*/ 65662 h 131322"/>
                <a:gd name="connsiteX12" fmla="*/ 18760 w 131322"/>
                <a:gd name="connsiteY12" fmla="*/ 106766 h 131322"/>
                <a:gd name="connsiteX13" fmla="*/ 18760 w 131322"/>
                <a:gd name="connsiteY13" fmla="*/ 75042 h 131322"/>
                <a:gd name="connsiteX14" fmla="*/ 0 w 131322"/>
                <a:gd name="connsiteY14" fmla="*/ 75042 h 131322"/>
                <a:gd name="connsiteX15" fmla="*/ 0 w 131322"/>
                <a:gd name="connsiteY15" fmla="*/ 121943 h 131322"/>
                <a:gd name="connsiteX16" fmla="*/ 4449 w 131322"/>
                <a:gd name="connsiteY16" fmla="*/ 129923 h 13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322" h="131322">
                  <a:moveTo>
                    <a:pt x="4449" y="129923"/>
                  </a:moveTo>
                  <a:cubicBezTo>
                    <a:pt x="7214" y="131631"/>
                    <a:pt x="10668" y="131786"/>
                    <a:pt x="13575" y="130332"/>
                  </a:cubicBezTo>
                  <a:lnTo>
                    <a:pt x="126136" y="74052"/>
                  </a:lnTo>
                  <a:cubicBezTo>
                    <a:pt x="130770" y="71735"/>
                    <a:pt x="132647" y="66100"/>
                    <a:pt x="130329" y="61466"/>
                  </a:cubicBezTo>
                  <a:cubicBezTo>
                    <a:pt x="129422" y="59652"/>
                    <a:pt x="127952" y="58180"/>
                    <a:pt x="126136" y="57273"/>
                  </a:cubicBezTo>
                  <a:lnTo>
                    <a:pt x="13575" y="992"/>
                  </a:lnTo>
                  <a:cubicBezTo>
                    <a:pt x="8942" y="-1325"/>
                    <a:pt x="3308" y="554"/>
                    <a:pt x="991" y="5186"/>
                  </a:cubicBezTo>
                  <a:cubicBezTo>
                    <a:pt x="339" y="6489"/>
                    <a:pt x="0" y="7925"/>
                    <a:pt x="0" y="9382"/>
                  </a:cubicBezTo>
                  <a:lnTo>
                    <a:pt x="0" y="56282"/>
                  </a:lnTo>
                  <a:lnTo>
                    <a:pt x="18760" y="56282"/>
                  </a:lnTo>
                  <a:lnTo>
                    <a:pt x="18760" y="24559"/>
                  </a:lnTo>
                  <a:lnTo>
                    <a:pt x="100966" y="65662"/>
                  </a:lnTo>
                  <a:lnTo>
                    <a:pt x="18760" y="106766"/>
                  </a:lnTo>
                  <a:lnTo>
                    <a:pt x="18760" y="75042"/>
                  </a:lnTo>
                  <a:lnTo>
                    <a:pt x="0" y="75042"/>
                  </a:lnTo>
                  <a:lnTo>
                    <a:pt x="0" y="121943"/>
                  </a:lnTo>
                  <a:cubicBezTo>
                    <a:pt x="0" y="125194"/>
                    <a:pt x="1683" y="128213"/>
                    <a:pt x="4449" y="129923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9773A3-D707-E75D-CA70-A0E22FFD75FD}"/>
                </a:ext>
              </a:extLst>
            </p:cNvPr>
            <p:cNvSpPr/>
            <p:nvPr/>
          </p:nvSpPr>
          <p:spPr>
            <a:xfrm>
              <a:off x="13015787" y="-4366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94CF708-4389-43D1-7232-A4FF527B90FA}"/>
                </a:ext>
              </a:extLst>
            </p:cNvPr>
            <p:cNvSpPr/>
            <p:nvPr/>
          </p:nvSpPr>
          <p:spPr>
            <a:xfrm>
              <a:off x="13015787" y="-4835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AE973B2-EDC7-89C9-2015-5E4656F3E1D7}"/>
                </a:ext>
              </a:extLst>
            </p:cNvPr>
            <p:cNvSpPr/>
            <p:nvPr/>
          </p:nvSpPr>
          <p:spPr>
            <a:xfrm>
              <a:off x="13015787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DFF1FF3-8584-2D81-9251-F2F1B7DE216C}"/>
                </a:ext>
              </a:extLst>
            </p:cNvPr>
            <p:cNvSpPr/>
            <p:nvPr/>
          </p:nvSpPr>
          <p:spPr>
            <a:xfrm>
              <a:off x="13006407" y="-342852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783E44C-BE9D-1B1B-E5F0-CDA81423F551}"/>
                </a:ext>
              </a:extLst>
            </p:cNvPr>
            <p:cNvSpPr/>
            <p:nvPr/>
          </p:nvSpPr>
          <p:spPr>
            <a:xfrm>
              <a:off x="13006407" y="-530454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AB9AB6B-BCD6-0386-4FCD-E44521783F76}"/>
                </a:ext>
              </a:extLst>
            </p:cNvPr>
            <p:cNvSpPr/>
            <p:nvPr/>
          </p:nvSpPr>
          <p:spPr>
            <a:xfrm>
              <a:off x="12678104" y="-4366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87E513-6952-466E-CA8D-FC643CA748D0}"/>
                </a:ext>
              </a:extLst>
            </p:cNvPr>
            <p:cNvSpPr/>
            <p:nvPr/>
          </p:nvSpPr>
          <p:spPr>
            <a:xfrm>
              <a:off x="12678104" y="-483553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907B14-C6A0-B0FA-685B-9B429EDD6860}"/>
                </a:ext>
              </a:extLst>
            </p:cNvPr>
            <p:cNvSpPr/>
            <p:nvPr/>
          </p:nvSpPr>
          <p:spPr>
            <a:xfrm>
              <a:off x="12678104" y="-389752"/>
              <a:ext cx="56280" cy="18760"/>
            </a:xfrm>
            <a:custGeom>
              <a:avLst/>
              <a:gdLst>
                <a:gd name="connsiteX0" fmla="*/ 0 w 56280"/>
                <a:gd name="connsiteY0" fmla="*/ 0 h 18760"/>
                <a:gd name="connsiteX1" fmla="*/ 56281 w 56280"/>
                <a:gd name="connsiteY1" fmla="*/ 0 h 18760"/>
                <a:gd name="connsiteX2" fmla="*/ 56281 w 56280"/>
                <a:gd name="connsiteY2" fmla="*/ 18760 h 18760"/>
                <a:gd name="connsiteX3" fmla="*/ 0 w 5628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80" h="18760">
                  <a:moveTo>
                    <a:pt x="0" y="0"/>
                  </a:moveTo>
                  <a:lnTo>
                    <a:pt x="56281" y="0"/>
                  </a:lnTo>
                  <a:lnTo>
                    <a:pt x="5628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2155746-9A41-8078-493E-9506866C16AA}"/>
                </a:ext>
              </a:extLst>
            </p:cNvPr>
            <p:cNvSpPr/>
            <p:nvPr/>
          </p:nvSpPr>
          <p:spPr>
            <a:xfrm>
              <a:off x="12678104" y="-342852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FF93D76-1988-D7E3-36FD-38C6A430F5EF}"/>
                </a:ext>
              </a:extLst>
            </p:cNvPr>
            <p:cNvSpPr/>
            <p:nvPr/>
          </p:nvSpPr>
          <p:spPr>
            <a:xfrm>
              <a:off x="12678104" y="-530454"/>
              <a:ext cx="65660" cy="18760"/>
            </a:xfrm>
            <a:custGeom>
              <a:avLst/>
              <a:gdLst>
                <a:gd name="connsiteX0" fmla="*/ 0 w 65660"/>
                <a:gd name="connsiteY0" fmla="*/ 0 h 18760"/>
                <a:gd name="connsiteX1" fmla="*/ 65661 w 65660"/>
                <a:gd name="connsiteY1" fmla="*/ 0 h 18760"/>
                <a:gd name="connsiteX2" fmla="*/ 65661 w 65660"/>
                <a:gd name="connsiteY2" fmla="*/ 18760 h 18760"/>
                <a:gd name="connsiteX3" fmla="*/ 0 w 656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0" h="18760">
                  <a:moveTo>
                    <a:pt x="0" y="0"/>
                  </a:moveTo>
                  <a:lnTo>
                    <a:pt x="65661" y="0"/>
                  </a:lnTo>
                  <a:lnTo>
                    <a:pt x="65661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图形 27">
            <a:extLst>
              <a:ext uri="{FF2B5EF4-FFF2-40B4-BE49-F238E27FC236}">
                <a16:creationId xmlns:a16="http://schemas.microsoft.com/office/drawing/2014/main" id="{3442E1CC-D486-2266-94DE-5BD3A48373E7}"/>
              </a:ext>
            </a:extLst>
          </p:cNvPr>
          <p:cNvGrpSpPr/>
          <p:nvPr/>
        </p:nvGrpSpPr>
        <p:grpSpPr>
          <a:xfrm>
            <a:off x="5694822" y="1523605"/>
            <a:ext cx="799781" cy="799660"/>
            <a:chOff x="12593672" y="443718"/>
            <a:chExt cx="562896" cy="562811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C614468-4AA5-2D06-7BB9-612C0350A22A}"/>
                </a:ext>
              </a:extLst>
            </p:cNvPr>
            <p:cNvSpPr/>
            <p:nvPr/>
          </p:nvSpPr>
          <p:spPr>
            <a:xfrm>
              <a:off x="12634955" y="443718"/>
              <a:ext cx="163026" cy="86286"/>
            </a:xfrm>
            <a:custGeom>
              <a:avLst/>
              <a:gdLst>
                <a:gd name="connsiteX0" fmla="*/ 144641 w 163026"/>
                <a:gd name="connsiteY0" fmla="*/ 86287 h 86286"/>
                <a:gd name="connsiteX1" fmla="*/ 163026 w 163026"/>
                <a:gd name="connsiteY1" fmla="*/ 82556 h 86286"/>
                <a:gd name="connsiteX2" fmla="*/ 61909 w 163026"/>
                <a:gd name="connsiteY2" fmla="*/ 0 h 86286"/>
                <a:gd name="connsiteX3" fmla="*/ 0 w 163026"/>
                <a:gd name="connsiteY3" fmla="*/ 20637 h 86286"/>
                <a:gd name="connsiteX4" fmla="*/ 11268 w 163026"/>
                <a:gd name="connsiteY4" fmla="*/ 35637 h 86286"/>
                <a:gd name="connsiteX5" fmla="*/ 61909 w 163026"/>
                <a:gd name="connsiteY5" fmla="*/ 18761 h 86286"/>
                <a:gd name="connsiteX6" fmla="*/ 144641 w 163026"/>
                <a:gd name="connsiteY6" fmla="*/ 86287 h 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026" h="86286">
                  <a:moveTo>
                    <a:pt x="144641" y="86287"/>
                  </a:moveTo>
                  <a:lnTo>
                    <a:pt x="163026" y="82556"/>
                  </a:lnTo>
                  <a:cubicBezTo>
                    <a:pt x="153124" y="34563"/>
                    <a:pt x="110911" y="100"/>
                    <a:pt x="61909" y="0"/>
                  </a:cubicBezTo>
                  <a:cubicBezTo>
                    <a:pt x="39573" y="-63"/>
                    <a:pt x="17830" y="7184"/>
                    <a:pt x="0" y="20637"/>
                  </a:cubicBezTo>
                  <a:lnTo>
                    <a:pt x="11268" y="35637"/>
                  </a:lnTo>
                  <a:cubicBezTo>
                    <a:pt x="25853" y="24634"/>
                    <a:pt x="43639" y="18707"/>
                    <a:pt x="61909" y="18761"/>
                  </a:cubicBezTo>
                  <a:cubicBezTo>
                    <a:pt x="101998" y="18837"/>
                    <a:pt x="136534" y="47026"/>
                    <a:pt x="144641" y="86287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B28D827-F390-D245-5978-A3BE57293170}"/>
                </a:ext>
              </a:extLst>
            </p:cNvPr>
            <p:cNvSpPr/>
            <p:nvPr/>
          </p:nvSpPr>
          <p:spPr>
            <a:xfrm>
              <a:off x="12593683" y="800671"/>
              <a:ext cx="205852" cy="205852"/>
            </a:xfrm>
            <a:custGeom>
              <a:avLst/>
              <a:gdLst>
                <a:gd name="connsiteX0" fmla="*/ 40749 w 205852"/>
                <a:gd name="connsiteY0" fmla="*/ 45845 h 205852"/>
                <a:gd name="connsiteX1" fmla="*/ 94728 w 205852"/>
                <a:gd name="connsiteY1" fmla="*/ 18668 h 205852"/>
                <a:gd name="connsiteX2" fmla="*/ 92873 w 205852"/>
                <a:gd name="connsiteY2" fmla="*/ 0 h 205852"/>
                <a:gd name="connsiteX3" fmla="*/ 525 w 205852"/>
                <a:gd name="connsiteY3" fmla="*/ 112980 h 205852"/>
                <a:gd name="connsiteX4" fmla="*/ 113505 w 205852"/>
                <a:gd name="connsiteY4" fmla="*/ 205328 h 205852"/>
                <a:gd name="connsiteX5" fmla="*/ 205853 w 205852"/>
                <a:gd name="connsiteY5" fmla="*/ 112979 h 205852"/>
                <a:gd name="connsiteX6" fmla="*/ 187184 w 205852"/>
                <a:gd name="connsiteY6" fmla="*/ 111126 h 205852"/>
                <a:gd name="connsiteX7" fmla="*/ 166603 w 205852"/>
                <a:gd name="connsiteY7" fmla="*/ 158395 h 205852"/>
                <a:gd name="connsiteX8" fmla="*/ 136901 w 205852"/>
                <a:gd name="connsiteY8" fmla="*/ 113305 h 205852"/>
                <a:gd name="connsiteX9" fmla="*/ 140701 w 205852"/>
                <a:gd name="connsiteY9" fmla="*/ 97982 h 205852"/>
                <a:gd name="connsiteX10" fmla="*/ 140701 w 205852"/>
                <a:gd name="connsiteY10" fmla="*/ 79222 h 205852"/>
                <a:gd name="connsiteX11" fmla="*/ 107871 w 205852"/>
                <a:gd name="connsiteY11" fmla="*/ 46392 h 205852"/>
                <a:gd name="connsiteX12" fmla="*/ 98491 w 205852"/>
                <a:gd name="connsiteY12" fmla="*/ 46392 h 205852"/>
                <a:gd name="connsiteX13" fmla="*/ 65660 w 205852"/>
                <a:gd name="connsiteY13" fmla="*/ 79222 h 205852"/>
                <a:gd name="connsiteX14" fmla="*/ 65660 w 205852"/>
                <a:gd name="connsiteY14" fmla="*/ 97982 h 205852"/>
                <a:gd name="connsiteX15" fmla="*/ 69461 w 205852"/>
                <a:gd name="connsiteY15" fmla="*/ 113305 h 205852"/>
                <a:gd name="connsiteX16" fmla="*/ 39770 w 205852"/>
                <a:gd name="connsiteY16" fmla="*/ 158347 h 205852"/>
                <a:gd name="connsiteX17" fmla="*/ 40749 w 205852"/>
                <a:gd name="connsiteY17" fmla="*/ 45845 h 205852"/>
                <a:gd name="connsiteX18" fmla="*/ 84421 w 205852"/>
                <a:gd name="connsiteY18" fmla="*/ 79222 h 205852"/>
                <a:gd name="connsiteX19" fmla="*/ 98491 w 205852"/>
                <a:gd name="connsiteY19" fmla="*/ 65152 h 205852"/>
                <a:gd name="connsiteX20" fmla="*/ 107871 w 205852"/>
                <a:gd name="connsiteY20" fmla="*/ 65152 h 205852"/>
                <a:gd name="connsiteX21" fmla="*/ 121941 w 205852"/>
                <a:gd name="connsiteY21" fmla="*/ 79222 h 205852"/>
                <a:gd name="connsiteX22" fmla="*/ 121941 w 205852"/>
                <a:gd name="connsiteY22" fmla="*/ 97982 h 205852"/>
                <a:gd name="connsiteX23" fmla="*/ 107871 w 205852"/>
                <a:gd name="connsiteY23" fmla="*/ 112052 h 205852"/>
                <a:gd name="connsiteX24" fmla="*/ 98491 w 205852"/>
                <a:gd name="connsiteY24" fmla="*/ 112052 h 205852"/>
                <a:gd name="connsiteX25" fmla="*/ 84421 w 205852"/>
                <a:gd name="connsiteY25" fmla="*/ 97982 h 205852"/>
                <a:gd name="connsiteX26" fmla="*/ 82996 w 205852"/>
                <a:gd name="connsiteY26" fmla="*/ 126920 h 205852"/>
                <a:gd name="connsiteX27" fmla="*/ 98491 w 205852"/>
                <a:gd name="connsiteY27" fmla="*/ 130812 h 205852"/>
                <a:gd name="connsiteX28" fmla="*/ 107871 w 205852"/>
                <a:gd name="connsiteY28" fmla="*/ 130812 h 205852"/>
                <a:gd name="connsiteX29" fmla="*/ 123366 w 205852"/>
                <a:gd name="connsiteY29" fmla="*/ 126920 h 205852"/>
                <a:gd name="connsiteX30" fmla="*/ 149914 w 205852"/>
                <a:gd name="connsiteY30" fmla="*/ 172989 h 205852"/>
                <a:gd name="connsiteX31" fmla="*/ 56450 w 205852"/>
                <a:gd name="connsiteY31" fmla="*/ 172949 h 205852"/>
                <a:gd name="connsiteX32" fmla="*/ 82996 w 205852"/>
                <a:gd name="connsiteY32" fmla="*/ 126920 h 2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852" h="205852">
                  <a:moveTo>
                    <a:pt x="40749" y="45845"/>
                  </a:moveTo>
                  <a:cubicBezTo>
                    <a:pt x="54758" y="30417"/>
                    <a:pt x="73992" y="20734"/>
                    <a:pt x="94728" y="18668"/>
                  </a:cubicBezTo>
                  <a:lnTo>
                    <a:pt x="92873" y="0"/>
                  </a:lnTo>
                  <a:cubicBezTo>
                    <a:pt x="36173" y="5697"/>
                    <a:pt x="-5172" y="56279"/>
                    <a:pt x="525" y="112980"/>
                  </a:cubicBezTo>
                  <a:cubicBezTo>
                    <a:pt x="6222" y="169679"/>
                    <a:pt x="56804" y="211025"/>
                    <a:pt x="113505" y="205328"/>
                  </a:cubicBezTo>
                  <a:cubicBezTo>
                    <a:pt x="162332" y="200422"/>
                    <a:pt x="200947" y="161805"/>
                    <a:pt x="205853" y="112979"/>
                  </a:cubicBezTo>
                  <a:lnTo>
                    <a:pt x="187184" y="111126"/>
                  </a:lnTo>
                  <a:cubicBezTo>
                    <a:pt x="185444" y="128649"/>
                    <a:pt x="178245" y="145183"/>
                    <a:pt x="166603" y="158395"/>
                  </a:cubicBezTo>
                  <a:cubicBezTo>
                    <a:pt x="162193" y="139658"/>
                    <a:pt x="151523" y="123353"/>
                    <a:pt x="136901" y="113305"/>
                  </a:cubicBezTo>
                  <a:cubicBezTo>
                    <a:pt x="139403" y="108585"/>
                    <a:pt x="140708" y="103324"/>
                    <a:pt x="140701" y="97982"/>
                  </a:cubicBezTo>
                  <a:lnTo>
                    <a:pt x="140701" y="79222"/>
                  </a:lnTo>
                  <a:cubicBezTo>
                    <a:pt x="140680" y="61098"/>
                    <a:pt x="125994" y="46413"/>
                    <a:pt x="107871" y="46392"/>
                  </a:cubicBezTo>
                  <a:lnTo>
                    <a:pt x="98491" y="46392"/>
                  </a:lnTo>
                  <a:cubicBezTo>
                    <a:pt x="80368" y="46413"/>
                    <a:pt x="65681" y="61098"/>
                    <a:pt x="65660" y="79222"/>
                  </a:cubicBezTo>
                  <a:lnTo>
                    <a:pt x="65660" y="97982"/>
                  </a:lnTo>
                  <a:cubicBezTo>
                    <a:pt x="65654" y="103324"/>
                    <a:pt x="66959" y="108585"/>
                    <a:pt x="69461" y="113305"/>
                  </a:cubicBezTo>
                  <a:cubicBezTo>
                    <a:pt x="54851" y="123344"/>
                    <a:pt x="44188" y="139629"/>
                    <a:pt x="39770" y="158347"/>
                  </a:cubicBezTo>
                  <a:cubicBezTo>
                    <a:pt x="11387" y="126073"/>
                    <a:pt x="11809" y="77619"/>
                    <a:pt x="40749" y="45845"/>
                  </a:cubicBezTo>
                  <a:close/>
                  <a:moveTo>
                    <a:pt x="84421" y="79222"/>
                  </a:moveTo>
                  <a:cubicBezTo>
                    <a:pt x="84429" y="71455"/>
                    <a:pt x="90723" y="65160"/>
                    <a:pt x="98491" y="65152"/>
                  </a:cubicBezTo>
                  <a:lnTo>
                    <a:pt x="107871" y="65152"/>
                  </a:lnTo>
                  <a:cubicBezTo>
                    <a:pt x="115638" y="65160"/>
                    <a:pt x="121933" y="71455"/>
                    <a:pt x="121941" y="79222"/>
                  </a:cubicBezTo>
                  <a:lnTo>
                    <a:pt x="121941" y="97982"/>
                  </a:lnTo>
                  <a:cubicBezTo>
                    <a:pt x="121933" y="105749"/>
                    <a:pt x="115638" y="112044"/>
                    <a:pt x="107871" y="112052"/>
                  </a:cubicBezTo>
                  <a:lnTo>
                    <a:pt x="98491" y="112052"/>
                  </a:lnTo>
                  <a:cubicBezTo>
                    <a:pt x="90723" y="112044"/>
                    <a:pt x="84429" y="105749"/>
                    <a:pt x="84421" y="97982"/>
                  </a:cubicBezTo>
                  <a:close/>
                  <a:moveTo>
                    <a:pt x="82996" y="126920"/>
                  </a:moveTo>
                  <a:cubicBezTo>
                    <a:pt x="87759" y="129482"/>
                    <a:pt x="93083" y="130818"/>
                    <a:pt x="98491" y="130812"/>
                  </a:cubicBezTo>
                  <a:lnTo>
                    <a:pt x="107871" y="130812"/>
                  </a:lnTo>
                  <a:cubicBezTo>
                    <a:pt x="113278" y="130818"/>
                    <a:pt x="118603" y="129482"/>
                    <a:pt x="123366" y="126920"/>
                  </a:cubicBezTo>
                  <a:cubicBezTo>
                    <a:pt x="138341" y="135524"/>
                    <a:pt x="148510" y="153131"/>
                    <a:pt x="149914" y="172989"/>
                  </a:cubicBezTo>
                  <a:cubicBezTo>
                    <a:pt x="121597" y="191809"/>
                    <a:pt x="84751" y="191794"/>
                    <a:pt x="56450" y="172949"/>
                  </a:cubicBezTo>
                  <a:cubicBezTo>
                    <a:pt x="57864" y="153108"/>
                    <a:pt x="68030" y="135518"/>
                    <a:pt x="82996" y="12692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CEC206EE-C5DE-D1DE-ED12-2138DB5CF8C8}"/>
                </a:ext>
              </a:extLst>
            </p:cNvPr>
            <p:cNvSpPr/>
            <p:nvPr/>
          </p:nvSpPr>
          <p:spPr>
            <a:xfrm>
              <a:off x="12593672" y="443719"/>
              <a:ext cx="562896" cy="469004"/>
            </a:xfrm>
            <a:custGeom>
              <a:avLst/>
              <a:gdLst>
                <a:gd name="connsiteX0" fmla="*/ 459635 w 562896"/>
                <a:gd name="connsiteY0" fmla="*/ 0 h 469004"/>
                <a:gd name="connsiteX1" fmla="*/ 356963 w 562896"/>
                <a:gd name="connsiteY1" fmla="*/ 92874 h 469004"/>
                <a:gd name="connsiteX2" fmla="*/ 375632 w 562896"/>
                <a:gd name="connsiteY2" fmla="*/ 94728 h 469004"/>
                <a:gd name="connsiteX3" fmla="*/ 468091 w 562896"/>
                <a:gd name="connsiteY3" fmla="*/ 19197 h 469004"/>
                <a:gd name="connsiteX4" fmla="*/ 543622 w 562896"/>
                <a:gd name="connsiteY4" fmla="*/ 111656 h 469004"/>
                <a:gd name="connsiteX5" fmla="*/ 523058 w 562896"/>
                <a:gd name="connsiteY5" fmla="*/ 158901 h 469004"/>
                <a:gd name="connsiteX6" fmla="*/ 493356 w 562896"/>
                <a:gd name="connsiteY6" fmla="*/ 113813 h 469004"/>
                <a:gd name="connsiteX7" fmla="*/ 497156 w 562896"/>
                <a:gd name="connsiteY7" fmla="*/ 98491 h 469004"/>
                <a:gd name="connsiteX8" fmla="*/ 497156 w 562896"/>
                <a:gd name="connsiteY8" fmla="*/ 79731 h 469004"/>
                <a:gd name="connsiteX9" fmla="*/ 464325 w 562896"/>
                <a:gd name="connsiteY9" fmla="*/ 46900 h 469004"/>
                <a:gd name="connsiteX10" fmla="*/ 454945 w 562896"/>
                <a:gd name="connsiteY10" fmla="*/ 46900 h 469004"/>
                <a:gd name="connsiteX11" fmla="*/ 422115 w 562896"/>
                <a:gd name="connsiteY11" fmla="*/ 79731 h 469004"/>
                <a:gd name="connsiteX12" fmla="*/ 422115 w 562896"/>
                <a:gd name="connsiteY12" fmla="*/ 98491 h 469004"/>
                <a:gd name="connsiteX13" fmla="*/ 425902 w 562896"/>
                <a:gd name="connsiteY13" fmla="*/ 113791 h 469004"/>
                <a:gd name="connsiteX14" fmla="*/ 403634 w 562896"/>
                <a:gd name="connsiteY14" fmla="*/ 138959 h 469004"/>
                <a:gd name="connsiteX15" fmla="*/ 352769 w 562896"/>
                <a:gd name="connsiteY15" fmla="*/ 107850 h 469004"/>
                <a:gd name="connsiteX16" fmla="*/ 328314 w 562896"/>
                <a:gd name="connsiteY16" fmla="*/ 87587 h 469004"/>
                <a:gd name="connsiteX17" fmla="*/ 328314 w 562896"/>
                <a:gd name="connsiteY17" fmla="*/ 65661 h 469004"/>
                <a:gd name="connsiteX18" fmla="*/ 347074 w 562896"/>
                <a:gd name="connsiteY18" fmla="*/ 65661 h 469004"/>
                <a:gd name="connsiteX19" fmla="*/ 347074 w 562896"/>
                <a:gd name="connsiteY19" fmla="*/ 46900 h 469004"/>
                <a:gd name="connsiteX20" fmla="*/ 215753 w 562896"/>
                <a:gd name="connsiteY20" fmla="*/ 46900 h 469004"/>
                <a:gd name="connsiteX21" fmla="*/ 215753 w 562896"/>
                <a:gd name="connsiteY21" fmla="*/ 65661 h 469004"/>
                <a:gd name="connsiteX22" fmla="*/ 234513 w 562896"/>
                <a:gd name="connsiteY22" fmla="*/ 65661 h 469004"/>
                <a:gd name="connsiteX23" fmla="*/ 234513 w 562896"/>
                <a:gd name="connsiteY23" fmla="*/ 87595 h 469004"/>
                <a:gd name="connsiteX24" fmla="*/ 210332 w 562896"/>
                <a:gd name="connsiteY24" fmla="*/ 107737 h 469004"/>
                <a:gd name="connsiteX25" fmla="*/ 159217 w 562896"/>
                <a:gd name="connsiteY25" fmla="*/ 139007 h 469004"/>
                <a:gd name="connsiteX26" fmla="*/ 136924 w 562896"/>
                <a:gd name="connsiteY26" fmla="*/ 113792 h 469004"/>
                <a:gd name="connsiteX27" fmla="*/ 140712 w 562896"/>
                <a:gd name="connsiteY27" fmla="*/ 98491 h 469004"/>
                <a:gd name="connsiteX28" fmla="*/ 140712 w 562896"/>
                <a:gd name="connsiteY28" fmla="*/ 79731 h 469004"/>
                <a:gd name="connsiteX29" fmla="*/ 107882 w 562896"/>
                <a:gd name="connsiteY29" fmla="*/ 46900 h 469004"/>
                <a:gd name="connsiteX30" fmla="*/ 98502 w 562896"/>
                <a:gd name="connsiteY30" fmla="*/ 46900 h 469004"/>
                <a:gd name="connsiteX31" fmla="*/ 65671 w 562896"/>
                <a:gd name="connsiteY31" fmla="*/ 79731 h 469004"/>
                <a:gd name="connsiteX32" fmla="*/ 65671 w 562896"/>
                <a:gd name="connsiteY32" fmla="*/ 98491 h 469004"/>
                <a:gd name="connsiteX33" fmla="*/ 69471 w 562896"/>
                <a:gd name="connsiteY33" fmla="*/ 113813 h 469004"/>
                <a:gd name="connsiteX34" fmla="*/ 39771 w 562896"/>
                <a:gd name="connsiteY34" fmla="*/ 158901 h 469004"/>
                <a:gd name="connsiteX35" fmla="*/ 35655 w 562896"/>
                <a:gd name="connsiteY35" fmla="*/ 52529 h 469004"/>
                <a:gd name="connsiteX36" fmla="*/ 20647 w 562896"/>
                <a:gd name="connsiteY36" fmla="*/ 41257 h 469004"/>
                <a:gd name="connsiteX37" fmla="*/ 41281 w 562896"/>
                <a:gd name="connsiteY37" fmla="*/ 185729 h 469004"/>
                <a:gd name="connsiteX38" fmla="*/ 92884 w 562896"/>
                <a:gd name="connsiteY38" fmla="*/ 205853 h 469004"/>
                <a:gd name="connsiteX39" fmla="*/ 94739 w 562896"/>
                <a:gd name="connsiteY39" fmla="*/ 187184 h 469004"/>
                <a:gd name="connsiteX40" fmla="*/ 56458 w 562896"/>
                <a:gd name="connsiteY40" fmla="*/ 173501 h 469004"/>
                <a:gd name="connsiteX41" fmla="*/ 83006 w 562896"/>
                <a:gd name="connsiteY41" fmla="*/ 127429 h 469004"/>
                <a:gd name="connsiteX42" fmla="*/ 98502 w 562896"/>
                <a:gd name="connsiteY42" fmla="*/ 131321 h 469004"/>
                <a:gd name="connsiteX43" fmla="*/ 107882 w 562896"/>
                <a:gd name="connsiteY43" fmla="*/ 131321 h 469004"/>
                <a:gd name="connsiteX44" fmla="*/ 123380 w 562896"/>
                <a:gd name="connsiteY44" fmla="*/ 127427 h 469004"/>
                <a:gd name="connsiteX45" fmla="*/ 144954 w 562896"/>
                <a:gd name="connsiteY45" fmla="*/ 152628 h 469004"/>
                <a:gd name="connsiteX46" fmla="*/ 127003 w 562896"/>
                <a:gd name="connsiteY46" fmla="*/ 174820 h 469004"/>
                <a:gd name="connsiteX47" fmla="*/ 93812 w 562896"/>
                <a:gd name="connsiteY47" fmla="*/ 281403 h 469004"/>
                <a:gd name="connsiteX48" fmla="*/ 281413 w 562896"/>
                <a:gd name="connsiteY48" fmla="*/ 469005 h 469004"/>
                <a:gd name="connsiteX49" fmla="*/ 469015 w 562896"/>
                <a:gd name="connsiteY49" fmla="*/ 281403 h 469004"/>
                <a:gd name="connsiteX50" fmla="*/ 467989 w 562896"/>
                <a:gd name="connsiteY50" fmla="*/ 261667 h 469004"/>
                <a:gd name="connsiteX51" fmla="*/ 449330 w 562896"/>
                <a:gd name="connsiteY51" fmla="*/ 263618 h 469004"/>
                <a:gd name="connsiteX52" fmla="*/ 450255 w 562896"/>
                <a:gd name="connsiteY52" fmla="*/ 281403 h 469004"/>
                <a:gd name="connsiteX53" fmla="*/ 390998 w 562896"/>
                <a:gd name="connsiteY53" fmla="*/ 409753 h 469004"/>
                <a:gd name="connsiteX54" fmla="*/ 375214 w 562896"/>
                <a:gd name="connsiteY54" fmla="*/ 349227 h 469004"/>
                <a:gd name="connsiteX55" fmla="*/ 375214 w 562896"/>
                <a:gd name="connsiteY55" fmla="*/ 168842 h 469004"/>
                <a:gd name="connsiteX56" fmla="*/ 369896 w 562896"/>
                <a:gd name="connsiteY56" fmla="*/ 137536 h 469004"/>
                <a:gd name="connsiteX57" fmla="*/ 446503 w 562896"/>
                <a:gd name="connsiteY57" fmla="*/ 245848 h 469004"/>
                <a:gd name="connsiteX58" fmla="*/ 464847 w 562896"/>
                <a:gd name="connsiteY58" fmla="*/ 241917 h 469004"/>
                <a:gd name="connsiteX59" fmla="*/ 417900 w 562896"/>
                <a:gd name="connsiteY59" fmla="*/ 152544 h 469004"/>
                <a:gd name="connsiteX60" fmla="*/ 439446 w 562896"/>
                <a:gd name="connsiteY60" fmla="*/ 127423 h 469004"/>
                <a:gd name="connsiteX61" fmla="*/ 454945 w 562896"/>
                <a:gd name="connsiteY61" fmla="*/ 131321 h 469004"/>
                <a:gd name="connsiteX62" fmla="*/ 464325 w 562896"/>
                <a:gd name="connsiteY62" fmla="*/ 131321 h 469004"/>
                <a:gd name="connsiteX63" fmla="*/ 479821 w 562896"/>
                <a:gd name="connsiteY63" fmla="*/ 127429 h 469004"/>
                <a:gd name="connsiteX64" fmla="*/ 506369 w 562896"/>
                <a:gd name="connsiteY64" fmla="*/ 173501 h 469004"/>
                <a:gd name="connsiteX65" fmla="*/ 468088 w 562896"/>
                <a:gd name="connsiteY65" fmla="*/ 187184 h 469004"/>
                <a:gd name="connsiteX66" fmla="*/ 469943 w 562896"/>
                <a:gd name="connsiteY66" fmla="*/ 205853 h 469004"/>
                <a:gd name="connsiteX67" fmla="*/ 562380 w 562896"/>
                <a:gd name="connsiteY67" fmla="*/ 92946 h 469004"/>
                <a:gd name="connsiteX68" fmla="*/ 459635 w 562896"/>
                <a:gd name="connsiteY68" fmla="*/ 0 h 469004"/>
                <a:gd name="connsiteX69" fmla="*/ 309554 w 562896"/>
                <a:gd name="connsiteY69" fmla="*/ 65661 h 469004"/>
                <a:gd name="connsiteX70" fmla="*/ 309554 w 562896"/>
                <a:gd name="connsiteY70" fmla="*/ 86477 h 469004"/>
                <a:gd name="connsiteX71" fmla="*/ 281413 w 562896"/>
                <a:gd name="connsiteY71" fmla="*/ 93513 h 469004"/>
                <a:gd name="connsiteX72" fmla="*/ 253273 w 562896"/>
                <a:gd name="connsiteY72" fmla="*/ 86477 h 469004"/>
                <a:gd name="connsiteX73" fmla="*/ 253273 w 562896"/>
                <a:gd name="connsiteY73" fmla="*/ 65661 h 469004"/>
                <a:gd name="connsiteX74" fmla="*/ 107882 w 562896"/>
                <a:gd name="connsiteY74" fmla="*/ 112561 h 469004"/>
                <a:gd name="connsiteX75" fmla="*/ 98502 w 562896"/>
                <a:gd name="connsiteY75" fmla="*/ 112561 h 469004"/>
                <a:gd name="connsiteX76" fmla="*/ 84431 w 562896"/>
                <a:gd name="connsiteY76" fmla="*/ 98491 h 469004"/>
                <a:gd name="connsiteX77" fmla="*/ 84431 w 562896"/>
                <a:gd name="connsiteY77" fmla="*/ 79731 h 469004"/>
                <a:gd name="connsiteX78" fmla="*/ 98502 w 562896"/>
                <a:gd name="connsiteY78" fmla="*/ 65661 h 469004"/>
                <a:gd name="connsiteX79" fmla="*/ 107882 w 562896"/>
                <a:gd name="connsiteY79" fmla="*/ 65661 h 469004"/>
                <a:gd name="connsiteX80" fmla="*/ 121952 w 562896"/>
                <a:gd name="connsiteY80" fmla="*/ 79731 h 469004"/>
                <a:gd name="connsiteX81" fmla="*/ 121952 w 562896"/>
                <a:gd name="connsiteY81" fmla="*/ 98491 h 469004"/>
                <a:gd name="connsiteX82" fmla="*/ 107882 w 562896"/>
                <a:gd name="connsiteY82" fmla="*/ 112561 h 469004"/>
                <a:gd name="connsiteX83" fmla="*/ 112572 w 562896"/>
                <a:gd name="connsiteY83" fmla="*/ 281403 h 469004"/>
                <a:gd name="connsiteX84" fmla="*/ 193078 w 562896"/>
                <a:gd name="connsiteY84" fmla="*/ 137457 h 469004"/>
                <a:gd name="connsiteX85" fmla="*/ 187613 w 562896"/>
                <a:gd name="connsiteY85" fmla="*/ 168842 h 469004"/>
                <a:gd name="connsiteX86" fmla="*/ 187613 w 562896"/>
                <a:gd name="connsiteY86" fmla="*/ 215742 h 469004"/>
                <a:gd name="connsiteX87" fmla="*/ 206373 w 562896"/>
                <a:gd name="connsiteY87" fmla="*/ 215742 h 469004"/>
                <a:gd name="connsiteX88" fmla="*/ 206373 w 562896"/>
                <a:gd name="connsiteY88" fmla="*/ 168842 h 469004"/>
                <a:gd name="connsiteX89" fmla="*/ 244342 w 562896"/>
                <a:gd name="connsiteY89" fmla="*/ 103582 h 469004"/>
                <a:gd name="connsiteX90" fmla="*/ 279139 w 562896"/>
                <a:gd name="connsiteY90" fmla="*/ 112281 h 469004"/>
                <a:gd name="connsiteX91" fmla="*/ 283688 w 562896"/>
                <a:gd name="connsiteY91" fmla="*/ 112281 h 469004"/>
                <a:gd name="connsiteX92" fmla="*/ 318489 w 562896"/>
                <a:gd name="connsiteY92" fmla="*/ 103581 h 469004"/>
                <a:gd name="connsiteX93" fmla="*/ 356454 w 562896"/>
                <a:gd name="connsiteY93" fmla="*/ 168842 h 469004"/>
                <a:gd name="connsiteX94" fmla="*/ 356454 w 562896"/>
                <a:gd name="connsiteY94" fmla="*/ 313999 h 469004"/>
                <a:gd name="connsiteX95" fmla="*/ 316900 w 562896"/>
                <a:gd name="connsiteY95" fmla="*/ 279678 h 469004"/>
                <a:gd name="connsiteX96" fmla="*/ 312008 w 562896"/>
                <a:gd name="connsiteY96" fmla="*/ 255223 h 469004"/>
                <a:gd name="connsiteX97" fmla="*/ 321755 w 562896"/>
                <a:gd name="connsiteY97" fmla="*/ 249375 h 469004"/>
                <a:gd name="connsiteX98" fmla="*/ 337694 w 562896"/>
                <a:gd name="connsiteY98" fmla="*/ 221225 h 469004"/>
                <a:gd name="connsiteX99" fmla="*/ 337694 w 562896"/>
                <a:gd name="connsiteY99" fmla="*/ 178222 h 469004"/>
                <a:gd name="connsiteX100" fmla="*/ 328314 w 562896"/>
                <a:gd name="connsiteY100" fmla="*/ 168842 h 469004"/>
                <a:gd name="connsiteX101" fmla="*/ 318934 w 562896"/>
                <a:gd name="connsiteY101" fmla="*/ 168842 h 469004"/>
                <a:gd name="connsiteX102" fmla="*/ 274759 w 562896"/>
                <a:gd name="connsiteY102" fmla="*/ 137742 h 469004"/>
                <a:gd name="connsiteX103" fmla="*/ 264936 w 562896"/>
                <a:gd name="connsiteY103" fmla="*/ 131573 h 469004"/>
                <a:gd name="connsiteX104" fmla="*/ 225133 w 562896"/>
                <a:gd name="connsiteY104" fmla="*/ 175877 h 469004"/>
                <a:gd name="connsiteX105" fmla="*/ 225133 w 562896"/>
                <a:gd name="connsiteY105" fmla="*/ 221225 h 469004"/>
                <a:gd name="connsiteX106" fmla="*/ 241072 w 562896"/>
                <a:gd name="connsiteY106" fmla="*/ 249377 h 469004"/>
                <a:gd name="connsiteX107" fmla="*/ 250819 w 562896"/>
                <a:gd name="connsiteY107" fmla="*/ 255224 h 469004"/>
                <a:gd name="connsiteX108" fmla="*/ 245926 w 562896"/>
                <a:gd name="connsiteY108" fmla="*/ 279685 h 469004"/>
                <a:gd name="connsiteX109" fmla="*/ 206373 w 562896"/>
                <a:gd name="connsiteY109" fmla="*/ 314206 h 469004"/>
                <a:gd name="connsiteX110" fmla="*/ 206373 w 562896"/>
                <a:gd name="connsiteY110" fmla="*/ 234502 h 469004"/>
                <a:gd name="connsiteX111" fmla="*/ 187613 w 562896"/>
                <a:gd name="connsiteY111" fmla="*/ 234502 h 469004"/>
                <a:gd name="connsiteX112" fmla="*/ 187613 w 562896"/>
                <a:gd name="connsiteY112" fmla="*/ 349396 h 469004"/>
                <a:gd name="connsiteX113" fmla="*/ 171834 w 562896"/>
                <a:gd name="connsiteY113" fmla="*/ 409757 h 469004"/>
                <a:gd name="connsiteX114" fmla="*/ 112572 w 562896"/>
                <a:gd name="connsiteY114" fmla="*/ 281403 h 469004"/>
                <a:gd name="connsiteX115" fmla="*/ 248186 w 562896"/>
                <a:gd name="connsiteY115" fmla="*/ 299633 h 469004"/>
                <a:gd name="connsiteX116" fmla="*/ 273909 w 562896"/>
                <a:gd name="connsiteY116" fmla="*/ 333931 h 469004"/>
                <a:gd name="connsiteX117" fmla="*/ 287042 w 562896"/>
                <a:gd name="connsiteY117" fmla="*/ 335807 h 469004"/>
                <a:gd name="connsiteX118" fmla="*/ 288918 w 562896"/>
                <a:gd name="connsiteY118" fmla="*/ 333931 h 469004"/>
                <a:gd name="connsiteX119" fmla="*/ 314633 w 562896"/>
                <a:gd name="connsiteY119" fmla="*/ 299644 h 469004"/>
                <a:gd name="connsiteX120" fmla="*/ 335615 w 562896"/>
                <a:gd name="connsiteY120" fmla="*/ 317775 h 469004"/>
                <a:gd name="connsiteX121" fmla="*/ 281413 w 562896"/>
                <a:gd name="connsiteY121" fmla="*/ 379720 h 469004"/>
                <a:gd name="connsiteX122" fmla="*/ 227170 w 562896"/>
                <a:gd name="connsiteY122" fmla="*/ 317727 h 469004"/>
                <a:gd name="connsiteX123" fmla="*/ 248186 w 562896"/>
                <a:gd name="connsiteY123" fmla="*/ 299633 h 469004"/>
                <a:gd name="connsiteX124" fmla="*/ 281413 w 562896"/>
                <a:gd name="connsiteY124" fmla="*/ 268136 h 469004"/>
                <a:gd name="connsiteX125" fmla="*/ 294879 w 562896"/>
                <a:gd name="connsiteY125" fmla="*/ 265239 h 469004"/>
                <a:gd name="connsiteX126" fmla="*/ 299533 w 562896"/>
                <a:gd name="connsiteY126" fmla="*/ 288511 h 469004"/>
                <a:gd name="connsiteX127" fmla="*/ 281413 w 562896"/>
                <a:gd name="connsiteY127" fmla="*/ 312670 h 469004"/>
                <a:gd name="connsiteX128" fmla="*/ 263293 w 562896"/>
                <a:gd name="connsiteY128" fmla="*/ 288516 h 469004"/>
                <a:gd name="connsiteX129" fmla="*/ 267948 w 562896"/>
                <a:gd name="connsiteY129" fmla="*/ 265244 h 469004"/>
                <a:gd name="connsiteX130" fmla="*/ 281413 w 562896"/>
                <a:gd name="connsiteY130" fmla="*/ 268136 h 469004"/>
                <a:gd name="connsiteX131" fmla="*/ 288653 w 562896"/>
                <a:gd name="connsiteY131" fmla="*/ 247360 h 469004"/>
                <a:gd name="connsiteX132" fmla="*/ 274174 w 562896"/>
                <a:gd name="connsiteY132" fmla="*/ 247360 h 469004"/>
                <a:gd name="connsiteX133" fmla="*/ 250724 w 562896"/>
                <a:gd name="connsiteY133" fmla="*/ 233290 h 469004"/>
                <a:gd name="connsiteX134" fmla="*/ 243893 w 562896"/>
                <a:gd name="connsiteY134" fmla="*/ 221225 h 469004"/>
                <a:gd name="connsiteX135" fmla="*/ 243893 w 562896"/>
                <a:gd name="connsiteY135" fmla="*/ 175877 h 469004"/>
                <a:gd name="connsiteX136" fmla="*/ 260426 w 562896"/>
                <a:gd name="connsiteY136" fmla="*/ 151778 h 469004"/>
                <a:gd name="connsiteX137" fmla="*/ 318934 w 562896"/>
                <a:gd name="connsiteY137" fmla="*/ 187602 h 469004"/>
                <a:gd name="connsiteX138" fmla="*/ 318934 w 562896"/>
                <a:gd name="connsiteY138" fmla="*/ 221225 h 469004"/>
                <a:gd name="connsiteX139" fmla="*/ 312103 w 562896"/>
                <a:gd name="connsiteY139" fmla="*/ 233290 h 469004"/>
                <a:gd name="connsiteX140" fmla="*/ 347074 w 562896"/>
                <a:gd name="connsiteY140" fmla="*/ 436954 h 469004"/>
                <a:gd name="connsiteX141" fmla="*/ 347074 w 562896"/>
                <a:gd name="connsiteY141" fmla="*/ 393964 h 469004"/>
                <a:gd name="connsiteX142" fmla="*/ 328314 w 562896"/>
                <a:gd name="connsiteY142" fmla="*/ 393964 h 469004"/>
                <a:gd name="connsiteX143" fmla="*/ 328314 w 562896"/>
                <a:gd name="connsiteY143" fmla="*/ 443617 h 469004"/>
                <a:gd name="connsiteX144" fmla="*/ 234513 w 562896"/>
                <a:gd name="connsiteY144" fmla="*/ 443617 h 469004"/>
                <a:gd name="connsiteX145" fmla="*/ 234513 w 562896"/>
                <a:gd name="connsiteY145" fmla="*/ 393964 h 469004"/>
                <a:gd name="connsiteX146" fmla="*/ 215753 w 562896"/>
                <a:gd name="connsiteY146" fmla="*/ 393964 h 469004"/>
                <a:gd name="connsiteX147" fmla="*/ 215753 w 562896"/>
                <a:gd name="connsiteY147" fmla="*/ 436954 h 469004"/>
                <a:gd name="connsiteX148" fmla="*/ 189113 w 562896"/>
                <a:gd name="connsiteY148" fmla="*/ 422725 h 469004"/>
                <a:gd name="connsiteX149" fmla="*/ 208964 w 562896"/>
                <a:gd name="connsiteY149" fmla="*/ 347098 h 469004"/>
                <a:gd name="connsiteX150" fmla="*/ 216076 w 562896"/>
                <a:gd name="connsiteY150" fmla="*/ 333540 h 469004"/>
                <a:gd name="connsiteX151" fmla="*/ 274350 w 562896"/>
                <a:gd name="connsiteY151" fmla="*/ 400138 h 469004"/>
                <a:gd name="connsiteX152" fmla="*/ 287587 w 562896"/>
                <a:gd name="connsiteY152" fmla="*/ 401021 h 469004"/>
                <a:gd name="connsiteX153" fmla="*/ 288470 w 562896"/>
                <a:gd name="connsiteY153" fmla="*/ 400138 h 469004"/>
                <a:gd name="connsiteX154" fmla="*/ 346711 w 562896"/>
                <a:gd name="connsiteY154" fmla="*/ 333580 h 469004"/>
                <a:gd name="connsiteX155" fmla="*/ 373710 w 562896"/>
                <a:gd name="connsiteY155" fmla="*/ 422723 h 469004"/>
                <a:gd name="connsiteX156" fmla="*/ 347074 w 562896"/>
                <a:gd name="connsiteY156" fmla="*/ 436954 h 469004"/>
                <a:gd name="connsiteX157" fmla="*/ 464325 w 562896"/>
                <a:gd name="connsiteY157" fmla="*/ 112561 h 469004"/>
                <a:gd name="connsiteX158" fmla="*/ 454945 w 562896"/>
                <a:gd name="connsiteY158" fmla="*/ 112561 h 469004"/>
                <a:gd name="connsiteX159" fmla="*/ 440875 w 562896"/>
                <a:gd name="connsiteY159" fmla="*/ 98491 h 469004"/>
                <a:gd name="connsiteX160" fmla="*/ 440875 w 562896"/>
                <a:gd name="connsiteY160" fmla="*/ 79731 h 469004"/>
                <a:gd name="connsiteX161" fmla="*/ 454945 w 562896"/>
                <a:gd name="connsiteY161" fmla="*/ 65661 h 469004"/>
                <a:gd name="connsiteX162" fmla="*/ 464325 w 562896"/>
                <a:gd name="connsiteY162" fmla="*/ 65661 h 469004"/>
                <a:gd name="connsiteX163" fmla="*/ 478395 w 562896"/>
                <a:gd name="connsiteY163" fmla="*/ 79731 h 469004"/>
                <a:gd name="connsiteX164" fmla="*/ 478395 w 562896"/>
                <a:gd name="connsiteY164" fmla="*/ 98491 h 469004"/>
                <a:gd name="connsiteX165" fmla="*/ 464325 w 562896"/>
                <a:gd name="connsiteY165" fmla="*/ 112561 h 4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62896" h="469004">
                  <a:moveTo>
                    <a:pt x="459635" y="0"/>
                  </a:moveTo>
                  <a:cubicBezTo>
                    <a:pt x="406641" y="3"/>
                    <a:pt x="362264" y="40145"/>
                    <a:pt x="356963" y="92874"/>
                  </a:cubicBezTo>
                  <a:lnTo>
                    <a:pt x="375632" y="94728"/>
                  </a:lnTo>
                  <a:cubicBezTo>
                    <a:pt x="380307" y="48339"/>
                    <a:pt x="421702" y="14522"/>
                    <a:pt x="468091" y="19197"/>
                  </a:cubicBezTo>
                  <a:cubicBezTo>
                    <a:pt x="514481" y="23871"/>
                    <a:pt x="548297" y="65267"/>
                    <a:pt x="543622" y="111656"/>
                  </a:cubicBezTo>
                  <a:cubicBezTo>
                    <a:pt x="541859" y="129163"/>
                    <a:pt x="534669" y="145681"/>
                    <a:pt x="523058" y="158901"/>
                  </a:cubicBezTo>
                  <a:cubicBezTo>
                    <a:pt x="518648" y="140164"/>
                    <a:pt x="507977" y="123861"/>
                    <a:pt x="493356" y="113813"/>
                  </a:cubicBezTo>
                  <a:cubicBezTo>
                    <a:pt x="495858" y="109094"/>
                    <a:pt x="497163" y="103833"/>
                    <a:pt x="497156" y="98491"/>
                  </a:cubicBezTo>
                  <a:lnTo>
                    <a:pt x="497156" y="79731"/>
                  </a:lnTo>
                  <a:cubicBezTo>
                    <a:pt x="497135" y="61608"/>
                    <a:pt x="482449" y="46921"/>
                    <a:pt x="464325" y="46900"/>
                  </a:cubicBezTo>
                  <a:lnTo>
                    <a:pt x="454945" y="46900"/>
                  </a:lnTo>
                  <a:cubicBezTo>
                    <a:pt x="436822" y="46921"/>
                    <a:pt x="422136" y="61608"/>
                    <a:pt x="422115" y="79731"/>
                  </a:cubicBezTo>
                  <a:lnTo>
                    <a:pt x="422115" y="98491"/>
                  </a:lnTo>
                  <a:cubicBezTo>
                    <a:pt x="422108" y="103824"/>
                    <a:pt x="423408" y="109078"/>
                    <a:pt x="425902" y="113791"/>
                  </a:cubicBezTo>
                  <a:cubicBezTo>
                    <a:pt x="416562" y="120266"/>
                    <a:pt x="408923" y="128900"/>
                    <a:pt x="403634" y="138959"/>
                  </a:cubicBezTo>
                  <a:cubicBezTo>
                    <a:pt x="388440" y="125951"/>
                    <a:pt x="371270" y="115449"/>
                    <a:pt x="352769" y="107850"/>
                  </a:cubicBezTo>
                  <a:cubicBezTo>
                    <a:pt x="345827" y="99757"/>
                    <a:pt x="337557" y="92904"/>
                    <a:pt x="328314" y="87587"/>
                  </a:cubicBezTo>
                  <a:lnTo>
                    <a:pt x="328314" y="65661"/>
                  </a:lnTo>
                  <a:lnTo>
                    <a:pt x="347074" y="65661"/>
                  </a:lnTo>
                  <a:lnTo>
                    <a:pt x="347074" y="46900"/>
                  </a:lnTo>
                  <a:lnTo>
                    <a:pt x="215753" y="46900"/>
                  </a:lnTo>
                  <a:lnTo>
                    <a:pt x="215753" y="65661"/>
                  </a:lnTo>
                  <a:lnTo>
                    <a:pt x="234513" y="65661"/>
                  </a:lnTo>
                  <a:lnTo>
                    <a:pt x="234513" y="87595"/>
                  </a:lnTo>
                  <a:cubicBezTo>
                    <a:pt x="225376" y="92898"/>
                    <a:pt x="217200" y="99708"/>
                    <a:pt x="210332" y="107737"/>
                  </a:cubicBezTo>
                  <a:cubicBezTo>
                    <a:pt x="191725" y="115347"/>
                    <a:pt x="174465" y="125906"/>
                    <a:pt x="159217" y="139007"/>
                  </a:cubicBezTo>
                  <a:cubicBezTo>
                    <a:pt x="153924" y="128931"/>
                    <a:pt x="146276" y="120280"/>
                    <a:pt x="136924" y="113792"/>
                  </a:cubicBezTo>
                  <a:cubicBezTo>
                    <a:pt x="139418" y="109078"/>
                    <a:pt x="140718" y="103825"/>
                    <a:pt x="140712" y="98491"/>
                  </a:cubicBezTo>
                  <a:lnTo>
                    <a:pt x="140712" y="79731"/>
                  </a:lnTo>
                  <a:cubicBezTo>
                    <a:pt x="140691" y="61608"/>
                    <a:pt x="126005" y="46921"/>
                    <a:pt x="107882" y="46900"/>
                  </a:cubicBezTo>
                  <a:lnTo>
                    <a:pt x="98502" y="46900"/>
                  </a:lnTo>
                  <a:cubicBezTo>
                    <a:pt x="80378" y="46921"/>
                    <a:pt x="65692" y="61608"/>
                    <a:pt x="65671" y="79731"/>
                  </a:cubicBezTo>
                  <a:lnTo>
                    <a:pt x="65671" y="98491"/>
                  </a:lnTo>
                  <a:cubicBezTo>
                    <a:pt x="65664" y="103833"/>
                    <a:pt x="66969" y="109094"/>
                    <a:pt x="69471" y="113813"/>
                  </a:cubicBezTo>
                  <a:cubicBezTo>
                    <a:pt x="54850" y="123861"/>
                    <a:pt x="44180" y="140164"/>
                    <a:pt x="39771" y="158901"/>
                  </a:cubicBezTo>
                  <a:cubicBezTo>
                    <a:pt x="13405" y="128883"/>
                    <a:pt x="11688" y="84494"/>
                    <a:pt x="35655" y="52529"/>
                  </a:cubicBezTo>
                  <a:lnTo>
                    <a:pt x="20647" y="41257"/>
                  </a:lnTo>
                  <a:cubicBezTo>
                    <a:pt x="-13550" y="86850"/>
                    <a:pt x="-4312" y="151532"/>
                    <a:pt x="41281" y="185729"/>
                  </a:cubicBezTo>
                  <a:cubicBezTo>
                    <a:pt x="56327" y="197015"/>
                    <a:pt x="74171" y="203973"/>
                    <a:pt x="92884" y="205853"/>
                  </a:cubicBezTo>
                  <a:lnTo>
                    <a:pt x="94739" y="187184"/>
                  </a:lnTo>
                  <a:cubicBezTo>
                    <a:pt x="81050" y="185828"/>
                    <a:pt x="67905" y="181128"/>
                    <a:pt x="56458" y="173501"/>
                  </a:cubicBezTo>
                  <a:cubicBezTo>
                    <a:pt x="57865" y="153642"/>
                    <a:pt x="68029" y="136035"/>
                    <a:pt x="83006" y="127429"/>
                  </a:cubicBezTo>
                  <a:cubicBezTo>
                    <a:pt x="87769" y="129989"/>
                    <a:pt x="93094" y="131327"/>
                    <a:pt x="98502" y="131321"/>
                  </a:cubicBezTo>
                  <a:lnTo>
                    <a:pt x="107882" y="131321"/>
                  </a:lnTo>
                  <a:cubicBezTo>
                    <a:pt x="113291" y="131328"/>
                    <a:pt x="118616" y="129989"/>
                    <a:pt x="123380" y="127427"/>
                  </a:cubicBezTo>
                  <a:cubicBezTo>
                    <a:pt x="132698" y="132768"/>
                    <a:pt x="140264" y="141615"/>
                    <a:pt x="144954" y="152628"/>
                  </a:cubicBezTo>
                  <a:cubicBezTo>
                    <a:pt x="138421" y="159564"/>
                    <a:pt x="132421" y="166982"/>
                    <a:pt x="127003" y="174820"/>
                  </a:cubicBezTo>
                  <a:cubicBezTo>
                    <a:pt x="105319" y="206126"/>
                    <a:pt x="93736" y="243320"/>
                    <a:pt x="93812" y="281403"/>
                  </a:cubicBezTo>
                  <a:cubicBezTo>
                    <a:pt x="93812" y="384848"/>
                    <a:pt x="177970" y="469005"/>
                    <a:pt x="281413" y="469005"/>
                  </a:cubicBezTo>
                  <a:cubicBezTo>
                    <a:pt x="384857" y="469005"/>
                    <a:pt x="469015" y="384848"/>
                    <a:pt x="469015" y="281403"/>
                  </a:cubicBezTo>
                  <a:cubicBezTo>
                    <a:pt x="469015" y="274811"/>
                    <a:pt x="468673" y="268224"/>
                    <a:pt x="467989" y="261667"/>
                  </a:cubicBezTo>
                  <a:lnTo>
                    <a:pt x="449330" y="263618"/>
                  </a:lnTo>
                  <a:cubicBezTo>
                    <a:pt x="449947" y="269526"/>
                    <a:pt x="450255" y="275463"/>
                    <a:pt x="450255" y="281403"/>
                  </a:cubicBezTo>
                  <a:cubicBezTo>
                    <a:pt x="450269" y="330803"/>
                    <a:pt x="428607" y="377722"/>
                    <a:pt x="390998" y="409753"/>
                  </a:cubicBezTo>
                  <a:cubicBezTo>
                    <a:pt x="388127" y="389029"/>
                    <a:pt x="382830" y="368714"/>
                    <a:pt x="375214" y="349227"/>
                  </a:cubicBezTo>
                  <a:lnTo>
                    <a:pt x="375214" y="168842"/>
                  </a:lnTo>
                  <a:cubicBezTo>
                    <a:pt x="375225" y="158181"/>
                    <a:pt x="373426" y="147595"/>
                    <a:pt x="369896" y="137536"/>
                  </a:cubicBezTo>
                  <a:cubicBezTo>
                    <a:pt x="409184" y="161627"/>
                    <a:pt x="436874" y="200777"/>
                    <a:pt x="446503" y="245848"/>
                  </a:cubicBezTo>
                  <a:lnTo>
                    <a:pt x="464847" y="241917"/>
                  </a:lnTo>
                  <a:cubicBezTo>
                    <a:pt x="457687" y="208386"/>
                    <a:pt x="441446" y="177468"/>
                    <a:pt x="417900" y="152544"/>
                  </a:cubicBezTo>
                  <a:cubicBezTo>
                    <a:pt x="422590" y="141564"/>
                    <a:pt x="430143" y="132753"/>
                    <a:pt x="439446" y="127423"/>
                  </a:cubicBezTo>
                  <a:cubicBezTo>
                    <a:pt x="444210" y="129987"/>
                    <a:pt x="449535" y="131327"/>
                    <a:pt x="454945" y="131321"/>
                  </a:cubicBezTo>
                  <a:lnTo>
                    <a:pt x="464325" y="131321"/>
                  </a:lnTo>
                  <a:cubicBezTo>
                    <a:pt x="469733" y="131327"/>
                    <a:pt x="475058" y="129989"/>
                    <a:pt x="479821" y="127429"/>
                  </a:cubicBezTo>
                  <a:cubicBezTo>
                    <a:pt x="494798" y="136035"/>
                    <a:pt x="504967" y="153642"/>
                    <a:pt x="506369" y="173501"/>
                  </a:cubicBezTo>
                  <a:cubicBezTo>
                    <a:pt x="494922" y="181128"/>
                    <a:pt x="481777" y="185828"/>
                    <a:pt x="468088" y="187184"/>
                  </a:cubicBezTo>
                  <a:lnTo>
                    <a:pt x="469943" y="205853"/>
                  </a:lnTo>
                  <a:cubicBezTo>
                    <a:pt x="526647" y="200201"/>
                    <a:pt x="568033" y="149651"/>
                    <a:pt x="562380" y="92946"/>
                  </a:cubicBezTo>
                  <a:cubicBezTo>
                    <a:pt x="557118" y="40158"/>
                    <a:pt x="512686" y="-37"/>
                    <a:pt x="459635" y="0"/>
                  </a:cubicBezTo>
                  <a:close/>
                  <a:moveTo>
                    <a:pt x="309554" y="65661"/>
                  </a:moveTo>
                  <a:lnTo>
                    <a:pt x="309554" y="86477"/>
                  </a:lnTo>
                  <a:lnTo>
                    <a:pt x="281413" y="93513"/>
                  </a:lnTo>
                  <a:lnTo>
                    <a:pt x="253273" y="86477"/>
                  </a:lnTo>
                  <a:lnTo>
                    <a:pt x="253273" y="65661"/>
                  </a:lnTo>
                  <a:close/>
                  <a:moveTo>
                    <a:pt x="107882" y="112561"/>
                  </a:moveTo>
                  <a:lnTo>
                    <a:pt x="98502" y="112561"/>
                  </a:lnTo>
                  <a:cubicBezTo>
                    <a:pt x="90734" y="112553"/>
                    <a:pt x="84440" y="106258"/>
                    <a:pt x="84431" y="98491"/>
                  </a:cubicBezTo>
                  <a:lnTo>
                    <a:pt x="84431" y="79731"/>
                  </a:lnTo>
                  <a:cubicBezTo>
                    <a:pt x="84440" y="71964"/>
                    <a:pt x="90734" y="65669"/>
                    <a:pt x="98502" y="65661"/>
                  </a:cubicBezTo>
                  <a:lnTo>
                    <a:pt x="107882" y="65661"/>
                  </a:lnTo>
                  <a:cubicBezTo>
                    <a:pt x="115648" y="65669"/>
                    <a:pt x="121944" y="71964"/>
                    <a:pt x="121952" y="79731"/>
                  </a:cubicBezTo>
                  <a:lnTo>
                    <a:pt x="121952" y="98491"/>
                  </a:lnTo>
                  <a:cubicBezTo>
                    <a:pt x="121944" y="106258"/>
                    <a:pt x="115648" y="112553"/>
                    <a:pt x="107882" y="112561"/>
                  </a:cubicBezTo>
                  <a:close/>
                  <a:moveTo>
                    <a:pt x="112572" y="281403"/>
                  </a:moveTo>
                  <a:cubicBezTo>
                    <a:pt x="112573" y="222692"/>
                    <a:pt x="143055" y="168192"/>
                    <a:pt x="193078" y="137457"/>
                  </a:cubicBezTo>
                  <a:cubicBezTo>
                    <a:pt x="189467" y="147527"/>
                    <a:pt x="187618" y="158144"/>
                    <a:pt x="187613" y="168842"/>
                  </a:cubicBezTo>
                  <a:lnTo>
                    <a:pt x="187613" y="215742"/>
                  </a:lnTo>
                  <a:lnTo>
                    <a:pt x="206373" y="215742"/>
                  </a:lnTo>
                  <a:lnTo>
                    <a:pt x="206373" y="168842"/>
                  </a:lnTo>
                  <a:cubicBezTo>
                    <a:pt x="206463" y="141868"/>
                    <a:pt x="220936" y="116991"/>
                    <a:pt x="244342" y="103582"/>
                  </a:cubicBezTo>
                  <a:lnTo>
                    <a:pt x="279139" y="112281"/>
                  </a:lnTo>
                  <a:cubicBezTo>
                    <a:pt x="280633" y="112655"/>
                    <a:pt x="282194" y="112655"/>
                    <a:pt x="283688" y="112281"/>
                  </a:cubicBezTo>
                  <a:lnTo>
                    <a:pt x="318489" y="103581"/>
                  </a:lnTo>
                  <a:cubicBezTo>
                    <a:pt x="342015" y="116869"/>
                    <a:pt x="356532" y="141824"/>
                    <a:pt x="356454" y="168842"/>
                  </a:cubicBezTo>
                  <a:lnTo>
                    <a:pt x="356454" y="313999"/>
                  </a:lnTo>
                  <a:cubicBezTo>
                    <a:pt x="345243" y="298130"/>
                    <a:pt x="332011" y="286640"/>
                    <a:pt x="316900" y="279678"/>
                  </a:cubicBezTo>
                  <a:lnTo>
                    <a:pt x="312008" y="255223"/>
                  </a:lnTo>
                  <a:lnTo>
                    <a:pt x="321755" y="249375"/>
                  </a:lnTo>
                  <a:cubicBezTo>
                    <a:pt x="331618" y="243418"/>
                    <a:pt x="337660" y="232747"/>
                    <a:pt x="337694" y="221225"/>
                  </a:cubicBezTo>
                  <a:lnTo>
                    <a:pt x="337694" y="178222"/>
                  </a:lnTo>
                  <a:cubicBezTo>
                    <a:pt x="337694" y="173042"/>
                    <a:pt x="333494" y="168842"/>
                    <a:pt x="328314" y="168842"/>
                  </a:cubicBezTo>
                  <a:lnTo>
                    <a:pt x="318934" y="168842"/>
                  </a:lnTo>
                  <a:cubicBezTo>
                    <a:pt x="299129" y="168814"/>
                    <a:pt x="281465" y="156378"/>
                    <a:pt x="274759" y="137742"/>
                  </a:cubicBezTo>
                  <a:cubicBezTo>
                    <a:pt x="273301" y="133665"/>
                    <a:pt x="269242" y="131116"/>
                    <a:pt x="264936" y="131573"/>
                  </a:cubicBezTo>
                  <a:cubicBezTo>
                    <a:pt x="242273" y="133954"/>
                    <a:pt x="225081" y="153089"/>
                    <a:pt x="225133" y="175877"/>
                  </a:cubicBezTo>
                  <a:lnTo>
                    <a:pt x="225133" y="221225"/>
                  </a:lnTo>
                  <a:cubicBezTo>
                    <a:pt x="225166" y="232748"/>
                    <a:pt x="231208" y="243419"/>
                    <a:pt x="241072" y="249377"/>
                  </a:cubicBezTo>
                  <a:lnTo>
                    <a:pt x="250819" y="255224"/>
                  </a:lnTo>
                  <a:lnTo>
                    <a:pt x="245926" y="279685"/>
                  </a:lnTo>
                  <a:cubicBezTo>
                    <a:pt x="230067" y="287023"/>
                    <a:pt x="216979" y="299180"/>
                    <a:pt x="206373" y="314206"/>
                  </a:cubicBezTo>
                  <a:lnTo>
                    <a:pt x="206373" y="234502"/>
                  </a:lnTo>
                  <a:lnTo>
                    <a:pt x="187613" y="234502"/>
                  </a:lnTo>
                  <a:lnTo>
                    <a:pt x="187613" y="349396"/>
                  </a:lnTo>
                  <a:cubicBezTo>
                    <a:pt x="179998" y="368825"/>
                    <a:pt x="174702" y="389086"/>
                    <a:pt x="171834" y="409757"/>
                  </a:cubicBezTo>
                  <a:cubicBezTo>
                    <a:pt x="134222" y="377726"/>
                    <a:pt x="112559" y="330805"/>
                    <a:pt x="112572" y="281403"/>
                  </a:cubicBezTo>
                  <a:close/>
                  <a:moveTo>
                    <a:pt x="248186" y="299633"/>
                  </a:moveTo>
                  <a:lnTo>
                    <a:pt x="273909" y="333931"/>
                  </a:lnTo>
                  <a:cubicBezTo>
                    <a:pt x="277018" y="338076"/>
                    <a:pt x="282897" y="338916"/>
                    <a:pt x="287042" y="335807"/>
                  </a:cubicBezTo>
                  <a:cubicBezTo>
                    <a:pt x="287752" y="335274"/>
                    <a:pt x="288384" y="334642"/>
                    <a:pt x="288918" y="333931"/>
                  </a:cubicBezTo>
                  <a:lnTo>
                    <a:pt x="314633" y="299644"/>
                  </a:lnTo>
                  <a:cubicBezTo>
                    <a:pt x="322617" y="304437"/>
                    <a:pt x="329715" y="310571"/>
                    <a:pt x="335615" y="317775"/>
                  </a:cubicBezTo>
                  <a:lnTo>
                    <a:pt x="281413" y="379720"/>
                  </a:lnTo>
                  <a:lnTo>
                    <a:pt x="227170" y="317727"/>
                  </a:lnTo>
                  <a:cubicBezTo>
                    <a:pt x="233075" y="310526"/>
                    <a:pt x="240186" y="304403"/>
                    <a:pt x="248186" y="299633"/>
                  </a:cubicBezTo>
                  <a:close/>
                  <a:moveTo>
                    <a:pt x="281413" y="268136"/>
                  </a:moveTo>
                  <a:cubicBezTo>
                    <a:pt x="286057" y="268136"/>
                    <a:pt x="290646" y="267147"/>
                    <a:pt x="294879" y="265239"/>
                  </a:cubicBezTo>
                  <a:lnTo>
                    <a:pt x="299533" y="288511"/>
                  </a:lnTo>
                  <a:lnTo>
                    <a:pt x="281413" y="312670"/>
                  </a:lnTo>
                  <a:lnTo>
                    <a:pt x="263293" y="288516"/>
                  </a:lnTo>
                  <a:lnTo>
                    <a:pt x="267948" y="265244"/>
                  </a:lnTo>
                  <a:cubicBezTo>
                    <a:pt x="272181" y="267152"/>
                    <a:pt x="276770" y="268137"/>
                    <a:pt x="281413" y="268136"/>
                  </a:cubicBezTo>
                  <a:close/>
                  <a:moveTo>
                    <a:pt x="288653" y="247360"/>
                  </a:moveTo>
                  <a:cubicBezTo>
                    <a:pt x="284198" y="250039"/>
                    <a:pt x="278629" y="250039"/>
                    <a:pt x="274174" y="247360"/>
                  </a:cubicBezTo>
                  <a:lnTo>
                    <a:pt x="250724" y="233290"/>
                  </a:lnTo>
                  <a:cubicBezTo>
                    <a:pt x="246496" y="230737"/>
                    <a:pt x="243907" y="226163"/>
                    <a:pt x="243893" y="221225"/>
                  </a:cubicBezTo>
                  <a:lnTo>
                    <a:pt x="243893" y="175877"/>
                  </a:lnTo>
                  <a:cubicBezTo>
                    <a:pt x="243867" y="165191"/>
                    <a:pt x="250446" y="155601"/>
                    <a:pt x="260426" y="151778"/>
                  </a:cubicBezTo>
                  <a:cubicBezTo>
                    <a:pt x="271677" y="173738"/>
                    <a:pt x="294259" y="187566"/>
                    <a:pt x="318934" y="187602"/>
                  </a:cubicBezTo>
                  <a:lnTo>
                    <a:pt x="318934" y="221225"/>
                  </a:lnTo>
                  <a:cubicBezTo>
                    <a:pt x="318920" y="226163"/>
                    <a:pt x="316331" y="230737"/>
                    <a:pt x="312103" y="233290"/>
                  </a:cubicBezTo>
                  <a:close/>
                  <a:moveTo>
                    <a:pt x="347074" y="436954"/>
                  </a:moveTo>
                  <a:lnTo>
                    <a:pt x="347074" y="393964"/>
                  </a:lnTo>
                  <a:lnTo>
                    <a:pt x="328314" y="393964"/>
                  </a:lnTo>
                  <a:lnTo>
                    <a:pt x="328314" y="443617"/>
                  </a:lnTo>
                  <a:cubicBezTo>
                    <a:pt x="297672" y="452454"/>
                    <a:pt x="265155" y="452454"/>
                    <a:pt x="234513" y="443617"/>
                  </a:cubicBezTo>
                  <a:lnTo>
                    <a:pt x="234513" y="393964"/>
                  </a:lnTo>
                  <a:lnTo>
                    <a:pt x="215753" y="393964"/>
                  </a:lnTo>
                  <a:lnTo>
                    <a:pt x="215753" y="436954"/>
                  </a:lnTo>
                  <a:cubicBezTo>
                    <a:pt x="206465" y="433017"/>
                    <a:pt x="197550" y="428254"/>
                    <a:pt x="189113" y="422725"/>
                  </a:cubicBezTo>
                  <a:cubicBezTo>
                    <a:pt x="192045" y="395087"/>
                    <a:pt x="199032" y="368403"/>
                    <a:pt x="208964" y="347098"/>
                  </a:cubicBezTo>
                  <a:cubicBezTo>
                    <a:pt x="211213" y="342276"/>
                    <a:pt x="213584" y="337757"/>
                    <a:pt x="216076" y="333540"/>
                  </a:cubicBezTo>
                  <a:lnTo>
                    <a:pt x="274350" y="400138"/>
                  </a:lnTo>
                  <a:cubicBezTo>
                    <a:pt x="277761" y="404037"/>
                    <a:pt x="283687" y="404433"/>
                    <a:pt x="287587" y="401021"/>
                  </a:cubicBezTo>
                  <a:cubicBezTo>
                    <a:pt x="287900" y="400747"/>
                    <a:pt x="288195" y="400453"/>
                    <a:pt x="288470" y="400138"/>
                  </a:cubicBezTo>
                  <a:lnTo>
                    <a:pt x="346711" y="333580"/>
                  </a:lnTo>
                  <a:cubicBezTo>
                    <a:pt x="361976" y="359364"/>
                    <a:pt x="370520" y="392896"/>
                    <a:pt x="373710" y="422723"/>
                  </a:cubicBezTo>
                  <a:cubicBezTo>
                    <a:pt x="365275" y="428254"/>
                    <a:pt x="356360" y="433017"/>
                    <a:pt x="347074" y="436954"/>
                  </a:cubicBezTo>
                  <a:close/>
                  <a:moveTo>
                    <a:pt x="464325" y="112561"/>
                  </a:moveTo>
                  <a:lnTo>
                    <a:pt x="454945" y="112561"/>
                  </a:lnTo>
                  <a:cubicBezTo>
                    <a:pt x="447178" y="112553"/>
                    <a:pt x="440883" y="106258"/>
                    <a:pt x="440875" y="98491"/>
                  </a:cubicBezTo>
                  <a:lnTo>
                    <a:pt x="440875" y="79731"/>
                  </a:lnTo>
                  <a:cubicBezTo>
                    <a:pt x="440883" y="71964"/>
                    <a:pt x="447178" y="65669"/>
                    <a:pt x="454945" y="65661"/>
                  </a:cubicBezTo>
                  <a:lnTo>
                    <a:pt x="464325" y="65661"/>
                  </a:lnTo>
                  <a:cubicBezTo>
                    <a:pt x="472092" y="65669"/>
                    <a:pt x="478387" y="71964"/>
                    <a:pt x="478395" y="79731"/>
                  </a:cubicBezTo>
                  <a:lnTo>
                    <a:pt x="478395" y="98491"/>
                  </a:lnTo>
                  <a:cubicBezTo>
                    <a:pt x="478387" y="106258"/>
                    <a:pt x="472092" y="112553"/>
                    <a:pt x="464325" y="11256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961676B-4E11-4D31-855C-FE741F186A9F}"/>
                </a:ext>
              </a:extLst>
            </p:cNvPr>
            <p:cNvSpPr/>
            <p:nvPr/>
          </p:nvSpPr>
          <p:spPr>
            <a:xfrm>
              <a:off x="13061760" y="800671"/>
              <a:ext cx="94219" cy="94218"/>
            </a:xfrm>
            <a:custGeom>
              <a:avLst/>
              <a:gdLst>
                <a:gd name="connsiteX0" fmla="*/ 75551 w 94219"/>
                <a:gd name="connsiteY0" fmla="*/ 94218 h 94218"/>
                <a:gd name="connsiteX1" fmla="*/ 94220 w 94219"/>
                <a:gd name="connsiteY1" fmla="*/ 92366 h 94218"/>
                <a:gd name="connsiteX2" fmla="*/ 1855 w 94219"/>
                <a:gd name="connsiteY2" fmla="*/ 0 h 94218"/>
                <a:gd name="connsiteX3" fmla="*/ 0 w 94219"/>
                <a:gd name="connsiteY3" fmla="*/ 18668 h 94218"/>
                <a:gd name="connsiteX4" fmla="*/ 75551 w 94219"/>
                <a:gd name="connsiteY4" fmla="*/ 94218 h 9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19" h="94218">
                  <a:moveTo>
                    <a:pt x="75551" y="94218"/>
                  </a:moveTo>
                  <a:lnTo>
                    <a:pt x="94220" y="92366"/>
                  </a:lnTo>
                  <a:cubicBezTo>
                    <a:pt x="89261" y="43555"/>
                    <a:pt x="50665" y="4960"/>
                    <a:pt x="1855" y="0"/>
                  </a:cubicBezTo>
                  <a:lnTo>
                    <a:pt x="0" y="18668"/>
                  </a:lnTo>
                  <a:cubicBezTo>
                    <a:pt x="39925" y="22724"/>
                    <a:pt x="71494" y="54293"/>
                    <a:pt x="75551" y="94218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E6B2E52-0A46-FE7B-5D3C-C69977E11458}"/>
                </a:ext>
              </a:extLst>
            </p:cNvPr>
            <p:cNvSpPr/>
            <p:nvPr/>
          </p:nvSpPr>
          <p:spPr>
            <a:xfrm>
              <a:off x="12950635" y="847063"/>
              <a:ext cx="205344" cy="159466"/>
            </a:xfrm>
            <a:custGeom>
              <a:avLst/>
              <a:gdLst>
                <a:gd name="connsiteX0" fmla="*/ 39250 w 205344"/>
                <a:gd name="connsiteY0" fmla="*/ 112003 h 159466"/>
                <a:gd name="connsiteX1" fmla="*/ 18669 w 205344"/>
                <a:gd name="connsiteY1" fmla="*/ 64734 h 159466"/>
                <a:gd name="connsiteX2" fmla="*/ 0 w 205344"/>
                <a:gd name="connsiteY2" fmla="*/ 66587 h 159466"/>
                <a:gd name="connsiteX3" fmla="*/ 112989 w 205344"/>
                <a:gd name="connsiteY3" fmla="*/ 158942 h 159466"/>
                <a:gd name="connsiteX4" fmla="*/ 205344 w 205344"/>
                <a:gd name="connsiteY4" fmla="*/ 66587 h 159466"/>
                <a:gd name="connsiteX5" fmla="*/ 186676 w 205344"/>
                <a:gd name="connsiteY5" fmla="*/ 64734 h 159466"/>
                <a:gd name="connsiteX6" fmla="*/ 166095 w 205344"/>
                <a:gd name="connsiteY6" fmla="*/ 112003 h 159466"/>
                <a:gd name="connsiteX7" fmla="*/ 136392 w 205344"/>
                <a:gd name="connsiteY7" fmla="*/ 66913 h 159466"/>
                <a:gd name="connsiteX8" fmla="*/ 140193 w 205344"/>
                <a:gd name="connsiteY8" fmla="*/ 51591 h 159466"/>
                <a:gd name="connsiteX9" fmla="*/ 140193 w 205344"/>
                <a:gd name="connsiteY9" fmla="*/ 32830 h 159466"/>
                <a:gd name="connsiteX10" fmla="*/ 107362 w 205344"/>
                <a:gd name="connsiteY10" fmla="*/ 0 h 159466"/>
                <a:gd name="connsiteX11" fmla="*/ 97982 w 205344"/>
                <a:gd name="connsiteY11" fmla="*/ 0 h 159466"/>
                <a:gd name="connsiteX12" fmla="*/ 65152 w 205344"/>
                <a:gd name="connsiteY12" fmla="*/ 32830 h 159466"/>
                <a:gd name="connsiteX13" fmla="*/ 65152 w 205344"/>
                <a:gd name="connsiteY13" fmla="*/ 51591 h 159466"/>
                <a:gd name="connsiteX14" fmla="*/ 68952 w 205344"/>
                <a:gd name="connsiteY14" fmla="*/ 66913 h 159466"/>
                <a:gd name="connsiteX15" fmla="*/ 39250 w 205344"/>
                <a:gd name="connsiteY15" fmla="*/ 112003 h 159466"/>
                <a:gd name="connsiteX16" fmla="*/ 149405 w 205344"/>
                <a:gd name="connsiteY16" fmla="*/ 126597 h 159466"/>
                <a:gd name="connsiteX17" fmla="*/ 55939 w 205344"/>
                <a:gd name="connsiteY17" fmla="*/ 126597 h 159466"/>
                <a:gd name="connsiteX18" fmla="*/ 82487 w 205344"/>
                <a:gd name="connsiteY18" fmla="*/ 80528 h 159466"/>
                <a:gd name="connsiteX19" fmla="*/ 97982 w 205344"/>
                <a:gd name="connsiteY19" fmla="*/ 84421 h 159466"/>
                <a:gd name="connsiteX20" fmla="*/ 107362 w 205344"/>
                <a:gd name="connsiteY20" fmla="*/ 84421 h 159466"/>
                <a:gd name="connsiteX21" fmla="*/ 122857 w 205344"/>
                <a:gd name="connsiteY21" fmla="*/ 80528 h 159466"/>
                <a:gd name="connsiteX22" fmla="*/ 149405 w 205344"/>
                <a:gd name="connsiteY22" fmla="*/ 126597 h 159466"/>
                <a:gd name="connsiteX23" fmla="*/ 83912 w 205344"/>
                <a:gd name="connsiteY23" fmla="*/ 32830 h 159466"/>
                <a:gd name="connsiteX24" fmla="*/ 97982 w 205344"/>
                <a:gd name="connsiteY24" fmla="*/ 18760 h 159466"/>
                <a:gd name="connsiteX25" fmla="*/ 107362 w 205344"/>
                <a:gd name="connsiteY25" fmla="*/ 18760 h 159466"/>
                <a:gd name="connsiteX26" fmla="*/ 121432 w 205344"/>
                <a:gd name="connsiteY26" fmla="*/ 32830 h 159466"/>
                <a:gd name="connsiteX27" fmla="*/ 121432 w 205344"/>
                <a:gd name="connsiteY27" fmla="*/ 51591 h 159466"/>
                <a:gd name="connsiteX28" fmla="*/ 107362 w 205344"/>
                <a:gd name="connsiteY28" fmla="*/ 65661 h 159466"/>
                <a:gd name="connsiteX29" fmla="*/ 97982 w 205344"/>
                <a:gd name="connsiteY29" fmla="*/ 65661 h 159466"/>
                <a:gd name="connsiteX30" fmla="*/ 83912 w 205344"/>
                <a:gd name="connsiteY30" fmla="*/ 51591 h 15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5344" h="159466">
                  <a:moveTo>
                    <a:pt x="39250" y="112003"/>
                  </a:moveTo>
                  <a:cubicBezTo>
                    <a:pt x="27608" y="98791"/>
                    <a:pt x="20410" y="82258"/>
                    <a:pt x="18669" y="64734"/>
                  </a:cubicBezTo>
                  <a:lnTo>
                    <a:pt x="0" y="66587"/>
                  </a:lnTo>
                  <a:cubicBezTo>
                    <a:pt x="5698" y="123291"/>
                    <a:pt x="56285" y="164639"/>
                    <a:pt x="112989" y="158942"/>
                  </a:cubicBezTo>
                  <a:cubicBezTo>
                    <a:pt x="161820" y="154035"/>
                    <a:pt x="200437" y="115416"/>
                    <a:pt x="205344" y="66587"/>
                  </a:cubicBezTo>
                  <a:lnTo>
                    <a:pt x="186676" y="64734"/>
                  </a:lnTo>
                  <a:cubicBezTo>
                    <a:pt x="184936" y="82258"/>
                    <a:pt x="177736" y="98791"/>
                    <a:pt x="166095" y="112003"/>
                  </a:cubicBezTo>
                  <a:cubicBezTo>
                    <a:pt x="161685" y="93266"/>
                    <a:pt x="151015" y="76961"/>
                    <a:pt x="136392" y="66913"/>
                  </a:cubicBezTo>
                  <a:cubicBezTo>
                    <a:pt x="138895" y="62194"/>
                    <a:pt x="140200" y="56932"/>
                    <a:pt x="140193" y="51591"/>
                  </a:cubicBezTo>
                  <a:lnTo>
                    <a:pt x="140193" y="32830"/>
                  </a:lnTo>
                  <a:cubicBezTo>
                    <a:pt x="140171" y="14707"/>
                    <a:pt x="125486" y="21"/>
                    <a:pt x="107362" y="0"/>
                  </a:cubicBezTo>
                  <a:lnTo>
                    <a:pt x="97982" y="0"/>
                  </a:lnTo>
                  <a:cubicBezTo>
                    <a:pt x="79859" y="21"/>
                    <a:pt x="65173" y="14707"/>
                    <a:pt x="65152" y="32830"/>
                  </a:cubicBezTo>
                  <a:lnTo>
                    <a:pt x="65152" y="51591"/>
                  </a:lnTo>
                  <a:cubicBezTo>
                    <a:pt x="65145" y="56932"/>
                    <a:pt x="66450" y="62194"/>
                    <a:pt x="68952" y="66913"/>
                  </a:cubicBezTo>
                  <a:cubicBezTo>
                    <a:pt x="54331" y="76961"/>
                    <a:pt x="43660" y="93265"/>
                    <a:pt x="39250" y="112003"/>
                  </a:cubicBezTo>
                  <a:close/>
                  <a:moveTo>
                    <a:pt x="149405" y="126597"/>
                  </a:moveTo>
                  <a:cubicBezTo>
                    <a:pt x="121088" y="145403"/>
                    <a:pt x="84257" y="145403"/>
                    <a:pt x="55939" y="126597"/>
                  </a:cubicBezTo>
                  <a:cubicBezTo>
                    <a:pt x="57346" y="106740"/>
                    <a:pt x="67512" y="89132"/>
                    <a:pt x="82487" y="80528"/>
                  </a:cubicBezTo>
                  <a:cubicBezTo>
                    <a:pt x="87250" y="83090"/>
                    <a:pt x="92575" y="84427"/>
                    <a:pt x="97982" y="84421"/>
                  </a:cubicBezTo>
                  <a:lnTo>
                    <a:pt x="107362" y="84421"/>
                  </a:lnTo>
                  <a:cubicBezTo>
                    <a:pt x="112770" y="84427"/>
                    <a:pt x="118094" y="83090"/>
                    <a:pt x="122857" y="80528"/>
                  </a:cubicBezTo>
                  <a:cubicBezTo>
                    <a:pt x="137832" y="89132"/>
                    <a:pt x="148001" y="106740"/>
                    <a:pt x="149405" y="126597"/>
                  </a:cubicBezTo>
                  <a:close/>
                  <a:moveTo>
                    <a:pt x="83912" y="32830"/>
                  </a:moveTo>
                  <a:cubicBezTo>
                    <a:pt x="83920" y="25064"/>
                    <a:pt x="90215" y="18768"/>
                    <a:pt x="97982" y="18760"/>
                  </a:cubicBezTo>
                  <a:lnTo>
                    <a:pt x="107362" y="18760"/>
                  </a:lnTo>
                  <a:cubicBezTo>
                    <a:pt x="115129" y="18768"/>
                    <a:pt x="121424" y="25064"/>
                    <a:pt x="121432" y="32830"/>
                  </a:cubicBezTo>
                  <a:lnTo>
                    <a:pt x="121432" y="51591"/>
                  </a:lnTo>
                  <a:cubicBezTo>
                    <a:pt x="121424" y="59357"/>
                    <a:pt x="115129" y="65652"/>
                    <a:pt x="107362" y="65661"/>
                  </a:cubicBezTo>
                  <a:lnTo>
                    <a:pt x="97982" y="65661"/>
                  </a:lnTo>
                  <a:cubicBezTo>
                    <a:pt x="90215" y="65652"/>
                    <a:pt x="83920" y="59357"/>
                    <a:pt x="83912" y="51591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图形 28">
            <a:extLst>
              <a:ext uri="{FF2B5EF4-FFF2-40B4-BE49-F238E27FC236}">
                <a16:creationId xmlns:a16="http://schemas.microsoft.com/office/drawing/2014/main" id="{320D87BA-E663-B88B-2DB4-2031D1FA06CA}"/>
              </a:ext>
            </a:extLst>
          </p:cNvPr>
          <p:cNvGrpSpPr/>
          <p:nvPr/>
        </p:nvGrpSpPr>
        <p:grpSpPr>
          <a:xfrm>
            <a:off x="9348237" y="1538259"/>
            <a:ext cx="777281" cy="777281"/>
            <a:chOff x="13772637" y="443719"/>
            <a:chExt cx="562805" cy="562805"/>
          </a:xfr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AA093BB-3538-7D6C-CA29-E3A5D79BA666}"/>
                </a:ext>
              </a:extLst>
            </p:cNvPr>
            <p:cNvSpPr/>
            <p:nvPr/>
          </p:nvSpPr>
          <p:spPr>
            <a:xfrm>
              <a:off x="13772637" y="725122"/>
              <a:ext cx="562805" cy="281402"/>
            </a:xfrm>
            <a:custGeom>
              <a:avLst/>
              <a:gdLst>
                <a:gd name="connsiteX0" fmla="*/ 544045 w 562805"/>
                <a:gd name="connsiteY0" fmla="*/ 260298 h 281402"/>
                <a:gd name="connsiteX1" fmla="*/ 541700 w 562805"/>
                <a:gd name="connsiteY1" fmla="*/ 262643 h 281402"/>
                <a:gd name="connsiteX2" fmla="*/ 525211 w 562805"/>
                <a:gd name="connsiteY2" fmla="*/ 262643 h 281402"/>
                <a:gd name="connsiteX3" fmla="*/ 525285 w 562805"/>
                <a:gd name="connsiteY3" fmla="*/ 257953 h 281402"/>
                <a:gd name="connsiteX4" fmla="*/ 467190 w 562805"/>
                <a:gd name="connsiteY4" fmla="*/ 149458 h 281402"/>
                <a:gd name="connsiteX5" fmla="*/ 462605 w 562805"/>
                <a:gd name="connsiteY5" fmla="*/ 126536 h 281402"/>
                <a:gd name="connsiteX6" fmla="*/ 478385 w 562805"/>
                <a:gd name="connsiteY6" fmla="*/ 98491 h 281402"/>
                <a:gd name="connsiteX7" fmla="*/ 478385 w 562805"/>
                <a:gd name="connsiteY7" fmla="*/ 51591 h 281402"/>
                <a:gd name="connsiteX8" fmla="*/ 445554 w 562805"/>
                <a:gd name="connsiteY8" fmla="*/ 18760 h 281402"/>
                <a:gd name="connsiteX9" fmla="*/ 417414 w 562805"/>
                <a:gd name="connsiteY9" fmla="*/ 18760 h 281402"/>
                <a:gd name="connsiteX10" fmla="*/ 384918 w 562805"/>
                <a:gd name="connsiteY10" fmla="*/ 46900 h 281402"/>
                <a:gd name="connsiteX11" fmla="*/ 327969 w 562805"/>
                <a:gd name="connsiteY11" fmla="*/ 46900 h 281402"/>
                <a:gd name="connsiteX12" fmla="*/ 295473 w 562805"/>
                <a:gd name="connsiteY12" fmla="*/ 18760 h 281402"/>
                <a:gd name="connsiteX13" fmla="*/ 267333 w 562805"/>
                <a:gd name="connsiteY13" fmla="*/ 18760 h 281402"/>
                <a:gd name="connsiteX14" fmla="*/ 234837 w 562805"/>
                <a:gd name="connsiteY14" fmla="*/ 46900 h 281402"/>
                <a:gd name="connsiteX15" fmla="*/ 177888 w 562805"/>
                <a:gd name="connsiteY15" fmla="*/ 46900 h 281402"/>
                <a:gd name="connsiteX16" fmla="*/ 145391 w 562805"/>
                <a:gd name="connsiteY16" fmla="*/ 18760 h 281402"/>
                <a:gd name="connsiteX17" fmla="*/ 117251 w 562805"/>
                <a:gd name="connsiteY17" fmla="*/ 18760 h 281402"/>
                <a:gd name="connsiteX18" fmla="*/ 84421 w 562805"/>
                <a:gd name="connsiteY18" fmla="*/ 51591 h 281402"/>
                <a:gd name="connsiteX19" fmla="*/ 84421 w 562805"/>
                <a:gd name="connsiteY19" fmla="*/ 98491 h 281402"/>
                <a:gd name="connsiteX20" fmla="*/ 100201 w 562805"/>
                <a:gd name="connsiteY20" fmla="*/ 126536 h 281402"/>
                <a:gd name="connsiteX21" fmla="*/ 95616 w 562805"/>
                <a:gd name="connsiteY21" fmla="*/ 149458 h 281402"/>
                <a:gd name="connsiteX22" fmla="*/ 37520 w 562805"/>
                <a:gd name="connsiteY22" fmla="*/ 257953 h 281402"/>
                <a:gd name="connsiteX23" fmla="*/ 37594 w 562805"/>
                <a:gd name="connsiteY23" fmla="*/ 262643 h 281402"/>
                <a:gd name="connsiteX24" fmla="*/ 21105 w 562805"/>
                <a:gd name="connsiteY24" fmla="*/ 262643 h 281402"/>
                <a:gd name="connsiteX25" fmla="*/ 18760 w 562805"/>
                <a:gd name="connsiteY25" fmla="*/ 260298 h 281402"/>
                <a:gd name="connsiteX26" fmla="*/ 18760 w 562805"/>
                <a:gd name="connsiteY26" fmla="*/ 196982 h 281402"/>
                <a:gd name="connsiteX27" fmla="*/ 0 w 562805"/>
                <a:gd name="connsiteY27" fmla="*/ 196982 h 281402"/>
                <a:gd name="connsiteX28" fmla="*/ 0 w 562805"/>
                <a:gd name="connsiteY28" fmla="*/ 260298 h 281402"/>
                <a:gd name="connsiteX29" fmla="*/ 21105 w 562805"/>
                <a:gd name="connsiteY29" fmla="*/ 281403 h 281402"/>
                <a:gd name="connsiteX30" fmla="*/ 541700 w 562805"/>
                <a:gd name="connsiteY30" fmla="*/ 281403 h 281402"/>
                <a:gd name="connsiteX31" fmla="*/ 562806 w 562805"/>
                <a:gd name="connsiteY31" fmla="*/ 260298 h 281402"/>
                <a:gd name="connsiteX32" fmla="*/ 562806 w 562805"/>
                <a:gd name="connsiteY32" fmla="*/ 0 h 281402"/>
                <a:gd name="connsiteX33" fmla="*/ 544045 w 562805"/>
                <a:gd name="connsiteY33" fmla="*/ 0 h 281402"/>
                <a:gd name="connsiteX34" fmla="*/ 418537 w 562805"/>
                <a:gd name="connsiteY34" fmla="*/ 131321 h 281402"/>
                <a:gd name="connsiteX35" fmla="*/ 444431 w 562805"/>
                <a:gd name="connsiteY35" fmla="*/ 131321 h 281402"/>
                <a:gd name="connsiteX36" fmla="*/ 449443 w 562805"/>
                <a:gd name="connsiteY36" fmla="*/ 156378 h 281402"/>
                <a:gd name="connsiteX37" fmla="*/ 431484 w 562805"/>
                <a:gd name="connsiteY37" fmla="*/ 174337 h 281402"/>
                <a:gd name="connsiteX38" fmla="*/ 413526 w 562805"/>
                <a:gd name="connsiteY38" fmla="*/ 156378 h 281402"/>
                <a:gd name="connsiteX39" fmla="*/ 403344 w 562805"/>
                <a:gd name="connsiteY39" fmla="*/ 51591 h 281402"/>
                <a:gd name="connsiteX40" fmla="*/ 417414 w 562805"/>
                <a:gd name="connsiteY40" fmla="*/ 37520 h 281402"/>
                <a:gd name="connsiteX41" fmla="*/ 445554 w 562805"/>
                <a:gd name="connsiteY41" fmla="*/ 37520 h 281402"/>
                <a:gd name="connsiteX42" fmla="*/ 459625 w 562805"/>
                <a:gd name="connsiteY42" fmla="*/ 51591 h 281402"/>
                <a:gd name="connsiteX43" fmla="*/ 459625 w 562805"/>
                <a:gd name="connsiteY43" fmla="*/ 98491 h 281402"/>
                <a:gd name="connsiteX44" fmla="*/ 445554 w 562805"/>
                <a:gd name="connsiteY44" fmla="*/ 112561 h 281402"/>
                <a:gd name="connsiteX45" fmla="*/ 417414 w 562805"/>
                <a:gd name="connsiteY45" fmla="*/ 112561 h 281402"/>
                <a:gd name="connsiteX46" fmla="*/ 403344 w 562805"/>
                <a:gd name="connsiteY46" fmla="*/ 98491 h 281402"/>
                <a:gd name="connsiteX47" fmla="*/ 268456 w 562805"/>
                <a:gd name="connsiteY47" fmla="*/ 131321 h 281402"/>
                <a:gd name="connsiteX48" fmla="*/ 294350 w 562805"/>
                <a:gd name="connsiteY48" fmla="*/ 131321 h 281402"/>
                <a:gd name="connsiteX49" fmla="*/ 299361 w 562805"/>
                <a:gd name="connsiteY49" fmla="*/ 156378 h 281402"/>
                <a:gd name="connsiteX50" fmla="*/ 281403 w 562805"/>
                <a:gd name="connsiteY50" fmla="*/ 174337 h 281402"/>
                <a:gd name="connsiteX51" fmla="*/ 263445 w 562805"/>
                <a:gd name="connsiteY51" fmla="*/ 156378 h 281402"/>
                <a:gd name="connsiteX52" fmla="*/ 253263 w 562805"/>
                <a:gd name="connsiteY52" fmla="*/ 51591 h 281402"/>
                <a:gd name="connsiteX53" fmla="*/ 267333 w 562805"/>
                <a:gd name="connsiteY53" fmla="*/ 37520 h 281402"/>
                <a:gd name="connsiteX54" fmla="*/ 295473 w 562805"/>
                <a:gd name="connsiteY54" fmla="*/ 37520 h 281402"/>
                <a:gd name="connsiteX55" fmla="*/ 309543 w 562805"/>
                <a:gd name="connsiteY55" fmla="*/ 51591 h 281402"/>
                <a:gd name="connsiteX56" fmla="*/ 309543 w 562805"/>
                <a:gd name="connsiteY56" fmla="*/ 98491 h 281402"/>
                <a:gd name="connsiteX57" fmla="*/ 295473 w 562805"/>
                <a:gd name="connsiteY57" fmla="*/ 112561 h 281402"/>
                <a:gd name="connsiteX58" fmla="*/ 267333 w 562805"/>
                <a:gd name="connsiteY58" fmla="*/ 112561 h 281402"/>
                <a:gd name="connsiteX59" fmla="*/ 253263 w 562805"/>
                <a:gd name="connsiteY59" fmla="*/ 98491 h 281402"/>
                <a:gd name="connsiteX60" fmla="*/ 144268 w 562805"/>
                <a:gd name="connsiteY60" fmla="*/ 131321 h 281402"/>
                <a:gd name="connsiteX61" fmla="*/ 149280 w 562805"/>
                <a:gd name="connsiteY61" fmla="*/ 156378 h 281402"/>
                <a:gd name="connsiteX62" fmla="*/ 131321 w 562805"/>
                <a:gd name="connsiteY62" fmla="*/ 174337 h 281402"/>
                <a:gd name="connsiteX63" fmla="*/ 113363 w 562805"/>
                <a:gd name="connsiteY63" fmla="*/ 156378 h 281402"/>
                <a:gd name="connsiteX64" fmla="*/ 118374 w 562805"/>
                <a:gd name="connsiteY64" fmla="*/ 131321 h 281402"/>
                <a:gd name="connsiteX65" fmla="*/ 103181 w 562805"/>
                <a:gd name="connsiteY65" fmla="*/ 51591 h 281402"/>
                <a:gd name="connsiteX66" fmla="*/ 117251 w 562805"/>
                <a:gd name="connsiteY66" fmla="*/ 37520 h 281402"/>
                <a:gd name="connsiteX67" fmla="*/ 145391 w 562805"/>
                <a:gd name="connsiteY67" fmla="*/ 37520 h 281402"/>
                <a:gd name="connsiteX68" fmla="*/ 159462 w 562805"/>
                <a:gd name="connsiteY68" fmla="*/ 51591 h 281402"/>
                <a:gd name="connsiteX69" fmla="*/ 159462 w 562805"/>
                <a:gd name="connsiteY69" fmla="*/ 98491 h 281402"/>
                <a:gd name="connsiteX70" fmla="*/ 145391 w 562805"/>
                <a:gd name="connsiteY70" fmla="*/ 112561 h 281402"/>
                <a:gd name="connsiteX71" fmla="*/ 117251 w 562805"/>
                <a:gd name="connsiteY71" fmla="*/ 112561 h 281402"/>
                <a:gd name="connsiteX72" fmla="*/ 103181 w 562805"/>
                <a:gd name="connsiteY72" fmla="*/ 98491 h 281402"/>
                <a:gd name="connsiteX73" fmla="*/ 56281 w 562805"/>
                <a:gd name="connsiteY73" fmla="*/ 257953 h 281402"/>
                <a:gd name="connsiteX74" fmla="*/ 99336 w 562805"/>
                <a:gd name="connsiteY74" fmla="*/ 168883 h 281402"/>
                <a:gd name="connsiteX75" fmla="*/ 124688 w 562805"/>
                <a:gd name="connsiteY75" fmla="*/ 194235 h 281402"/>
                <a:gd name="connsiteX76" fmla="*/ 137954 w 562805"/>
                <a:gd name="connsiteY76" fmla="*/ 194235 h 281402"/>
                <a:gd name="connsiteX77" fmla="*/ 137954 w 562805"/>
                <a:gd name="connsiteY77" fmla="*/ 194235 h 281402"/>
                <a:gd name="connsiteX78" fmla="*/ 163304 w 562805"/>
                <a:gd name="connsiteY78" fmla="*/ 168885 h 281402"/>
                <a:gd name="connsiteX79" fmla="*/ 181066 w 562805"/>
                <a:gd name="connsiteY79" fmla="*/ 184331 h 281402"/>
                <a:gd name="connsiteX80" fmla="*/ 195303 w 562805"/>
                <a:gd name="connsiteY80" fmla="*/ 172113 h 281402"/>
                <a:gd name="connsiteX81" fmla="*/ 167027 w 562805"/>
                <a:gd name="connsiteY81" fmla="*/ 149455 h 281402"/>
                <a:gd name="connsiteX82" fmla="*/ 162442 w 562805"/>
                <a:gd name="connsiteY82" fmla="*/ 126536 h 281402"/>
                <a:gd name="connsiteX83" fmla="*/ 178222 w 562805"/>
                <a:gd name="connsiteY83" fmla="*/ 98491 h 281402"/>
                <a:gd name="connsiteX84" fmla="*/ 178222 w 562805"/>
                <a:gd name="connsiteY84" fmla="*/ 65661 h 281402"/>
                <a:gd name="connsiteX85" fmla="*/ 234502 w 562805"/>
                <a:gd name="connsiteY85" fmla="*/ 65661 h 281402"/>
                <a:gd name="connsiteX86" fmla="*/ 234502 w 562805"/>
                <a:gd name="connsiteY86" fmla="*/ 98491 h 281402"/>
                <a:gd name="connsiteX87" fmla="*/ 250282 w 562805"/>
                <a:gd name="connsiteY87" fmla="*/ 126536 h 281402"/>
                <a:gd name="connsiteX88" fmla="*/ 245697 w 562805"/>
                <a:gd name="connsiteY88" fmla="*/ 149458 h 281402"/>
                <a:gd name="connsiteX89" fmla="*/ 187602 w 562805"/>
                <a:gd name="connsiteY89" fmla="*/ 257953 h 281402"/>
                <a:gd name="connsiteX90" fmla="*/ 187676 w 562805"/>
                <a:gd name="connsiteY90" fmla="*/ 262643 h 281402"/>
                <a:gd name="connsiteX91" fmla="*/ 103181 w 562805"/>
                <a:gd name="connsiteY91" fmla="*/ 262643 h 281402"/>
                <a:gd name="connsiteX92" fmla="*/ 103181 w 562805"/>
                <a:gd name="connsiteY92" fmla="*/ 225122 h 281402"/>
                <a:gd name="connsiteX93" fmla="*/ 84421 w 562805"/>
                <a:gd name="connsiteY93" fmla="*/ 225122 h 281402"/>
                <a:gd name="connsiteX94" fmla="*/ 84421 w 562805"/>
                <a:gd name="connsiteY94" fmla="*/ 262643 h 281402"/>
                <a:gd name="connsiteX95" fmla="*/ 56365 w 562805"/>
                <a:gd name="connsiteY95" fmla="*/ 262643 h 281402"/>
                <a:gd name="connsiteX96" fmla="*/ 56281 w 562805"/>
                <a:gd name="connsiteY96" fmla="*/ 257953 h 281402"/>
                <a:gd name="connsiteX97" fmla="*/ 328303 w 562805"/>
                <a:gd name="connsiteY97" fmla="*/ 262643 h 281402"/>
                <a:gd name="connsiteX98" fmla="*/ 328303 w 562805"/>
                <a:gd name="connsiteY98" fmla="*/ 225122 h 281402"/>
                <a:gd name="connsiteX99" fmla="*/ 309543 w 562805"/>
                <a:gd name="connsiteY99" fmla="*/ 225122 h 281402"/>
                <a:gd name="connsiteX100" fmla="*/ 309543 w 562805"/>
                <a:gd name="connsiteY100" fmla="*/ 262643 h 281402"/>
                <a:gd name="connsiteX101" fmla="*/ 253263 w 562805"/>
                <a:gd name="connsiteY101" fmla="*/ 262643 h 281402"/>
                <a:gd name="connsiteX102" fmla="*/ 253263 w 562805"/>
                <a:gd name="connsiteY102" fmla="*/ 225122 h 281402"/>
                <a:gd name="connsiteX103" fmla="*/ 234502 w 562805"/>
                <a:gd name="connsiteY103" fmla="*/ 225122 h 281402"/>
                <a:gd name="connsiteX104" fmla="*/ 234502 w 562805"/>
                <a:gd name="connsiteY104" fmla="*/ 262643 h 281402"/>
                <a:gd name="connsiteX105" fmla="*/ 206446 w 562805"/>
                <a:gd name="connsiteY105" fmla="*/ 262643 h 281402"/>
                <a:gd name="connsiteX106" fmla="*/ 206362 w 562805"/>
                <a:gd name="connsiteY106" fmla="*/ 257953 h 281402"/>
                <a:gd name="connsiteX107" fmla="*/ 249418 w 562805"/>
                <a:gd name="connsiteY107" fmla="*/ 168883 h 281402"/>
                <a:gd name="connsiteX108" fmla="*/ 274770 w 562805"/>
                <a:gd name="connsiteY108" fmla="*/ 194235 h 281402"/>
                <a:gd name="connsiteX109" fmla="*/ 288036 w 562805"/>
                <a:gd name="connsiteY109" fmla="*/ 194235 h 281402"/>
                <a:gd name="connsiteX110" fmla="*/ 288036 w 562805"/>
                <a:gd name="connsiteY110" fmla="*/ 194235 h 281402"/>
                <a:gd name="connsiteX111" fmla="*/ 313388 w 562805"/>
                <a:gd name="connsiteY111" fmla="*/ 168883 h 281402"/>
                <a:gd name="connsiteX112" fmla="*/ 356444 w 562805"/>
                <a:gd name="connsiteY112" fmla="*/ 257953 h 281402"/>
                <a:gd name="connsiteX113" fmla="*/ 356359 w 562805"/>
                <a:gd name="connsiteY113" fmla="*/ 262643 h 281402"/>
                <a:gd name="connsiteX114" fmla="*/ 478385 w 562805"/>
                <a:gd name="connsiteY114" fmla="*/ 262643 h 281402"/>
                <a:gd name="connsiteX115" fmla="*/ 478385 w 562805"/>
                <a:gd name="connsiteY115" fmla="*/ 225122 h 281402"/>
                <a:gd name="connsiteX116" fmla="*/ 459625 w 562805"/>
                <a:gd name="connsiteY116" fmla="*/ 225122 h 281402"/>
                <a:gd name="connsiteX117" fmla="*/ 459625 w 562805"/>
                <a:gd name="connsiteY117" fmla="*/ 262643 h 281402"/>
                <a:gd name="connsiteX118" fmla="*/ 375130 w 562805"/>
                <a:gd name="connsiteY118" fmla="*/ 262643 h 281402"/>
                <a:gd name="connsiteX119" fmla="*/ 375204 w 562805"/>
                <a:gd name="connsiteY119" fmla="*/ 257953 h 281402"/>
                <a:gd name="connsiteX120" fmla="*/ 317108 w 562805"/>
                <a:gd name="connsiteY120" fmla="*/ 149458 h 281402"/>
                <a:gd name="connsiteX121" fmla="*/ 312524 w 562805"/>
                <a:gd name="connsiteY121" fmla="*/ 126536 h 281402"/>
                <a:gd name="connsiteX122" fmla="*/ 328303 w 562805"/>
                <a:gd name="connsiteY122" fmla="*/ 98491 h 281402"/>
                <a:gd name="connsiteX123" fmla="*/ 328303 w 562805"/>
                <a:gd name="connsiteY123" fmla="*/ 65661 h 281402"/>
                <a:gd name="connsiteX124" fmla="*/ 384584 w 562805"/>
                <a:gd name="connsiteY124" fmla="*/ 65661 h 281402"/>
                <a:gd name="connsiteX125" fmla="*/ 384584 w 562805"/>
                <a:gd name="connsiteY125" fmla="*/ 98491 h 281402"/>
                <a:gd name="connsiteX126" fmla="*/ 400364 w 562805"/>
                <a:gd name="connsiteY126" fmla="*/ 126536 h 281402"/>
                <a:gd name="connsiteX127" fmla="*/ 395779 w 562805"/>
                <a:gd name="connsiteY127" fmla="*/ 149455 h 281402"/>
                <a:gd name="connsiteX128" fmla="*/ 367503 w 562805"/>
                <a:gd name="connsiteY128" fmla="*/ 172113 h 281402"/>
                <a:gd name="connsiteX129" fmla="*/ 381739 w 562805"/>
                <a:gd name="connsiteY129" fmla="*/ 184331 h 281402"/>
                <a:gd name="connsiteX130" fmla="*/ 399502 w 562805"/>
                <a:gd name="connsiteY130" fmla="*/ 168885 h 281402"/>
                <a:gd name="connsiteX131" fmla="*/ 424851 w 562805"/>
                <a:gd name="connsiteY131" fmla="*/ 194235 h 281402"/>
                <a:gd name="connsiteX132" fmla="*/ 438117 w 562805"/>
                <a:gd name="connsiteY132" fmla="*/ 194235 h 281402"/>
                <a:gd name="connsiteX133" fmla="*/ 438117 w 562805"/>
                <a:gd name="connsiteY133" fmla="*/ 194235 h 281402"/>
                <a:gd name="connsiteX134" fmla="*/ 463469 w 562805"/>
                <a:gd name="connsiteY134" fmla="*/ 168883 h 281402"/>
                <a:gd name="connsiteX135" fmla="*/ 506525 w 562805"/>
                <a:gd name="connsiteY135" fmla="*/ 257953 h 281402"/>
                <a:gd name="connsiteX136" fmla="*/ 506441 w 562805"/>
                <a:gd name="connsiteY136" fmla="*/ 262643 h 28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562805" h="281402">
                  <a:moveTo>
                    <a:pt x="544045" y="260298"/>
                  </a:moveTo>
                  <a:cubicBezTo>
                    <a:pt x="544045" y="261593"/>
                    <a:pt x="542996" y="262643"/>
                    <a:pt x="541700" y="262643"/>
                  </a:cubicBezTo>
                  <a:lnTo>
                    <a:pt x="525211" y="262643"/>
                  </a:lnTo>
                  <a:cubicBezTo>
                    <a:pt x="525261" y="261080"/>
                    <a:pt x="525285" y="259516"/>
                    <a:pt x="525285" y="257953"/>
                  </a:cubicBezTo>
                  <a:cubicBezTo>
                    <a:pt x="525285" y="210349"/>
                    <a:pt x="502099" y="167365"/>
                    <a:pt x="467190" y="149458"/>
                  </a:cubicBezTo>
                  <a:lnTo>
                    <a:pt x="462605" y="126536"/>
                  </a:lnTo>
                  <a:cubicBezTo>
                    <a:pt x="472399" y="120582"/>
                    <a:pt x="478380" y="109952"/>
                    <a:pt x="478385" y="98491"/>
                  </a:cubicBezTo>
                  <a:lnTo>
                    <a:pt x="478385" y="51591"/>
                  </a:lnTo>
                  <a:cubicBezTo>
                    <a:pt x="478364" y="33467"/>
                    <a:pt x="463678" y="18781"/>
                    <a:pt x="445554" y="18760"/>
                  </a:cubicBezTo>
                  <a:lnTo>
                    <a:pt x="417414" y="18760"/>
                  </a:lnTo>
                  <a:cubicBezTo>
                    <a:pt x="401101" y="18780"/>
                    <a:pt x="387270" y="30759"/>
                    <a:pt x="384918" y="46900"/>
                  </a:cubicBezTo>
                  <a:lnTo>
                    <a:pt x="327969" y="46900"/>
                  </a:lnTo>
                  <a:cubicBezTo>
                    <a:pt x="325617" y="30759"/>
                    <a:pt x="311786" y="18780"/>
                    <a:pt x="295473" y="18760"/>
                  </a:cubicBezTo>
                  <a:lnTo>
                    <a:pt x="267333" y="18760"/>
                  </a:lnTo>
                  <a:cubicBezTo>
                    <a:pt x="251020" y="18780"/>
                    <a:pt x="237189" y="30759"/>
                    <a:pt x="234837" y="46900"/>
                  </a:cubicBezTo>
                  <a:lnTo>
                    <a:pt x="177888" y="46900"/>
                  </a:lnTo>
                  <a:cubicBezTo>
                    <a:pt x="175536" y="30759"/>
                    <a:pt x="161705" y="18780"/>
                    <a:pt x="145391" y="18760"/>
                  </a:cubicBezTo>
                  <a:lnTo>
                    <a:pt x="117251" y="18760"/>
                  </a:lnTo>
                  <a:cubicBezTo>
                    <a:pt x="99128" y="18781"/>
                    <a:pt x="84441" y="33467"/>
                    <a:pt x="84421" y="51591"/>
                  </a:cubicBezTo>
                  <a:lnTo>
                    <a:pt x="84421" y="98491"/>
                  </a:lnTo>
                  <a:cubicBezTo>
                    <a:pt x="84426" y="109952"/>
                    <a:pt x="90407" y="120582"/>
                    <a:pt x="100201" y="126536"/>
                  </a:cubicBezTo>
                  <a:lnTo>
                    <a:pt x="95616" y="149458"/>
                  </a:lnTo>
                  <a:cubicBezTo>
                    <a:pt x="60707" y="167365"/>
                    <a:pt x="37520" y="210349"/>
                    <a:pt x="37520" y="257953"/>
                  </a:cubicBezTo>
                  <a:cubicBezTo>
                    <a:pt x="37520" y="259516"/>
                    <a:pt x="37545" y="261080"/>
                    <a:pt x="37594" y="262643"/>
                  </a:cubicBezTo>
                  <a:lnTo>
                    <a:pt x="21105" y="262643"/>
                  </a:lnTo>
                  <a:cubicBezTo>
                    <a:pt x="19810" y="262643"/>
                    <a:pt x="18760" y="261593"/>
                    <a:pt x="18760" y="260298"/>
                  </a:cubicBezTo>
                  <a:lnTo>
                    <a:pt x="18760" y="196982"/>
                  </a:lnTo>
                  <a:lnTo>
                    <a:pt x="0" y="196982"/>
                  </a:lnTo>
                  <a:lnTo>
                    <a:pt x="0" y="260298"/>
                  </a:lnTo>
                  <a:cubicBezTo>
                    <a:pt x="14" y="271948"/>
                    <a:pt x="9455" y="281389"/>
                    <a:pt x="21105" y="281403"/>
                  </a:cubicBezTo>
                  <a:lnTo>
                    <a:pt x="541700" y="281403"/>
                  </a:lnTo>
                  <a:cubicBezTo>
                    <a:pt x="553351" y="281389"/>
                    <a:pt x="562792" y="271948"/>
                    <a:pt x="562806" y="260298"/>
                  </a:cubicBezTo>
                  <a:lnTo>
                    <a:pt x="562806" y="0"/>
                  </a:lnTo>
                  <a:lnTo>
                    <a:pt x="544045" y="0"/>
                  </a:lnTo>
                  <a:close/>
                  <a:moveTo>
                    <a:pt x="418537" y="131321"/>
                  </a:moveTo>
                  <a:lnTo>
                    <a:pt x="444431" y="131321"/>
                  </a:lnTo>
                  <a:lnTo>
                    <a:pt x="449443" y="156378"/>
                  </a:lnTo>
                  <a:lnTo>
                    <a:pt x="431484" y="174337"/>
                  </a:lnTo>
                  <a:lnTo>
                    <a:pt x="413526" y="156378"/>
                  </a:lnTo>
                  <a:close/>
                  <a:moveTo>
                    <a:pt x="403344" y="51591"/>
                  </a:moveTo>
                  <a:cubicBezTo>
                    <a:pt x="403352" y="43824"/>
                    <a:pt x="409647" y="37529"/>
                    <a:pt x="417414" y="37520"/>
                  </a:cubicBezTo>
                  <a:lnTo>
                    <a:pt x="445554" y="37520"/>
                  </a:lnTo>
                  <a:cubicBezTo>
                    <a:pt x="453321" y="37529"/>
                    <a:pt x="459616" y="43824"/>
                    <a:pt x="459625" y="51591"/>
                  </a:cubicBezTo>
                  <a:lnTo>
                    <a:pt x="459625" y="98491"/>
                  </a:lnTo>
                  <a:cubicBezTo>
                    <a:pt x="459616" y="106258"/>
                    <a:pt x="453321" y="112553"/>
                    <a:pt x="445554" y="112561"/>
                  </a:cubicBezTo>
                  <a:lnTo>
                    <a:pt x="417414" y="112561"/>
                  </a:lnTo>
                  <a:cubicBezTo>
                    <a:pt x="409647" y="112553"/>
                    <a:pt x="403352" y="106258"/>
                    <a:pt x="403344" y="98491"/>
                  </a:cubicBezTo>
                  <a:close/>
                  <a:moveTo>
                    <a:pt x="268456" y="131321"/>
                  </a:moveTo>
                  <a:lnTo>
                    <a:pt x="294350" y="131321"/>
                  </a:lnTo>
                  <a:lnTo>
                    <a:pt x="299361" y="156378"/>
                  </a:lnTo>
                  <a:lnTo>
                    <a:pt x="281403" y="174337"/>
                  </a:lnTo>
                  <a:lnTo>
                    <a:pt x="263445" y="156378"/>
                  </a:lnTo>
                  <a:close/>
                  <a:moveTo>
                    <a:pt x="253263" y="51591"/>
                  </a:moveTo>
                  <a:cubicBezTo>
                    <a:pt x="253271" y="43824"/>
                    <a:pt x="259566" y="37529"/>
                    <a:pt x="267333" y="37520"/>
                  </a:cubicBezTo>
                  <a:lnTo>
                    <a:pt x="295473" y="37520"/>
                  </a:lnTo>
                  <a:cubicBezTo>
                    <a:pt x="303240" y="37529"/>
                    <a:pt x="309535" y="43824"/>
                    <a:pt x="309543" y="51591"/>
                  </a:cubicBezTo>
                  <a:lnTo>
                    <a:pt x="309543" y="98491"/>
                  </a:lnTo>
                  <a:cubicBezTo>
                    <a:pt x="309535" y="106258"/>
                    <a:pt x="303240" y="112553"/>
                    <a:pt x="295473" y="112561"/>
                  </a:cubicBezTo>
                  <a:lnTo>
                    <a:pt x="267333" y="112561"/>
                  </a:lnTo>
                  <a:cubicBezTo>
                    <a:pt x="259566" y="112553"/>
                    <a:pt x="253271" y="106258"/>
                    <a:pt x="253263" y="98491"/>
                  </a:cubicBezTo>
                  <a:close/>
                  <a:moveTo>
                    <a:pt x="144268" y="131321"/>
                  </a:moveTo>
                  <a:lnTo>
                    <a:pt x="149280" y="156378"/>
                  </a:lnTo>
                  <a:lnTo>
                    <a:pt x="131321" y="174337"/>
                  </a:lnTo>
                  <a:lnTo>
                    <a:pt x="113363" y="156378"/>
                  </a:lnTo>
                  <a:lnTo>
                    <a:pt x="118374" y="131321"/>
                  </a:lnTo>
                  <a:close/>
                  <a:moveTo>
                    <a:pt x="103181" y="51591"/>
                  </a:moveTo>
                  <a:cubicBezTo>
                    <a:pt x="103189" y="43824"/>
                    <a:pt x="109484" y="37529"/>
                    <a:pt x="117251" y="37520"/>
                  </a:cubicBezTo>
                  <a:lnTo>
                    <a:pt x="145391" y="37520"/>
                  </a:lnTo>
                  <a:cubicBezTo>
                    <a:pt x="153158" y="37529"/>
                    <a:pt x="159453" y="43824"/>
                    <a:pt x="159462" y="51591"/>
                  </a:cubicBezTo>
                  <a:lnTo>
                    <a:pt x="159462" y="98491"/>
                  </a:lnTo>
                  <a:cubicBezTo>
                    <a:pt x="159453" y="106258"/>
                    <a:pt x="153158" y="112553"/>
                    <a:pt x="145391" y="112561"/>
                  </a:cubicBezTo>
                  <a:lnTo>
                    <a:pt x="117251" y="112561"/>
                  </a:lnTo>
                  <a:cubicBezTo>
                    <a:pt x="109484" y="112553"/>
                    <a:pt x="103189" y="106258"/>
                    <a:pt x="103181" y="98491"/>
                  </a:cubicBezTo>
                  <a:close/>
                  <a:moveTo>
                    <a:pt x="56281" y="257953"/>
                  </a:moveTo>
                  <a:cubicBezTo>
                    <a:pt x="56281" y="219590"/>
                    <a:pt x="73282" y="185043"/>
                    <a:pt x="99336" y="168883"/>
                  </a:cubicBezTo>
                  <a:lnTo>
                    <a:pt x="124688" y="194235"/>
                  </a:lnTo>
                  <a:cubicBezTo>
                    <a:pt x="128351" y="197898"/>
                    <a:pt x="134290" y="197898"/>
                    <a:pt x="137954" y="194235"/>
                  </a:cubicBezTo>
                  <a:cubicBezTo>
                    <a:pt x="137954" y="194235"/>
                    <a:pt x="137954" y="194235"/>
                    <a:pt x="137954" y="194235"/>
                  </a:cubicBezTo>
                  <a:lnTo>
                    <a:pt x="163304" y="168885"/>
                  </a:lnTo>
                  <a:cubicBezTo>
                    <a:pt x="169980" y="173096"/>
                    <a:pt x="175971" y="178304"/>
                    <a:pt x="181066" y="184331"/>
                  </a:cubicBezTo>
                  <a:lnTo>
                    <a:pt x="195303" y="172113"/>
                  </a:lnTo>
                  <a:cubicBezTo>
                    <a:pt x="187446" y="162788"/>
                    <a:pt x="177840" y="155090"/>
                    <a:pt x="167027" y="149455"/>
                  </a:cubicBezTo>
                  <a:lnTo>
                    <a:pt x="162442" y="126536"/>
                  </a:lnTo>
                  <a:cubicBezTo>
                    <a:pt x="172236" y="120582"/>
                    <a:pt x="178217" y="109952"/>
                    <a:pt x="178222" y="98491"/>
                  </a:cubicBezTo>
                  <a:lnTo>
                    <a:pt x="178222" y="65661"/>
                  </a:lnTo>
                  <a:lnTo>
                    <a:pt x="234502" y="65661"/>
                  </a:lnTo>
                  <a:lnTo>
                    <a:pt x="234502" y="98491"/>
                  </a:lnTo>
                  <a:cubicBezTo>
                    <a:pt x="234507" y="109952"/>
                    <a:pt x="240488" y="120582"/>
                    <a:pt x="250282" y="126536"/>
                  </a:cubicBezTo>
                  <a:lnTo>
                    <a:pt x="245697" y="149458"/>
                  </a:lnTo>
                  <a:cubicBezTo>
                    <a:pt x="210788" y="167365"/>
                    <a:pt x="187602" y="210349"/>
                    <a:pt x="187602" y="257953"/>
                  </a:cubicBezTo>
                  <a:cubicBezTo>
                    <a:pt x="187602" y="259516"/>
                    <a:pt x="187627" y="261080"/>
                    <a:pt x="187676" y="262643"/>
                  </a:cubicBezTo>
                  <a:lnTo>
                    <a:pt x="103181" y="262643"/>
                  </a:lnTo>
                  <a:lnTo>
                    <a:pt x="103181" y="225122"/>
                  </a:lnTo>
                  <a:lnTo>
                    <a:pt x="84421" y="225122"/>
                  </a:lnTo>
                  <a:lnTo>
                    <a:pt x="84421" y="262643"/>
                  </a:lnTo>
                  <a:lnTo>
                    <a:pt x="56365" y="262643"/>
                  </a:lnTo>
                  <a:cubicBezTo>
                    <a:pt x="56309" y="261080"/>
                    <a:pt x="56281" y="259516"/>
                    <a:pt x="56281" y="257953"/>
                  </a:cubicBezTo>
                  <a:close/>
                  <a:moveTo>
                    <a:pt x="328303" y="262643"/>
                  </a:moveTo>
                  <a:lnTo>
                    <a:pt x="328303" y="225122"/>
                  </a:lnTo>
                  <a:lnTo>
                    <a:pt x="309543" y="225122"/>
                  </a:lnTo>
                  <a:lnTo>
                    <a:pt x="309543" y="262643"/>
                  </a:lnTo>
                  <a:lnTo>
                    <a:pt x="253263" y="262643"/>
                  </a:lnTo>
                  <a:lnTo>
                    <a:pt x="253263" y="225122"/>
                  </a:lnTo>
                  <a:lnTo>
                    <a:pt x="234502" y="225122"/>
                  </a:lnTo>
                  <a:lnTo>
                    <a:pt x="234502" y="262643"/>
                  </a:lnTo>
                  <a:lnTo>
                    <a:pt x="206446" y="262643"/>
                  </a:lnTo>
                  <a:cubicBezTo>
                    <a:pt x="206390" y="261080"/>
                    <a:pt x="206362" y="259516"/>
                    <a:pt x="206362" y="257953"/>
                  </a:cubicBezTo>
                  <a:cubicBezTo>
                    <a:pt x="206362" y="219590"/>
                    <a:pt x="223363" y="185043"/>
                    <a:pt x="249418" y="168883"/>
                  </a:cubicBezTo>
                  <a:lnTo>
                    <a:pt x="274770" y="194235"/>
                  </a:lnTo>
                  <a:cubicBezTo>
                    <a:pt x="278433" y="197898"/>
                    <a:pt x="284372" y="197898"/>
                    <a:pt x="288036" y="194235"/>
                  </a:cubicBezTo>
                  <a:cubicBezTo>
                    <a:pt x="288036" y="194235"/>
                    <a:pt x="288036" y="194235"/>
                    <a:pt x="288036" y="194235"/>
                  </a:cubicBezTo>
                  <a:lnTo>
                    <a:pt x="313388" y="168883"/>
                  </a:lnTo>
                  <a:cubicBezTo>
                    <a:pt x="339442" y="185043"/>
                    <a:pt x="356444" y="219590"/>
                    <a:pt x="356444" y="257953"/>
                  </a:cubicBezTo>
                  <a:cubicBezTo>
                    <a:pt x="356444" y="259516"/>
                    <a:pt x="356415" y="261080"/>
                    <a:pt x="356359" y="262643"/>
                  </a:cubicBezTo>
                  <a:close/>
                  <a:moveTo>
                    <a:pt x="478385" y="262643"/>
                  </a:moveTo>
                  <a:lnTo>
                    <a:pt x="478385" y="225122"/>
                  </a:lnTo>
                  <a:lnTo>
                    <a:pt x="459625" y="225122"/>
                  </a:lnTo>
                  <a:lnTo>
                    <a:pt x="459625" y="262643"/>
                  </a:lnTo>
                  <a:lnTo>
                    <a:pt x="375130" y="262643"/>
                  </a:lnTo>
                  <a:cubicBezTo>
                    <a:pt x="375179" y="261080"/>
                    <a:pt x="375204" y="259516"/>
                    <a:pt x="375204" y="257953"/>
                  </a:cubicBezTo>
                  <a:cubicBezTo>
                    <a:pt x="375204" y="210349"/>
                    <a:pt x="352017" y="167365"/>
                    <a:pt x="317108" y="149458"/>
                  </a:cubicBezTo>
                  <a:lnTo>
                    <a:pt x="312524" y="126536"/>
                  </a:lnTo>
                  <a:cubicBezTo>
                    <a:pt x="322318" y="120582"/>
                    <a:pt x="328299" y="109952"/>
                    <a:pt x="328303" y="98491"/>
                  </a:cubicBezTo>
                  <a:lnTo>
                    <a:pt x="328303" y="65661"/>
                  </a:lnTo>
                  <a:lnTo>
                    <a:pt x="384584" y="65661"/>
                  </a:lnTo>
                  <a:lnTo>
                    <a:pt x="384584" y="98491"/>
                  </a:lnTo>
                  <a:cubicBezTo>
                    <a:pt x="384589" y="109952"/>
                    <a:pt x="390570" y="120582"/>
                    <a:pt x="400364" y="126536"/>
                  </a:cubicBezTo>
                  <a:lnTo>
                    <a:pt x="395779" y="149455"/>
                  </a:lnTo>
                  <a:cubicBezTo>
                    <a:pt x="384966" y="155090"/>
                    <a:pt x="375360" y="162788"/>
                    <a:pt x="367503" y="172113"/>
                  </a:cubicBezTo>
                  <a:lnTo>
                    <a:pt x="381739" y="184331"/>
                  </a:lnTo>
                  <a:cubicBezTo>
                    <a:pt x="386835" y="178304"/>
                    <a:pt x="392825" y="173096"/>
                    <a:pt x="399502" y="168885"/>
                  </a:cubicBezTo>
                  <a:lnTo>
                    <a:pt x="424851" y="194235"/>
                  </a:lnTo>
                  <a:cubicBezTo>
                    <a:pt x="428514" y="197898"/>
                    <a:pt x="434453" y="197898"/>
                    <a:pt x="438117" y="194235"/>
                  </a:cubicBezTo>
                  <a:cubicBezTo>
                    <a:pt x="438117" y="194235"/>
                    <a:pt x="438117" y="194235"/>
                    <a:pt x="438117" y="194235"/>
                  </a:cubicBezTo>
                  <a:lnTo>
                    <a:pt x="463469" y="168883"/>
                  </a:lnTo>
                  <a:cubicBezTo>
                    <a:pt x="489524" y="185043"/>
                    <a:pt x="506525" y="219590"/>
                    <a:pt x="506525" y="257953"/>
                  </a:cubicBezTo>
                  <a:cubicBezTo>
                    <a:pt x="506525" y="259516"/>
                    <a:pt x="506497" y="261080"/>
                    <a:pt x="506441" y="262643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72360A9-AE01-CB05-A5D3-F773290A7EEB}"/>
                </a:ext>
              </a:extLst>
            </p:cNvPr>
            <p:cNvSpPr/>
            <p:nvPr/>
          </p:nvSpPr>
          <p:spPr>
            <a:xfrm>
              <a:off x="13772637" y="443719"/>
              <a:ext cx="562805" cy="459624"/>
            </a:xfrm>
            <a:custGeom>
              <a:avLst/>
              <a:gdLst>
                <a:gd name="connsiteX0" fmla="*/ 541700 w 562805"/>
                <a:gd name="connsiteY0" fmla="*/ 0 h 459624"/>
                <a:gd name="connsiteX1" fmla="*/ 112561 w 562805"/>
                <a:gd name="connsiteY1" fmla="*/ 0 h 459624"/>
                <a:gd name="connsiteX2" fmla="*/ 112561 w 562805"/>
                <a:gd name="connsiteY2" fmla="*/ 18760 h 459624"/>
                <a:gd name="connsiteX3" fmla="*/ 541700 w 562805"/>
                <a:gd name="connsiteY3" fmla="*/ 18760 h 459624"/>
                <a:gd name="connsiteX4" fmla="*/ 544045 w 562805"/>
                <a:gd name="connsiteY4" fmla="*/ 21105 h 459624"/>
                <a:gd name="connsiteX5" fmla="*/ 544045 w 562805"/>
                <a:gd name="connsiteY5" fmla="*/ 75041 h 459624"/>
                <a:gd name="connsiteX6" fmla="*/ 18760 w 562805"/>
                <a:gd name="connsiteY6" fmla="*/ 75041 h 459624"/>
                <a:gd name="connsiteX7" fmla="*/ 18760 w 562805"/>
                <a:gd name="connsiteY7" fmla="*/ 21105 h 459624"/>
                <a:gd name="connsiteX8" fmla="*/ 21105 w 562805"/>
                <a:gd name="connsiteY8" fmla="*/ 18760 h 459624"/>
                <a:gd name="connsiteX9" fmla="*/ 93801 w 562805"/>
                <a:gd name="connsiteY9" fmla="*/ 18760 h 459624"/>
                <a:gd name="connsiteX10" fmla="*/ 93801 w 562805"/>
                <a:gd name="connsiteY10" fmla="*/ 0 h 459624"/>
                <a:gd name="connsiteX11" fmla="*/ 21105 w 562805"/>
                <a:gd name="connsiteY11" fmla="*/ 0 h 459624"/>
                <a:gd name="connsiteX12" fmla="*/ 0 w 562805"/>
                <a:gd name="connsiteY12" fmla="*/ 21105 h 459624"/>
                <a:gd name="connsiteX13" fmla="*/ 0 w 562805"/>
                <a:gd name="connsiteY13" fmla="*/ 459625 h 459624"/>
                <a:gd name="connsiteX14" fmla="*/ 18760 w 562805"/>
                <a:gd name="connsiteY14" fmla="*/ 459625 h 459624"/>
                <a:gd name="connsiteX15" fmla="*/ 18760 w 562805"/>
                <a:gd name="connsiteY15" fmla="*/ 93801 h 459624"/>
                <a:gd name="connsiteX16" fmla="*/ 544045 w 562805"/>
                <a:gd name="connsiteY16" fmla="*/ 93801 h 459624"/>
                <a:gd name="connsiteX17" fmla="*/ 544045 w 562805"/>
                <a:gd name="connsiteY17" fmla="*/ 262643 h 459624"/>
                <a:gd name="connsiteX18" fmla="*/ 562806 w 562805"/>
                <a:gd name="connsiteY18" fmla="*/ 262643 h 459624"/>
                <a:gd name="connsiteX19" fmla="*/ 562806 w 562805"/>
                <a:gd name="connsiteY19" fmla="*/ 21105 h 459624"/>
                <a:gd name="connsiteX20" fmla="*/ 541700 w 562805"/>
                <a:gd name="connsiteY20" fmla="*/ 0 h 4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2805" h="459624">
                  <a:moveTo>
                    <a:pt x="541700" y="0"/>
                  </a:moveTo>
                  <a:lnTo>
                    <a:pt x="112561" y="0"/>
                  </a:lnTo>
                  <a:lnTo>
                    <a:pt x="112561" y="18760"/>
                  </a:lnTo>
                  <a:lnTo>
                    <a:pt x="541700" y="18760"/>
                  </a:lnTo>
                  <a:cubicBezTo>
                    <a:pt x="542996" y="18760"/>
                    <a:pt x="544045" y="19810"/>
                    <a:pt x="544045" y="21105"/>
                  </a:cubicBezTo>
                  <a:lnTo>
                    <a:pt x="544045" y="75041"/>
                  </a:lnTo>
                  <a:lnTo>
                    <a:pt x="18760" y="75041"/>
                  </a:lnTo>
                  <a:lnTo>
                    <a:pt x="18760" y="21105"/>
                  </a:lnTo>
                  <a:cubicBezTo>
                    <a:pt x="18760" y="19810"/>
                    <a:pt x="19810" y="18760"/>
                    <a:pt x="21105" y="18760"/>
                  </a:cubicBezTo>
                  <a:lnTo>
                    <a:pt x="93801" y="18760"/>
                  </a:lnTo>
                  <a:lnTo>
                    <a:pt x="93801" y="0"/>
                  </a:lnTo>
                  <a:lnTo>
                    <a:pt x="21105" y="0"/>
                  </a:lnTo>
                  <a:cubicBezTo>
                    <a:pt x="9455" y="14"/>
                    <a:pt x="14" y="9455"/>
                    <a:pt x="0" y="21105"/>
                  </a:cubicBezTo>
                  <a:lnTo>
                    <a:pt x="0" y="459625"/>
                  </a:lnTo>
                  <a:lnTo>
                    <a:pt x="18760" y="459625"/>
                  </a:lnTo>
                  <a:lnTo>
                    <a:pt x="18760" y="93801"/>
                  </a:lnTo>
                  <a:lnTo>
                    <a:pt x="544045" y="93801"/>
                  </a:lnTo>
                  <a:lnTo>
                    <a:pt x="544045" y="262643"/>
                  </a:lnTo>
                  <a:lnTo>
                    <a:pt x="562806" y="262643"/>
                  </a:lnTo>
                  <a:lnTo>
                    <a:pt x="562806" y="21105"/>
                  </a:lnTo>
                  <a:cubicBezTo>
                    <a:pt x="562792" y="9455"/>
                    <a:pt x="553351" y="14"/>
                    <a:pt x="541700" y="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AE8CCF-B97E-78C2-AACF-28B5083CAAA0}"/>
                </a:ext>
              </a:extLst>
            </p:cNvPr>
            <p:cNvSpPr/>
            <p:nvPr/>
          </p:nvSpPr>
          <p:spPr>
            <a:xfrm>
              <a:off x="13810157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8A7270E-B54E-5305-A37F-B3D194CFF128}"/>
                </a:ext>
              </a:extLst>
            </p:cNvPr>
            <p:cNvSpPr/>
            <p:nvPr/>
          </p:nvSpPr>
          <p:spPr>
            <a:xfrm>
              <a:off x="13847677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AF314FA-DE22-0926-D582-D75B1A9D4F6E}"/>
                </a:ext>
              </a:extLst>
            </p:cNvPr>
            <p:cNvSpPr/>
            <p:nvPr/>
          </p:nvSpPr>
          <p:spPr>
            <a:xfrm>
              <a:off x="13885198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B9C95AB-7B5D-E1FE-0AF4-10805CB61714}"/>
                </a:ext>
              </a:extLst>
            </p:cNvPr>
            <p:cNvSpPr/>
            <p:nvPr/>
          </p:nvSpPr>
          <p:spPr>
            <a:xfrm>
              <a:off x="14241641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42939CB-FA62-476B-17B8-44201356889A}"/>
                </a:ext>
              </a:extLst>
            </p:cNvPr>
            <p:cNvSpPr/>
            <p:nvPr/>
          </p:nvSpPr>
          <p:spPr>
            <a:xfrm>
              <a:off x="14279162" y="481239"/>
              <a:ext cx="18760" cy="18760"/>
            </a:xfrm>
            <a:custGeom>
              <a:avLst/>
              <a:gdLst>
                <a:gd name="connsiteX0" fmla="*/ 0 w 18760"/>
                <a:gd name="connsiteY0" fmla="*/ 0 h 18760"/>
                <a:gd name="connsiteX1" fmla="*/ 18760 w 18760"/>
                <a:gd name="connsiteY1" fmla="*/ 0 h 18760"/>
                <a:gd name="connsiteX2" fmla="*/ 18760 w 18760"/>
                <a:gd name="connsiteY2" fmla="*/ 18760 h 18760"/>
                <a:gd name="connsiteX3" fmla="*/ 0 w 18760"/>
                <a:gd name="connsiteY3" fmla="*/ 18760 h 1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0" h="18760">
                  <a:moveTo>
                    <a:pt x="0" y="0"/>
                  </a:moveTo>
                  <a:lnTo>
                    <a:pt x="18760" y="0"/>
                  </a:lnTo>
                  <a:lnTo>
                    <a:pt x="18760" y="18760"/>
                  </a:lnTo>
                  <a:lnTo>
                    <a:pt x="0" y="18760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931745F-F521-9714-1348-E0D9515DBBED}"/>
                </a:ext>
              </a:extLst>
            </p:cNvPr>
            <p:cNvSpPr/>
            <p:nvPr/>
          </p:nvSpPr>
          <p:spPr>
            <a:xfrm>
              <a:off x="14110320" y="565660"/>
              <a:ext cx="112561" cy="159461"/>
            </a:xfrm>
            <a:custGeom>
              <a:avLst/>
              <a:gdLst>
                <a:gd name="connsiteX0" fmla="*/ 112561 w 112561"/>
                <a:gd name="connsiteY0" fmla="*/ 159462 h 159461"/>
                <a:gd name="connsiteX1" fmla="*/ 112561 w 112561"/>
                <a:gd name="connsiteY1" fmla="*/ 32830 h 159461"/>
                <a:gd name="connsiteX2" fmla="*/ 79731 w 112561"/>
                <a:gd name="connsiteY2" fmla="*/ 0 h 159461"/>
                <a:gd name="connsiteX3" fmla="*/ 0 w 112561"/>
                <a:gd name="connsiteY3" fmla="*/ 0 h 159461"/>
                <a:gd name="connsiteX4" fmla="*/ 0 w 112561"/>
                <a:gd name="connsiteY4" fmla="*/ 18760 h 159461"/>
                <a:gd name="connsiteX5" fmla="*/ 79731 w 112561"/>
                <a:gd name="connsiteY5" fmla="*/ 18760 h 159461"/>
                <a:gd name="connsiteX6" fmla="*/ 93801 w 112561"/>
                <a:gd name="connsiteY6" fmla="*/ 32830 h 159461"/>
                <a:gd name="connsiteX7" fmla="*/ 93801 w 112561"/>
                <a:gd name="connsiteY7" fmla="*/ 159462 h 1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61" h="159461">
                  <a:moveTo>
                    <a:pt x="112561" y="159462"/>
                  </a:moveTo>
                  <a:lnTo>
                    <a:pt x="112561" y="32830"/>
                  </a:lnTo>
                  <a:cubicBezTo>
                    <a:pt x="112540" y="14707"/>
                    <a:pt x="97854" y="21"/>
                    <a:pt x="79731" y="0"/>
                  </a:cubicBezTo>
                  <a:lnTo>
                    <a:pt x="0" y="0"/>
                  </a:lnTo>
                  <a:lnTo>
                    <a:pt x="0" y="18760"/>
                  </a:lnTo>
                  <a:lnTo>
                    <a:pt x="79731" y="18760"/>
                  </a:lnTo>
                  <a:cubicBezTo>
                    <a:pt x="87498" y="18768"/>
                    <a:pt x="93793" y="25064"/>
                    <a:pt x="93801" y="32830"/>
                  </a:cubicBezTo>
                  <a:lnTo>
                    <a:pt x="93801" y="159462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EAC4EDC-557E-92B0-8B12-6663FE9F6877}"/>
                </a:ext>
              </a:extLst>
            </p:cNvPr>
            <p:cNvSpPr/>
            <p:nvPr/>
          </p:nvSpPr>
          <p:spPr>
            <a:xfrm>
              <a:off x="13885198" y="565660"/>
              <a:ext cx="206362" cy="159461"/>
            </a:xfrm>
            <a:custGeom>
              <a:avLst/>
              <a:gdLst>
                <a:gd name="connsiteX0" fmla="*/ 0 w 206362"/>
                <a:gd name="connsiteY0" fmla="*/ 32830 h 159461"/>
                <a:gd name="connsiteX1" fmla="*/ 0 w 206362"/>
                <a:gd name="connsiteY1" fmla="*/ 159462 h 159461"/>
                <a:gd name="connsiteX2" fmla="*/ 18760 w 206362"/>
                <a:gd name="connsiteY2" fmla="*/ 159462 h 159461"/>
                <a:gd name="connsiteX3" fmla="*/ 18760 w 206362"/>
                <a:gd name="connsiteY3" fmla="*/ 32830 h 159461"/>
                <a:gd name="connsiteX4" fmla="*/ 32830 w 206362"/>
                <a:gd name="connsiteY4" fmla="*/ 18760 h 159461"/>
                <a:gd name="connsiteX5" fmla="*/ 206362 w 206362"/>
                <a:gd name="connsiteY5" fmla="*/ 18760 h 159461"/>
                <a:gd name="connsiteX6" fmla="*/ 206362 w 206362"/>
                <a:gd name="connsiteY6" fmla="*/ 0 h 159461"/>
                <a:gd name="connsiteX7" fmla="*/ 32830 w 206362"/>
                <a:gd name="connsiteY7" fmla="*/ 0 h 159461"/>
                <a:gd name="connsiteX8" fmla="*/ 0 w 206362"/>
                <a:gd name="connsiteY8" fmla="*/ 32830 h 1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62" h="159461">
                  <a:moveTo>
                    <a:pt x="0" y="32830"/>
                  </a:moveTo>
                  <a:lnTo>
                    <a:pt x="0" y="159462"/>
                  </a:lnTo>
                  <a:lnTo>
                    <a:pt x="18760" y="159462"/>
                  </a:lnTo>
                  <a:lnTo>
                    <a:pt x="18760" y="32830"/>
                  </a:lnTo>
                  <a:cubicBezTo>
                    <a:pt x="18768" y="25064"/>
                    <a:pt x="25064" y="18768"/>
                    <a:pt x="32830" y="18760"/>
                  </a:cubicBezTo>
                  <a:lnTo>
                    <a:pt x="206362" y="18760"/>
                  </a:lnTo>
                  <a:lnTo>
                    <a:pt x="206362" y="0"/>
                  </a:lnTo>
                  <a:lnTo>
                    <a:pt x="32830" y="0"/>
                  </a:lnTo>
                  <a:cubicBezTo>
                    <a:pt x="14707" y="21"/>
                    <a:pt x="21" y="14707"/>
                    <a:pt x="0" y="32830"/>
                  </a:cubicBez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F838BA7-6F22-F5F8-2492-928A55E6CFEF}"/>
                </a:ext>
              </a:extLst>
            </p:cNvPr>
            <p:cNvSpPr/>
            <p:nvPr/>
          </p:nvSpPr>
          <p:spPr>
            <a:xfrm>
              <a:off x="13997759" y="612560"/>
              <a:ext cx="131322" cy="131321"/>
            </a:xfrm>
            <a:custGeom>
              <a:avLst/>
              <a:gdLst>
                <a:gd name="connsiteX0" fmla="*/ 4449 w 131322"/>
                <a:gd name="connsiteY0" fmla="*/ 1400 h 131321"/>
                <a:gd name="connsiteX1" fmla="*/ 0 w 131322"/>
                <a:gd name="connsiteY1" fmla="*/ 9380 h 131321"/>
                <a:gd name="connsiteX2" fmla="*/ 0 w 131322"/>
                <a:gd name="connsiteY2" fmla="*/ 121941 h 131321"/>
                <a:gd name="connsiteX3" fmla="*/ 9380 w 131322"/>
                <a:gd name="connsiteY3" fmla="*/ 131321 h 131321"/>
                <a:gd name="connsiteX4" fmla="*/ 13575 w 131322"/>
                <a:gd name="connsiteY4" fmla="*/ 130330 h 131321"/>
                <a:gd name="connsiteX5" fmla="*/ 126136 w 131322"/>
                <a:gd name="connsiteY5" fmla="*/ 74050 h 131321"/>
                <a:gd name="connsiteX6" fmla="*/ 130329 w 131322"/>
                <a:gd name="connsiteY6" fmla="*/ 61464 h 131321"/>
                <a:gd name="connsiteX7" fmla="*/ 126136 w 131322"/>
                <a:gd name="connsiteY7" fmla="*/ 57271 h 131321"/>
                <a:gd name="connsiteX8" fmla="*/ 13575 w 131322"/>
                <a:gd name="connsiteY8" fmla="*/ 991 h 131321"/>
                <a:gd name="connsiteX9" fmla="*/ 4449 w 131322"/>
                <a:gd name="connsiteY9" fmla="*/ 1400 h 131321"/>
                <a:gd name="connsiteX10" fmla="*/ 18760 w 131322"/>
                <a:gd name="connsiteY10" fmla="*/ 24557 h 131321"/>
                <a:gd name="connsiteX11" fmla="*/ 100966 w 131322"/>
                <a:gd name="connsiteY11" fmla="*/ 65661 h 131321"/>
                <a:gd name="connsiteX12" fmla="*/ 18760 w 131322"/>
                <a:gd name="connsiteY12" fmla="*/ 106764 h 13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22" h="131321">
                  <a:moveTo>
                    <a:pt x="4449" y="1400"/>
                  </a:moveTo>
                  <a:cubicBezTo>
                    <a:pt x="1683" y="3109"/>
                    <a:pt x="0" y="6129"/>
                    <a:pt x="0" y="9380"/>
                  </a:cubicBezTo>
                  <a:lnTo>
                    <a:pt x="0" y="121941"/>
                  </a:lnTo>
                  <a:cubicBezTo>
                    <a:pt x="0" y="127121"/>
                    <a:pt x="4200" y="131321"/>
                    <a:pt x="9380" y="131321"/>
                  </a:cubicBezTo>
                  <a:cubicBezTo>
                    <a:pt x="10836" y="131321"/>
                    <a:pt x="12273" y="130981"/>
                    <a:pt x="13575" y="130330"/>
                  </a:cubicBezTo>
                  <a:lnTo>
                    <a:pt x="126136" y="74050"/>
                  </a:lnTo>
                  <a:cubicBezTo>
                    <a:pt x="130770" y="71733"/>
                    <a:pt x="132647" y="66098"/>
                    <a:pt x="130329" y="61464"/>
                  </a:cubicBezTo>
                  <a:cubicBezTo>
                    <a:pt x="129422" y="59650"/>
                    <a:pt x="127952" y="58179"/>
                    <a:pt x="126136" y="57271"/>
                  </a:cubicBezTo>
                  <a:lnTo>
                    <a:pt x="13575" y="991"/>
                  </a:lnTo>
                  <a:cubicBezTo>
                    <a:pt x="10668" y="-463"/>
                    <a:pt x="7214" y="-308"/>
                    <a:pt x="4449" y="1400"/>
                  </a:cubicBezTo>
                  <a:close/>
                  <a:moveTo>
                    <a:pt x="18760" y="24557"/>
                  </a:moveTo>
                  <a:lnTo>
                    <a:pt x="100966" y="65661"/>
                  </a:lnTo>
                  <a:lnTo>
                    <a:pt x="18760" y="106764"/>
                  </a:lnTo>
                  <a:close/>
                </a:path>
              </a:pathLst>
            </a:custGeom>
            <a:grpFill/>
            <a:ln w="1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97A625B-2E2C-8B41-77E6-FC77D6559643}"/>
              </a:ext>
            </a:extLst>
          </p:cNvPr>
          <p:cNvSpPr txBox="1"/>
          <p:nvPr/>
        </p:nvSpPr>
        <p:spPr>
          <a:xfrm>
            <a:off x="1295338" y="276653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C4BD97-8BDC-F1CD-09A9-7998140D4D72}"/>
              </a:ext>
            </a:extLst>
          </p:cNvPr>
          <p:cNvSpPr txBox="1"/>
          <p:nvPr/>
        </p:nvSpPr>
        <p:spPr>
          <a:xfrm>
            <a:off x="1295338" y="307772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4FC0F6E-3924-3418-52A1-E7F11FFAD8A2}"/>
              </a:ext>
            </a:extLst>
          </p:cNvPr>
          <p:cNvSpPr txBox="1"/>
          <p:nvPr/>
        </p:nvSpPr>
        <p:spPr>
          <a:xfrm>
            <a:off x="1295338" y="3792596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15E77E-8C6A-720A-A9C1-7B359D6242E8}"/>
              </a:ext>
            </a:extLst>
          </p:cNvPr>
          <p:cNvSpPr txBox="1"/>
          <p:nvPr/>
        </p:nvSpPr>
        <p:spPr>
          <a:xfrm>
            <a:off x="1295338" y="4103786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566F0B7-2227-26E4-169F-5F710BFD723F}"/>
              </a:ext>
            </a:extLst>
          </p:cNvPr>
          <p:cNvSpPr txBox="1"/>
          <p:nvPr/>
        </p:nvSpPr>
        <p:spPr>
          <a:xfrm>
            <a:off x="1295338" y="475616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08A48E-7993-4B82-8C44-9B534936E7C1}"/>
              </a:ext>
            </a:extLst>
          </p:cNvPr>
          <p:cNvSpPr txBox="1"/>
          <p:nvPr/>
        </p:nvSpPr>
        <p:spPr>
          <a:xfrm>
            <a:off x="1295338" y="506735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97B765-500D-AECB-DEF3-4BB95ACDF357}"/>
              </a:ext>
            </a:extLst>
          </p:cNvPr>
          <p:cNvSpPr txBox="1"/>
          <p:nvPr/>
        </p:nvSpPr>
        <p:spPr>
          <a:xfrm>
            <a:off x="4955723" y="276653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BA89EA9-A4C5-16F0-0F71-439151DC0021}"/>
              </a:ext>
            </a:extLst>
          </p:cNvPr>
          <p:cNvSpPr txBox="1"/>
          <p:nvPr/>
        </p:nvSpPr>
        <p:spPr>
          <a:xfrm>
            <a:off x="4955723" y="307772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8E41F1A-039A-89E4-6FEA-F892B3ADB536}"/>
              </a:ext>
            </a:extLst>
          </p:cNvPr>
          <p:cNvSpPr txBox="1"/>
          <p:nvPr/>
        </p:nvSpPr>
        <p:spPr>
          <a:xfrm>
            <a:off x="4955723" y="3792596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EB1314D-4DBB-CEA8-D17F-02D906D52F27}"/>
              </a:ext>
            </a:extLst>
          </p:cNvPr>
          <p:cNvSpPr txBox="1"/>
          <p:nvPr/>
        </p:nvSpPr>
        <p:spPr>
          <a:xfrm>
            <a:off x="4955723" y="4103786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EA2BDDA-FD94-1A11-7E73-CF7A6AFF07D1}"/>
              </a:ext>
            </a:extLst>
          </p:cNvPr>
          <p:cNvSpPr txBox="1"/>
          <p:nvPr/>
        </p:nvSpPr>
        <p:spPr>
          <a:xfrm>
            <a:off x="4955723" y="475616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1D19ABE-604C-F8CF-162D-6DBE2CA5B4B9}"/>
              </a:ext>
            </a:extLst>
          </p:cNvPr>
          <p:cNvSpPr txBox="1"/>
          <p:nvPr/>
        </p:nvSpPr>
        <p:spPr>
          <a:xfrm>
            <a:off x="4955723" y="506735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E241BE5-5F4C-DEDD-F9CF-4D4A5DD44B54}"/>
              </a:ext>
            </a:extLst>
          </p:cNvPr>
          <p:cNvSpPr txBox="1"/>
          <p:nvPr/>
        </p:nvSpPr>
        <p:spPr>
          <a:xfrm>
            <a:off x="8609241" y="276653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F461618-5CD9-F4B5-A8F4-8238536FC235}"/>
              </a:ext>
            </a:extLst>
          </p:cNvPr>
          <p:cNvSpPr txBox="1"/>
          <p:nvPr/>
        </p:nvSpPr>
        <p:spPr>
          <a:xfrm>
            <a:off x="8609241" y="307772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21FCC79-22F7-2BB7-95A3-DF1D8B60D6D2}"/>
              </a:ext>
            </a:extLst>
          </p:cNvPr>
          <p:cNvSpPr txBox="1"/>
          <p:nvPr/>
        </p:nvSpPr>
        <p:spPr>
          <a:xfrm>
            <a:off x="8609241" y="3792596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E210A90-9B11-F781-105F-01557DF0C51B}"/>
              </a:ext>
            </a:extLst>
          </p:cNvPr>
          <p:cNvSpPr txBox="1"/>
          <p:nvPr/>
        </p:nvSpPr>
        <p:spPr>
          <a:xfrm>
            <a:off x="8609241" y="4103786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DA25B3C-76F0-3462-E373-3550AF90779A}"/>
              </a:ext>
            </a:extLst>
          </p:cNvPr>
          <p:cNvSpPr txBox="1"/>
          <p:nvPr/>
        </p:nvSpPr>
        <p:spPr>
          <a:xfrm>
            <a:off x="8609241" y="4756164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7FBAF23-FBF6-727D-0EC5-EB5D73540274}"/>
              </a:ext>
            </a:extLst>
          </p:cNvPr>
          <p:cNvSpPr txBox="1"/>
          <p:nvPr/>
        </p:nvSpPr>
        <p:spPr>
          <a:xfrm>
            <a:off x="8609241" y="506735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02543-3656-510B-5481-FC4F005E5B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10004"/>
            <a:ext cx="12192000" cy="2347997"/>
          </a:xfrm>
          <a:custGeom>
            <a:avLst/>
            <a:gdLst>
              <a:gd name="connsiteX0" fmla="*/ 0 w 12192000"/>
              <a:gd name="connsiteY0" fmla="*/ 0 h 2347997"/>
              <a:gd name="connsiteX1" fmla="*/ 12192000 w 12192000"/>
              <a:gd name="connsiteY1" fmla="*/ 0 h 2347997"/>
              <a:gd name="connsiteX2" fmla="*/ 12192000 w 12192000"/>
              <a:gd name="connsiteY2" fmla="*/ 2347997 h 2347997"/>
              <a:gd name="connsiteX3" fmla="*/ 0 w 12192000"/>
              <a:gd name="connsiteY3" fmla="*/ 2347997 h 23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7997">
                <a:moveTo>
                  <a:pt x="0" y="0"/>
                </a:moveTo>
                <a:lnTo>
                  <a:pt x="12192000" y="0"/>
                </a:lnTo>
                <a:lnTo>
                  <a:pt x="12192000" y="2347997"/>
                </a:lnTo>
                <a:lnTo>
                  <a:pt x="0" y="2347997"/>
                </a:lnTo>
                <a:close/>
              </a:path>
            </a:pathLst>
          </a:custGeom>
          <a:effectLst/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ED6BE04-5215-E5FF-DD23-36F770AA6D7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197502" y="4863559"/>
            <a:ext cx="2994499" cy="1945261"/>
          </a:xfrm>
          <a:custGeom>
            <a:avLst/>
            <a:gdLst>
              <a:gd name="connsiteX0" fmla="*/ 2994499 w 2994499"/>
              <a:gd name="connsiteY0" fmla="*/ 0 h 1945261"/>
              <a:gd name="connsiteX1" fmla="*/ 0 w 2994499"/>
              <a:gd name="connsiteY1" fmla="*/ 0 h 1945261"/>
              <a:gd name="connsiteX2" fmla="*/ 0 w 2994499"/>
              <a:gd name="connsiteY2" fmla="*/ 1945261 h 1945261"/>
              <a:gd name="connsiteX3" fmla="*/ 2994499 w 2994499"/>
              <a:gd name="connsiteY3" fmla="*/ 1945261 h 19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499" h="1945261">
                <a:moveTo>
                  <a:pt x="2994499" y="0"/>
                </a:moveTo>
                <a:lnTo>
                  <a:pt x="0" y="0"/>
                </a:lnTo>
                <a:lnTo>
                  <a:pt x="0" y="1945261"/>
                </a:lnTo>
                <a:lnTo>
                  <a:pt x="2994499" y="19452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102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D81D7E4F-454F-C28B-C1D6-AF284D8FD0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468"/>
          <a:stretch>
            <a:fillRect/>
          </a:stretch>
        </p:blipFill>
        <p:spPr>
          <a:xfrm>
            <a:off x="0" y="2270677"/>
            <a:ext cx="12180850" cy="4566562"/>
          </a:xfrm>
          <a:custGeom>
            <a:avLst/>
            <a:gdLst>
              <a:gd name="connsiteX0" fmla="*/ 0 w 12180850"/>
              <a:gd name="connsiteY0" fmla="*/ 0 h 4566562"/>
              <a:gd name="connsiteX1" fmla="*/ 12180850 w 12180850"/>
              <a:gd name="connsiteY1" fmla="*/ 0 h 4566562"/>
              <a:gd name="connsiteX2" fmla="*/ 12180850 w 12180850"/>
              <a:gd name="connsiteY2" fmla="*/ 4566562 h 4566562"/>
              <a:gd name="connsiteX3" fmla="*/ 0 w 12180850"/>
              <a:gd name="connsiteY3" fmla="*/ 4566562 h 45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50" h="4566562">
                <a:moveTo>
                  <a:pt x="0" y="0"/>
                </a:moveTo>
                <a:lnTo>
                  <a:pt x="12180850" y="0"/>
                </a:lnTo>
                <a:lnTo>
                  <a:pt x="12180850" y="4566562"/>
                </a:lnTo>
                <a:lnTo>
                  <a:pt x="0" y="4566562"/>
                </a:lnTo>
                <a:close/>
              </a:path>
            </a:pathLst>
          </a:cu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7FF9280-F9C1-A52F-7D07-3A3B0BBD914B}"/>
              </a:ext>
            </a:extLst>
          </p:cNvPr>
          <p:cNvSpPr/>
          <p:nvPr/>
        </p:nvSpPr>
        <p:spPr>
          <a:xfrm>
            <a:off x="9239858" y="2275002"/>
            <a:ext cx="2545080" cy="384048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199B63-216F-0ABD-0171-F7E8DA1D9462}"/>
              </a:ext>
            </a:extLst>
          </p:cNvPr>
          <p:cNvSpPr/>
          <p:nvPr/>
        </p:nvSpPr>
        <p:spPr>
          <a:xfrm>
            <a:off x="6350255" y="1631064"/>
            <a:ext cx="2545080" cy="384048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13287F-EF7C-7834-3AB6-C3819A74511F}"/>
              </a:ext>
            </a:extLst>
          </p:cNvPr>
          <p:cNvSpPr/>
          <p:nvPr/>
        </p:nvSpPr>
        <p:spPr>
          <a:xfrm>
            <a:off x="3311498" y="2171987"/>
            <a:ext cx="2545080" cy="384048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63486D-25EE-A7B9-F737-0A8FC384E9A0}"/>
              </a:ext>
            </a:extLst>
          </p:cNvPr>
          <p:cNvSpPr/>
          <p:nvPr/>
        </p:nvSpPr>
        <p:spPr>
          <a:xfrm>
            <a:off x="431138" y="1720960"/>
            <a:ext cx="2545080" cy="384048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BA6492-0B7E-A8AD-3289-15AB793FD674}"/>
              </a:ext>
            </a:extLst>
          </p:cNvPr>
          <p:cNvSpPr/>
          <p:nvPr/>
        </p:nvSpPr>
        <p:spPr>
          <a:xfrm>
            <a:off x="502920" y="1797160"/>
            <a:ext cx="254508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30F8B9-61C9-DFE3-3864-5700201EB7F0}"/>
              </a:ext>
            </a:extLst>
          </p:cNvPr>
          <p:cNvSpPr/>
          <p:nvPr/>
        </p:nvSpPr>
        <p:spPr>
          <a:xfrm>
            <a:off x="3383280" y="2056240"/>
            <a:ext cx="254508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5B732E-9FE9-3497-E2D7-53621FF939B2}"/>
              </a:ext>
            </a:extLst>
          </p:cNvPr>
          <p:cNvSpPr/>
          <p:nvPr/>
        </p:nvSpPr>
        <p:spPr>
          <a:xfrm>
            <a:off x="6263640" y="1751440"/>
            <a:ext cx="254508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D90EFC-8374-D8DD-E306-E8551BBB0EF1}"/>
              </a:ext>
            </a:extLst>
          </p:cNvPr>
          <p:cNvSpPr/>
          <p:nvPr/>
        </p:nvSpPr>
        <p:spPr>
          <a:xfrm>
            <a:off x="9144000" y="2147680"/>
            <a:ext cx="254508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EDB669-FE1B-E48E-62F8-DB5E9CFAEB27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对比内容页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0CD394-4191-F8FD-7AAA-825787FEEE03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展示一些事物的不同点</a:t>
            </a:r>
          </a:p>
        </p:txBody>
      </p:sp>
      <p:pic>
        <p:nvPicPr>
          <p:cNvPr id="21" name="图片 20" descr="卡通人物&#10;&#10;描述已自动生成">
            <a:extLst>
              <a:ext uri="{FF2B5EF4-FFF2-40B4-BE49-F238E27FC236}">
                <a16:creationId xmlns:a16="http://schemas.microsoft.com/office/drawing/2014/main" id="{1CEF878E-1FD9-E245-8112-B70565C58A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9F8CF90-710E-BFD4-FC8A-6C25ECCEEEC7}"/>
              </a:ext>
            </a:extLst>
          </p:cNvPr>
          <p:cNvSpPr txBox="1"/>
          <p:nvPr/>
        </p:nvSpPr>
        <p:spPr>
          <a:xfrm>
            <a:off x="3540977" y="354585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7CF363-8F61-A82D-9EA0-F6F5FB3B4B43}"/>
              </a:ext>
            </a:extLst>
          </p:cNvPr>
          <p:cNvSpPr txBox="1"/>
          <p:nvPr/>
        </p:nvSpPr>
        <p:spPr>
          <a:xfrm>
            <a:off x="3540977" y="385704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9213D7-7416-4347-7044-8B680094FCBF}"/>
              </a:ext>
            </a:extLst>
          </p:cNvPr>
          <p:cNvSpPr txBox="1"/>
          <p:nvPr/>
        </p:nvSpPr>
        <p:spPr>
          <a:xfrm>
            <a:off x="3540977" y="457191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23901B-D616-CDAC-DCBE-E9970B6505A6}"/>
              </a:ext>
            </a:extLst>
          </p:cNvPr>
          <p:cNvSpPr txBox="1"/>
          <p:nvPr/>
        </p:nvSpPr>
        <p:spPr>
          <a:xfrm>
            <a:off x="3540977" y="488310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9873116-28B5-E66B-45C3-F024AB4961AD}"/>
              </a:ext>
            </a:extLst>
          </p:cNvPr>
          <p:cNvSpPr txBox="1"/>
          <p:nvPr/>
        </p:nvSpPr>
        <p:spPr>
          <a:xfrm>
            <a:off x="661687" y="336297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031C20E-6F1B-7DE8-0920-B958F8B48DA0}"/>
              </a:ext>
            </a:extLst>
          </p:cNvPr>
          <p:cNvSpPr txBox="1"/>
          <p:nvPr/>
        </p:nvSpPr>
        <p:spPr>
          <a:xfrm>
            <a:off x="661687" y="367416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BA4353-8DEE-ED49-DAED-7E85AED2B11E}"/>
              </a:ext>
            </a:extLst>
          </p:cNvPr>
          <p:cNvSpPr txBox="1"/>
          <p:nvPr/>
        </p:nvSpPr>
        <p:spPr>
          <a:xfrm>
            <a:off x="661687" y="438903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5A5CFFD-EDCD-0ECB-9C61-3CC42068679C}"/>
              </a:ext>
            </a:extLst>
          </p:cNvPr>
          <p:cNvSpPr txBox="1"/>
          <p:nvPr/>
        </p:nvSpPr>
        <p:spPr>
          <a:xfrm>
            <a:off x="661687" y="470022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8C3E76-BDEC-9DE3-2491-B5994DF8ABD3}"/>
              </a:ext>
            </a:extLst>
          </p:cNvPr>
          <p:cNvSpPr txBox="1"/>
          <p:nvPr/>
        </p:nvSpPr>
        <p:spPr>
          <a:xfrm>
            <a:off x="6350255" y="324105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B23460-CC28-E392-876E-B65104A0B196}"/>
              </a:ext>
            </a:extLst>
          </p:cNvPr>
          <p:cNvSpPr txBox="1"/>
          <p:nvPr/>
        </p:nvSpPr>
        <p:spPr>
          <a:xfrm>
            <a:off x="6350255" y="355224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010FC35-1B50-9020-23D5-4125082ECA4D}"/>
              </a:ext>
            </a:extLst>
          </p:cNvPr>
          <p:cNvSpPr txBox="1"/>
          <p:nvPr/>
        </p:nvSpPr>
        <p:spPr>
          <a:xfrm>
            <a:off x="6350255" y="426711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C2A6032-6D21-602D-5C88-9D4D764418E8}"/>
              </a:ext>
            </a:extLst>
          </p:cNvPr>
          <p:cNvSpPr txBox="1"/>
          <p:nvPr/>
        </p:nvSpPr>
        <p:spPr>
          <a:xfrm>
            <a:off x="6350255" y="457830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D6C1B2-3A8E-83F9-9878-567046A9E57C}"/>
              </a:ext>
            </a:extLst>
          </p:cNvPr>
          <p:cNvSpPr txBox="1"/>
          <p:nvPr/>
        </p:nvSpPr>
        <p:spPr>
          <a:xfrm>
            <a:off x="9230615" y="3637290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35BA46-4240-1E2E-A4F6-0E651C4B716F}"/>
              </a:ext>
            </a:extLst>
          </p:cNvPr>
          <p:cNvSpPr txBox="1"/>
          <p:nvPr/>
        </p:nvSpPr>
        <p:spPr>
          <a:xfrm>
            <a:off x="9230615" y="3948480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6D22C6-2E3D-E8BB-2C66-575CBEDB66D5}"/>
              </a:ext>
            </a:extLst>
          </p:cNvPr>
          <p:cNvSpPr txBox="1"/>
          <p:nvPr/>
        </p:nvSpPr>
        <p:spPr>
          <a:xfrm>
            <a:off x="9230615" y="4663352"/>
            <a:ext cx="235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006EF8-FCFF-7272-8BEB-66ED78C529E2}"/>
              </a:ext>
            </a:extLst>
          </p:cNvPr>
          <p:cNvSpPr txBox="1"/>
          <p:nvPr/>
        </p:nvSpPr>
        <p:spPr>
          <a:xfrm>
            <a:off x="9230615" y="4974542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BD453D0-AC16-D604-BBAD-92CAF1EF01E9}"/>
              </a:ext>
            </a:extLst>
          </p:cNvPr>
          <p:cNvGrpSpPr/>
          <p:nvPr/>
        </p:nvGrpSpPr>
        <p:grpSpPr>
          <a:xfrm>
            <a:off x="9394318" y="2355173"/>
            <a:ext cx="568924" cy="568924"/>
            <a:chOff x="9394318" y="2202773"/>
            <a:chExt cx="568924" cy="568924"/>
          </a:xfr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C1BE308-F17B-450F-D594-955C395007D3}"/>
                </a:ext>
              </a:extLst>
            </p:cNvPr>
            <p:cNvSpPr/>
            <p:nvPr/>
          </p:nvSpPr>
          <p:spPr>
            <a:xfrm>
              <a:off x="9394318" y="2202773"/>
              <a:ext cx="568924" cy="568924"/>
            </a:xfrm>
            <a:custGeom>
              <a:avLst/>
              <a:gdLst>
                <a:gd name="connsiteX0" fmla="*/ 284462 w 568924"/>
                <a:gd name="connsiteY0" fmla="*/ 0 h 568924"/>
                <a:gd name="connsiteX1" fmla="*/ 0 w 568924"/>
                <a:gd name="connsiteY1" fmla="*/ 284462 h 568924"/>
                <a:gd name="connsiteX2" fmla="*/ 284462 w 568924"/>
                <a:gd name="connsiteY2" fmla="*/ 568924 h 568924"/>
                <a:gd name="connsiteX3" fmla="*/ 568924 w 568924"/>
                <a:gd name="connsiteY3" fmla="*/ 284462 h 568924"/>
                <a:gd name="connsiteX4" fmla="*/ 284462 w 568924"/>
                <a:gd name="connsiteY4" fmla="*/ 0 h 568924"/>
                <a:gd name="connsiteX5" fmla="*/ 284462 w 568924"/>
                <a:gd name="connsiteY5" fmla="*/ 550572 h 568924"/>
                <a:gd name="connsiteX6" fmla="*/ 18352 w 568924"/>
                <a:gd name="connsiteY6" fmla="*/ 284462 h 568924"/>
                <a:gd name="connsiteX7" fmla="*/ 284462 w 568924"/>
                <a:gd name="connsiteY7" fmla="*/ 18352 h 568924"/>
                <a:gd name="connsiteX8" fmla="*/ 550572 w 568924"/>
                <a:gd name="connsiteY8" fmla="*/ 284462 h 568924"/>
                <a:gd name="connsiteX9" fmla="*/ 284462 w 568924"/>
                <a:gd name="connsiteY9" fmla="*/ 550572 h 56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8924" h="568924">
                  <a:moveTo>
                    <a:pt x="284462" y="0"/>
                  </a:moveTo>
                  <a:cubicBezTo>
                    <a:pt x="127616" y="0"/>
                    <a:pt x="0" y="127616"/>
                    <a:pt x="0" y="284462"/>
                  </a:cubicBezTo>
                  <a:cubicBezTo>
                    <a:pt x="0" y="441308"/>
                    <a:pt x="127616" y="568924"/>
                    <a:pt x="284462" y="568924"/>
                  </a:cubicBezTo>
                  <a:cubicBezTo>
                    <a:pt x="441308" y="568924"/>
                    <a:pt x="568924" y="441308"/>
                    <a:pt x="568924" y="284462"/>
                  </a:cubicBezTo>
                  <a:cubicBezTo>
                    <a:pt x="568924" y="127616"/>
                    <a:pt x="441308" y="0"/>
                    <a:pt x="284462" y="0"/>
                  </a:cubicBezTo>
                  <a:close/>
                  <a:moveTo>
                    <a:pt x="284462" y="550572"/>
                  </a:moveTo>
                  <a:cubicBezTo>
                    <a:pt x="137723" y="550572"/>
                    <a:pt x="18352" y="431201"/>
                    <a:pt x="18352" y="284462"/>
                  </a:cubicBezTo>
                  <a:cubicBezTo>
                    <a:pt x="18352" y="137723"/>
                    <a:pt x="137723" y="18352"/>
                    <a:pt x="284462" y="18352"/>
                  </a:cubicBezTo>
                  <a:cubicBezTo>
                    <a:pt x="431201" y="18352"/>
                    <a:pt x="550572" y="137723"/>
                    <a:pt x="550572" y="284462"/>
                  </a:cubicBezTo>
                  <a:cubicBezTo>
                    <a:pt x="550572" y="431201"/>
                    <a:pt x="431201" y="550572"/>
                    <a:pt x="284462" y="550572"/>
                  </a:cubicBez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AC4030C-ED08-A4F8-D95E-2B1BD7D13846}"/>
                </a:ext>
              </a:extLst>
            </p:cNvPr>
            <p:cNvSpPr/>
            <p:nvPr/>
          </p:nvSpPr>
          <p:spPr>
            <a:xfrm>
              <a:off x="9431022" y="2239477"/>
              <a:ext cx="495514" cy="495514"/>
            </a:xfrm>
            <a:custGeom>
              <a:avLst/>
              <a:gdLst>
                <a:gd name="connsiteX0" fmla="*/ 247757 w 495514"/>
                <a:gd name="connsiteY0" fmla="*/ 0 h 495514"/>
                <a:gd name="connsiteX1" fmla="*/ 0 w 495514"/>
                <a:gd name="connsiteY1" fmla="*/ 247757 h 495514"/>
                <a:gd name="connsiteX2" fmla="*/ 247757 w 495514"/>
                <a:gd name="connsiteY2" fmla="*/ 495514 h 495514"/>
                <a:gd name="connsiteX3" fmla="*/ 495514 w 495514"/>
                <a:gd name="connsiteY3" fmla="*/ 247757 h 495514"/>
                <a:gd name="connsiteX4" fmla="*/ 247757 w 495514"/>
                <a:gd name="connsiteY4" fmla="*/ 0 h 495514"/>
                <a:gd name="connsiteX5" fmla="*/ 247757 w 495514"/>
                <a:gd name="connsiteY5" fmla="*/ 477162 h 495514"/>
                <a:gd name="connsiteX6" fmla="*/ 18352 w 495514"/>
                <a:gd name="connsiteY6" fmla="*/ 247757 h 495514"/>
                <a:gd name="connsiteX7" fmla="*/ 247757 w 495514"/>
                <a:gd name="connsiteY7" fmla="*/ 18352 h 495514"/>
                <a:gd name="connsiteX8" fmla="*/ 477162 w 495514"/>
                <a:gd name="connsiteY8" fmla="*/ 247757 h 495514"/>
                <a:gd name="connsiteX9" fmla="*/ 247757 w 495514"/>
                <a:gd name="connsiteY9" fmla="*/ 477162 h 49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514" h="495514">
                  <a:moveTo>
                    <a:pt x="247757" y="0"/>
                  </a:moveTo>
                  <a:cubicBezTo>
                    <a:pt x="111141" y="0"/>
                    <a:pt x="0" y="111141"/>
                    <a:pt x="0" y="247757"/>
                  </a:cubicBezTo>
                  <a:cubicBezTo>
                    <a:pt x="0" y="384374"/>
                    <a:pt x="111141" y="495514"/>
                    <a:pt x="247757" y="495514"/>
                  </a:cubicBezTo>
                  <a:cubicBezTo>
                    <a:pt x="384374" y="495514"/>
                    <a:pt x="495514" y="384374"/>
                    <a:pt x="495514" y="247757"/>
                  </a:cubicBezTo>
                  <a:cubicBezTo>
                    <a:pt x="495514" y="111141"/>
                    <a:pt x="384374" y="0"/>
                    <a:pt x="247757" y="0"/>
                  </a:cubicBezTo>
                  <a:close/>
                  <a:moveTo>
                    <a:pt x="247757" y="477162"/>
                  </a:moveTo>
                  <a:cubicBezTo>
                    <a:pt x="121262" y="477162"/>
                    <a:pt x="18352" y="374252"/>
                    <a:pt x="18352" y="247757"/>
                  </a:cubicBezTo>
                  <a:cubicBezTo>
                    <a:pt x="18352" y="121262"/>
                    <a:pt x="121262" y="18352"/>
                    <a:pt x="247757" y="18352"/>
                  </a:cubicBezTo>
                  <a:cubicBezTo>
                    <a:pt x="374252" y="18352"/>
                    <a:pt x="477162" y="121262"/>
                    <a:pt x="477162" y="247757"/>
                  </a:cubicBezTo>
                  <a:cubicBezTo>
                    <a:pt x="477162" y="374252"/>
                    <a:pt x="374252" y="477162"/>
                    <a:pt x="247757" y="477162"/>
                  </a:cubicBez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87820491-7030-05ED-FE8E-4DC559C41513}"/>
                </a:ext>
              </a:extLst>
            </p:cNvPr>
            <p:cNvSpPr/>
            <p:nvPr/>
          </p:nvSpPr>
          <p:spPr>
            <a:xfrm>
              <a:off x="9504432" y="2322063"/>
              <a:ext cx="165171" cy="165171"/>
            </a:xfrm>
            <a:custGeom>
              <a:avLst/>
              <a:gdLst>
                <a:gd name="connsiteX0" fmla="*/ 133955 w 165171"/>
                <a:gd name="connsiteY0" fmla="*/ 44191 h 165171"/>
                <a:gd name="connsiteX1" fmla="*/ 153307 w 165171"/>
                <a:gd name="connsiteY1" fmla="*/ 24840 h 165171"/>
                <a:gd name="connsiteX2" fmla="*/ 140332 w 165171"/>
                <a:gd name="connsiteY2" fmla="*/ 11865 h 165171"/>
                <a:gd name="connsiteX3" fmla="*/ 120980 w 165171"/>
                <a:gd name="connsiteY3" fmla="*/ 31216 h 165171"/>
                <a:gd name="connsiteX4" fmla="*/ 91762 w 165171"/>
                <a:gd name="connsiteY4" fmla="*/ 19088 h 165171"/>
                <a:gd name="connsiteX5" fmla="*/ 91762 w 165171"/>
                <a:gd name="connsiteY5" fmla="*/ 0 h 165171"/>
                <a:gd name="connsiteX6" fmla="*/ 73410 w 165171"/>
                <a:gd name="connsiteY6" fmla="*/ 0 h 165171"/>
                <a:gd name="connsiteX7" fmla="*/ 73410 w 165171"/>
                <a:gd name="connsiteY7" fmla="*/ 19088 h 165171"/>
                <a:gd name="connsiteX8" fmla="*/ 44191 w 165171"/>
                <a:gd name="connsiteY8" fmla="*/ 31216 h 165171"/>
                <a:gd name="connsiteX9" fmla="*/ 24840 w 165171"/>
                <a:gd name="connsiteY9" fmla="*/ 11865 h 165171"/>
                <a:gd name="connsiteX10" fmla="*/ 11865 w 165171"/>
                <a:gd name="connsiteY10" fmla="*/ 24840 h 165171"/>
                <a:gd name="connsiteX11" fmla="*/ 31216 w 165171"/>
                <a:gd name="connsiteY11" fmla="*/ 44191 h 165171"/>
                <a:gd name="connsiteX12" fmla="*/ 19088 w 165171"/>
                <a:gd name="connsiteY12" fmla="*/ 73410 h 165171"/>
                <a:gd name="connsiteX13" fmla="*/ 0 w 165171"/>
                <a:gd name="connsiteY13" fmla="*/ 73410 h 165171"/>
                <a:gd name="connsiteX14" fmla="*/ 0 w 165171"/>
                <a:gd name="connsiteY14" fmla="*/ 91762 h 165171"/>
                <a:gd name="connsiteX15" fmla="*/ 19088 w 165171"/>
                <a:gd name="connsiteY15" fmla="*/ 91762 h 165171"/>
                <a:gd name="connsiteX16" fmla="*/ 31216 w 165171"/>
                <a:gd name="connsiteY16" fmla="*/ 120980 h 165171"/>
                <a:gd name="connsiteX17" fmla="*/ 11865 w 165171"/>
                <a:gd name="connsiteY17" fmla="*/ 140332 h 165171"/>
                <a:gd name="connsiteX18" fmla="*/ 24840 w 165171"/>
                <a:gd name="connsiteY18" fmla="*/ 153307 h 165171"/>
                <a:gd name="connsiteX19" fmla="*/ 44191 w 165171"/>
                <a:gd name="connsiteY19" fmla="*/ 133955 h 165171"/>
                <a:gd name="connsiteX20" fmla="*/ 73410 w 165171"/>
                <a:gd name="connsiteY20" fmla="*/ 146084 h 165171"/>
                <a:gd name="connsiteX21" fmla="*/ 73410 w 165171"/>
                <a:gd name="connsiteY21" fmla="*/ 165171 h 165171"/>
                <a:gd name="connsiteX22" fmla="*/ 91762 w 165171"/>
                <a:gd name="connsiteY22" fmla="*/ 165171 h 165171"/>
                <a:gd name="connsiteX23" fmla="*/ 91762 w 165171"/>
                <a:gd name="connsiteY23" fmla="*/ 146084 h 165171"/>
                <a:gd name="connsiteX24" fmla="*/ 120980 w 165171"/>
                <a:gd name="connsiteY24" fmla="*/ 133955 h 165171"/>
                <a:gd name="connsiteX25" fmla="*/ 140332 w 165171"/>
                <a:gd name="connsiteY25" fmla="*/ 153307 h 165171"/>
                <a:gd name="connsiteX26" fmla="*/ 153307 w 165171"/>
                <a:gd name="connsiteY26" fmla="*/ 140332 h 165171"/>
                <a:gd name="connsiteX27" fmla="*/ 133955 w 165171"/>
                <a:gd name="connsiteY27" fmla="*/ 120980 h 165171"/>
                <a:gd name="connsiteX28" fmla="*/ 146084 w 165171"/>
                <a:gd name="connsiteY28" fmla="*/ 91762 h 165171"/>
                <a:gd name="connsiteX29" fmla="*/ 165171 w 165171"/>
                <a:gd name="connsiteY29" fmla="*/ 91762 h 165171"/>
                <a:gd name="connsiteX30" fmla="*/ 165171 w 165171"/>
                <a:gd name="connsiteY30" fmla="*/ 73410 h 165171"/>
                <a:gd name="connsiteX31" fmla="*/ 146084 w 165171"/>
                <a:gd name="connsiteY31" fmla="*/ 73410 h 165171"/>
                <a:gd name="connsiteX32" fmla="*/ 133955 w 165171"/>
                <a:gd name="connsiteY32" fmla="*/ 44191 h 165171"/>
                <a:gd name="connsiteX33" fmla="*/ 128467 w 165171"/>
                <a:gd name="connsiteY33" fmla="*/ 82586 h 165171"/>
                <a:gd name="connsiteX34" fmla="*/ 82586 w 165171"/>
                <a:gd name="connsiteY34" fmla="*/ 128467 h 165171"/>
                <a:gd name="connsiteX35" fmla="*/ 36705 w 165171"/>
                <a:gd name="connsiteY35" fmla="*/ 82586 h 165171"/>
                <a:gd name="connsiteX36" fmla="*/ 82586 w 165171"/>
                <a:gd name="connsiteY36" fmla="*/ 36705 h 165171"/>
                <a:gd name="connsiteX37" fmla="*/ 128467 w 165171"/>
                <a:gd name="connsiteY37" fmla="*/ 82586 h 1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5171" h="165171">
                  <a:moveTo>
                    <a:pt x="133955" y="44191"/>
                  </a:moveTo>
                  <a:lnTo>
                    <a:pt x="153307" y="24840"/>
                  </a:lnTo>
                  <a:lnTo>
                    <a:pt x="140332" y="11865"/>
                  </a:lnTo>
                  <a:lnTo>
                    <a:pt x="120980" y="31216"/>
                  </a:lnTo>
                  <a:cubicBezTo>
                    <a:pt x="112583" y="24921"/>
                    <a:pt x="102619" y="20646"/>
                    <a:pt x="91762" y="19088"/>
                  </a:cubicBezTo>
                  <a:lnTo>
                    <a:pt x="91762" y="0"/>
                  </a:lnTo>
                  <a:lnTo>
                    <a:pt x="73410" y="0"/>
                  </a:lnTo>
                  <a:lnTo>
                    <a:pt x="73410" y="19088"/>
                  </a:lnTo>
                  <a:cubicBezTo>
                    <a:pt x="62553" y="20646"/>
                    <a:pt x="52589" y="24921"/>
                    <a:pt x="44191" y="31216"/>
                  </a:cubicBezTo>
                  <a:lnTo>
                    <a:pt x="24840" y="11865"/>
                  </a:lnTo>
                  <a:lnTo>
                    <a:pt x="11865" y="24840"/>
                  </a:lnTo>
                  <a:lnTo>
                    <a:pt x="31216" y="44191"/>
                  </a:lnTo>
                  <a:cubicBezTo>
                    <a:pt x="24921" y="52589"/>
                    <a:pt x="20646" y="62553"/>
                    <a:pt x="19088" y="73410"/>
                  </a:cubicBezTo>
                  <a:lnTo>
                    <a:pt x="0" y="73410"/>
                  </a:lnTo>
                  <a:lnTo>
                    <a:pt x="0" y="91762"/>
                  </a:lnTo>
                  <a:lnTo>
                    <a:pt x="19088" y="91762"/>
                  </a:lnTo>
                  <a:cubicBezTo>
                    <a:pt x="20646" y="102619"/>
                    <a:pt x="24921" y="112583"/>
                    <a:pt x="31216" y="120980"/>
                  </a:cubicBezTo>
                  <a:lnTo>
                    <a:pt x="11865" y="140332"/>
                  </a:lnTo>
                  <a:lnTo>
                    <a:pt x="24840" y="153307"/>
                  </a:lnTo>
                  <a:lnTo>
                    <a:pt x="44191" y="133955"/>
                  </a:lnTo>
                  <a:cubicBezTo>
                    <a:pt x="52589" y="140250"/>
                    <a:pt x="62553" y="144516"/>
                    <a:pt x="73410" y="146084"/>
                  </a:cubicBezTo>
                  <a:lnTo>
                    <a:pt x="73410" y="165171"/>
                  </a:lnTo>
                  <a:lnTo>
                    <a:pt x="91762" y="165171"/>
                  </a:lnTo>
                  <a:lnTo>
                    <a:pt x="91762" y="146084"/>
                  </a:lnTo>
                  <a:cubicBezTo>
                    <a:pt x="102619" y="144525"/>
                    <a:pt x="112583" y="140250"/>
                    <a:pt x="120980" y="133955"/>
                  </a:cubicBezTo>
                  <a:lnTo>
                    <a:pt x="140332" y="153307"/>
                  </a:lnTo>
                  <a:lnTo>
                    <a:pt x="153307" y="140332"/>
                  </a:lnTo>
                  <a:lnTo>
                    <a:pt x="133955" y="120980"/>
                  </a:lnTo>
                  <a:cubicBezTo>
                    <a:pt x="140250" y="112583"/>
                    <a:pt x="144516" y="102619"/>
                    <a:pt x="146084" y="91762"/>
                  </a:cubicBezTo>
                  <a:lnTo>
                    <a:pt x="165171" y="91762"/>
                  </a:lnTo>
                  <a:lnTo>
                    <a:pt x="165171" y="73410"/>
                  </a:lnTo>
                  <a:lnTo>
                    <a:pt x="146084" y="73410"/>
                  </a:lnTo>
                  <a:cubicBezTo>
                    <a:pt x="144525" y="62553"/>
                    <a:pt x="140250" y="52589"/>
                    <a:pt x="133955" y="44191"/>
                  </a:cubicBezTo>
                  <a:close/>
                  <a:moveTo>
                    <a:pt x="128467" y="82586"/>
                  </a:moveTo>
                  <a:cubicBezTo>
                    <a:pt x="128467" y="107883"/>
                    <a:pt x="107883" y="128467"/>
                    <a:pt x="82586" y="128467"/>
                  </a:cubicBezTo>
                  <a:cubicBezTo>
                    <a:pt x="57288" y="128467"/>
                    <a:pt x="36705" y="107883"/>
                    <a:pt x="36705" y="82586"/>
                  </a:cubicBezTo>
                  <a:cubicBezTo>
                    <a:pt x="36705" y="57288"/>
                    <a:pt x="57288" y="36705"/>
                    <a:pt x="82586" y="36705"/>
                  </a:cubicBezTo>
                  <a:cubicBezTo>
                    <a:pt x="107883" y="36705"/>
                    <a:pt x="128467" y="57288"/>
                    <a:pt x="128467" y="82586"/>
                  </a:cubicBez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DFCA33E-10A1-C887-54D8-42BF373974CB}"/>
                </a:ext>
              </a:extLst>
            </p:cNvPr>
            <p:cNvSpPr/>
            <p:nvPr/>
          </p:nvSpPr>
          <p:spPr>
            <a:xfrm>
              <a:off x="9504431" y="2523939"/>
              <a:ext cx="165171" cy="128466"/>
            </a:xfrm>
            <a:custGeom>
              <a:avLst/>
              <a:gdLst>
                <a:gd name="connsiteX0" fmla="*/ 116602 w 165171"/>
                <a:gd name="connsiteY0" fmla="*/ 2689 h 128466"/>
                <a:gd name="connsiteX1" fmla="*/ 110115 w 165171"/>
                <a:gd name="connsiteY1" fmla="*/ 0 h 128466"/>
                <a:gd name="connsiteX2" fmla="*/ 55058 w 165171"/>
                <a:gd name="connsiteY2" fmla="*/ 0 h 128466"/>
                <a:gd name="connsiteX3" fmla="*/ 48570 w 165171"/>
                <a:gd name="connsiteY3" fmla="*/ 2689 h 128466"/>
                <a:gd name="connsiteX4" fmla="*/ 2689 w 165171"/>
                <a:gd name="connsiteY4" fmla="*/ 48570 h 128466"/>
                <a:gd name="connsiteX5" fmla="*/ 2214 w 165171"/>
                <a:gd name="connsiteY5" fmla="*/ 61030 h 128466"/>
                <a:gd name="connsiteX6" fmla="*/ 57271 w 165171"/>
                <a:gd name="connsiteY6" fmla="*/ 125263 h 128466"/>
                <a:gd name="connsiteX7" fmla="*/ 64234 w 165171"/>
                <a:gd name="connsiteY7" fmla="*/ 128467 h 128466"/>
                <a:gd name="connsiteX8" fmla="*/ 128467 w 165171"/>
                <a:gd name="connsiteY8" fmla="*/ 128467 h 128466"/>
                <a:gd name="connsiteX9" fmla="*/ 134955 w 165171"/>
                <a:gd name="connsiteY9" fmla="*/ 125778 h 128466"/>
                <a:gd name="connsiteX10" fmla="*/ 162483 w 165171"/>
                <a:gd name="connsiteY10" fmla="*/ 98250 h 128466"/>
                <a:gd name="connsiteX11" fmla="*/ 165172 w 165171"/>
                <a:gd name="connsiteY11" fmla="*/ 91762 h 128466"/>
                <a:gd name="connsiteX12" fmla="*/ 165172 w 165171"/>
                <a:gd name="connsiteY12" fmla="*/ 55057 h 128466"/>
                <a:gd name="connsiteX13" fmla="*/ 162483 w 165171"/>
                <a:gd name="connsiteY13" fmla="*/ 48570 h 128466"/>
                <a:gd name="connsiteX14" fmla="*/ 146820 w 165171"/>
                <a:gd name="connsiteY14" fmla="*/ 87963 h 128466"/>
                <a:gd name="connsiteX15" fmla="*/ 124668 w 165171"/>
                <a:gd name="connsiteY15" fmla="*/ 110114 h 128466"/>
                <a:gd name="connsiteX16" fmla="*/ 68455 w 165171"/>
                <a:gd name="connsiteY16" fmla="*/ 110114 h 128466"/>
                <a:gd name="connsiteX17" fmla="*/ 21673 w 165171"/>
                <a:gd name="connsiteY17" fmla="*/ 55532 h 128466"/>
                <a:gd name="connsiteX18" fmla="*/ 58857 w 165171"/>
                <a:gd name="connsiteY18" fmla="*/ 18352 h 128466"/>
                <a:gd name="connsiteX19" fmla="*/ 106316 w 165171"/>
                <a:gd name="connsiteY19" fmla="*/ 18352 h 128466"/>
                <a:gd name="connsiteX20" fmla="*/ 146820 w 165171"/>
                <a:gd name="connsiteY20" fmla="*/ 58856 h 1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171" h="128466">
                  <a:moveTo>
                    <a:pt x="116602" y="2689"/>
                  </a:moveTo>
                  <a:cubicBezTo>
                    <a:pt x="114886" y="963"/>
                    <a:pt x="112548" y="0"/>
                    <a:pt x="110115" y="0"/>
                  </a:cubicBezTo>
                  <a:lnTo>
                    <a:pt x="55058" y="0"/>
                  </a:lnTo>
                  <a:cubicBezTo>
                    <a:pt x="52625" y="0"/>
                    <a:pt x="50286" y="963"/>
                    <a:pt x="48570" y="2689"/>
                  </a:cubicBezTo>
                  <a:lnTo>
                    <a:pt x="2689" y="48570"/>
                  </a:lnTo>
                  <a:cubicBezTo>
                    <a:pt x="-708" y="51966"/>
                    <a:pt x="-909" y="57387"/>
                    <a:pt x="2214" y="61030"/>
                  </a:cubicBezTo>
                  <a:lnTo>
                    <a:pt x="57271" y="125263"/>
                  </a:lnTo>
                  <a:cubicBezTo>
                    <a:pt x="59014" y="127301"/>
                    <a:pt x="61554" y="128467"/>
                    <a:pt x="64234" y="128467"/>
                  </a:cubicBezTo>
                  <a:lnTo>
                    <a:pt x="128467" y="128467"/>
                  </a:lnTo>
                  <a:cubicBezTo>
                    <a:pt x="130900" y="128467"/>
                    <a:pt x="133239" y="127503"/>
                    <a:pt x="134955" y="125778"/>
                  </a:cubicBezTo>
                  <a:lnTo>
                    <a:pt x="162483" y="98250"/>
                  </a:lnTo>
                  <a:cubicBezTo>
                    <a:pt x="164208" y="96534"/>
                    <a:pt x="165172" y="94195"/>
                    <a:pt x="165172" y="91762"/>
                  </a:cubicBezTo>
                  <a:lnTo>
                    <a:pt x="165172" y="55057"/>
                  </a:lnTo>
                  <a:cubicBezTo>
                    <a:pt x="165172" y="52624"/>
                    <a:pt x="164208" y="50286"/>
                    <a:pt x="162483" y="48570"/>
                  </a:cubicBezTo>
                  <a:close/>
                  <a:moveTo>
                    <a:pt x="146820" y="87963"/>
                  </a:moveTo>
                  <a:lnTo>
                    <a:pt x="124668" y="110114"/>
                  </a:lnTo>
                  <a:lnTo>
                    <a:pt x="68455" y="110114"/>
                  </a:lnTo>
                  <a:lnTo>
                    <a:pt x="21673" y="55532"/>
                  </a:lnTo>
                  <a:lnTo>
                    <a:pt x="58857" y="18352"/>
                  </a:lnTo>
                  <a:lnTo>
                    <a:pt x="106316" y="18352"/>
                  </a:lnTo>
                  <a:lnTo>
                    <a:pt x="146820" y="58856"/>
                  </a:ln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D254293-4B56-A97B-B185-2F5E4E8EC789}"/>
                </a:ext>
              </a:extLst>
            </p:cNvPr>
            <p:cNvSpPr/>
            <p:nvPr/>
          </p:nvSpPr>
          <p:spPr>
            <a:xfrm>
              <a:off x="9577841" y="2560644"/>
              <a:ext cx="18352" cy="18352"/>
            </a:xfrm>
            <a:custGeom>
              <a:avLst/>
              <a:gdLst>
                <a:gd name="connsiteX0" fmla="*/ 0 w 18352"/>
                <a:gd name="connsiteY0" fmla="*/ 0 h 18352"/>
                <a:gd name="connsiteX1" fmla="*/ 18352 w 18352"/>
                <a:gd name="connsiteY1" fmla="*/ 0 h 18352"/>
                <a:gd name="connsiteX2" fmla="*/ 18352 w 18352"/>
                <a:gd name="connsiteY2" fmla="*/ 18352 h 18352"/>
                <a:gd name="connsiteX3" fmla="*/ 0 w 18352"/>
                <a:gd name="connsiteY3" fmla="*/ 18352 h 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2" h="18352">
                  <a:moveTo>
                    <a:pt x="0" y="0"/>
                  </a:moveTo>
                  <a:lnTo>
                    <a:pt x="18352" y="0"/>
                  </a:lnTo>
                  <a:lnTo>
                    <a:pt x="18352" y="18352"/>
                  </a:lnTo>
                  <a:lnTo>
                    <a:pt x="0" y="18352"/>
                  </a:ln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B7628587-9EFF-DAD4-EB57-060DB5A2784A}"/>
                </a:ext>
              </a:extLst>
            </p:cNvPr>
            <p:cNvSpPr/>
            <p:nvPr/>
          </p:nvSpPr>
          <p:spPr>
            <a:xfrm>
              <a:off x="9577841" y="2597349"/>
              <a:ext cx="18352" cy="18352"/>
            </a:xfrm>
            <a:custGeom>
              <a:avLst/>
              <a:gdLst>
                <a:gd name="connsiteX0" fmla="*/ 0 w 18352"/>
                <a:gd name="connsiteY0" fmla="*/ 0 h 18352"/>
                <a:gd name="connsiteX1" fmla="*/ 18352 w 18352"/>
                <a:gd name="connsiteY1" fmla="*/ 0 h 18352"/>
                <a:gd name="connsiteX2" fmla="*/ 18352 w 18352"/>
                <a:gd name="connsiteY2" fmla="*/ 18352 h 18352"/>
                <a:gd name="connsiteX3" fmla="*/ 0 w 18352"/>
                <a:gd name="connsiteY3" fmla="*/ 18352 h 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2" h="18352">
                  <a:moveTo>
                    <a:pt x="0" y="0"/>
                  </a:moveTo>
                  <a:lnTo>
                    <a:pt x="18352" y="0"/>
                  </a:lnTo>
                  <a:lnTo>
                    <a:pt x="18352" y="18352"/>
                  </a:lnTo>
                  <a:lnTo>
                    <a:pt x="0" y="18352"/>
                  </a:ln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3CCBB8D-4B65-4BEF-D1E3-B3156A910535}"/>
                </a:ext>
              </a:extLst>
            </p:cNvPr>
            <p:cNvSpPr/>
            <p:nvPr/>
          </p:nvSpPr>
          <p:spPr>
            <a:xfrm>
              <a:off x="9614546" y="2597349"/>
              <a:ext cx="18352" cy="18352"/>
            </a:xfrm>
            <a:custGeom>
              <a:avLst/>
              <a:gdLst>
                <a:gd name="connsiteX0" fmla="*/ 0 w 18352"/>
                <a:gd name="connsiteY0" fmla="*/ 0 h 18352"/>
                <a:gd name="connsiteX1" fmla="*/ 18352 w 18352"/>
                <a:gd name="connsiteY1" fmla="*/ 0 h 18352"/>
                <a:gd name="connsiteX2" fmla="*/ 18352 w 18352"/>
                <a:gd name="connsiteY2" fmla="*/ 18352 h 18352"/>
                <a:gd name="connsiteX3" fmla="*/ 0 w 18352"/>
                <a:gd name="connsiteY3" fmla="*/ 18352 h 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2" h="18352">
                  <a:moveTo>
                    <a:pt x="0" y="0"/>
                  </a:moveTo>
                  <a:lnTo>
                    <a:pt x="18352" y="0"/>
                  </a:lnTo>
                  <a:lnTo>
                    <a:pt x="18352" y="18352"/>
                  </a:lnTo>
                  <a:lnTo>
                    <a:pt x="0" y="18352"/>
                  </a:ln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7D85C7B4-7151-D9B1-1464-352D16B3C222}"/>
                </a:ext>
              </a:extLst>
            </p:cNvPr>
            <p:cNvSpPr/>
            <p:nvPr/>
          </p:nvSpPr>
          <p:spPr>
            <a:xfrm>
              <a:off x="9687956" y="2285358"/>
              <a:ext cx="201876" cy="339519"/>
            </a:xfrm>
            <a:custGeom>
              <a:avLst/>
              <a:gdLst>
                <a:gd name="connsiteX0" fmla="*/ 165171 w 201876"/>
                <a:gd name="connsiteY0" fmla="*/ 155995 h 339519"/>
                <a:gd name="connsiteX1" fmla="*/ 163813 w 201876"/>
                <a:gd name="connsiteY1" fmla="*/ 156170 h 339519"/>
                <a:gd name="connsiteX2" fmla="*/ 165171 w 201876"/>
                <a:gd name="connsiteY2" fmla="*/ 146819 h 339519"/>
                <a:gd name="connsiteX3" fmla="*/ 128467 w 201876"/>
                <a:gd name="connsiteY3" fmla="*/ 110114 h 339519"/>
                <a:gd name="connsiteX4" fmla="*/ 125707 w 201876"/>
                <a:gd name="connsiteY4" fmla="*/ 110387 h 339519"/>
                <a:gd name="connsiteX5" fmla="*/ 128467 w 201876"/>
                <a:gd name="connsiteY5" fmla="*/ 91762 h 339519"/>
                <a:gd name="connsiteX6" fmla="*/ 82586 w 201876"/>
                <a:gd name="connsiteY6" fmla="*/ 36705 h 339519"/>
                <a:gd name="connsiteX7" fmla="*/ 73289 w 201876"/>
                <a:gd name="connsiteY7" fmla="*/ 37843 h 339519"/>
                <a:gd name="connsiteX8" fmla="*/ 73410 w 201876"/>
                <a:gd name="connsiteY8" fmla="*/ 36705 h 339519"/>
                <a:gd name="connsiteX9" fmla="*/ 36705 w 201876"/>
                <a:gd name="connsiteY9" fmla="*/ 0 h 339519"/>
                <a:gd name="connsiteX10" fmla="*/ 0 w 201876"/>
                <a:gd name="connsiteY10" fmla="*/ 36705 h 339519"/>
                <a:gd name="connsiteX11" fmla="*/ 36705 w 201876"/>
                <a:gd name="connsiteY11" fmla="*/ 73410 h 339519"/>
                <a:gd name="connsiteX12" fmla="*/ 39465 w 201876"/>
                <a:gd name="connsiteY12" fmla="*/ 73137 h 339519"/>
                <a:gd name="connsiteX13" fmla="*/ 36705 w 201876"/>
                <a:gd name="connsiteY13" fmla="*/ 91762 h 339519"/>
                <a:gd name="connsiteX14" fmla="*/ 82586 w 201876"/>
                <a:gd name="connsiteY14" fmla="*/ 146819 h 339519"/>
                <a:gd name="connsiteX15" fmla="*/ 91882 w 201876"/>
                <a:gd name="connsiteY15" fmla="*/ 145681 h 339519"/>
                <a:gd name="connsiteX16" fmla="*/ 91762 w 201876"/>
                <a:gd name="connsiteY16" fmla="*/ 146819 h 339519"/>
                <a:gd name="connsiteX17" fmla="*/ 128467 w 201876"/>
                <a:gd name="connsiteY17" fmla="*/ 183524 h 339519"/>
                <a:gd name="connsiteX18" fmla="*/ 131724 w 201876"/>
                <a:gd name="connsiteY18" fmla="*/ 183192 h 339519"/>
                <a:gd name="connsiteX19" fmla="*/ 128467 w 201876"/>
                <a:gd name="connsiteY19" fmla="*/ 201876 h 339519"/>
                <a:gd name="connsiteX20" fmla="*/ 129228 w 201876"/>
                <a:gd name="connsiteY20" fmla="*/ 211156 h 339519"/>
                <a:gd name="connsiteX21" fmla="*/ 128467 w 201876"/>
                <a:gd name="connsiteY21" fmla="*/ 211052 h 339519"/>
                <a:gd name="connsiteX22" fmla="*/ 100938 w 201876"/>
                <a:gd name="connsiteY22" fmla="*/ 247757 h 339519"/>
                <a:gd name="connsiteX23" fmla="*/ 105790 w 201876"/>
                <a:gd name="connsiteY23" fmla="*/ 268762 h 339519"/>
                <a:gd name="connsiteX24" fmla="*/ 82586 w 201876"/>
                <a:gd name="connsiteY24" fmla="*/ 302814 h 339519"/>
                <a:gd name="connsiteX25" fmla="*/ 119291 w 201876"/>
                <a:gd name="connsiteY25" fmla="*/ 339519 h 339519"/>
                <a:gd name="connsiteX26" fmla="*/ 155995 w 201876"/>
                <a:gd name="connsiteY26" fmla="*/ 302814 h 339519"/>
                <a:gd name="connsiteX27" fmla="*/ 145242 w 201876"/>
                <a:gd name="connsiteY27" fmla="*/ 276872 h 339519"/>
                <a:gd name="connsiteX28" fmla="*/ 155995 w 201876"/>
                <a:gd name="connsiteY28" fmla="*/ 247757 h 339519"/>
                <a:gd name="connsiteX29" fmla="*/ 155875 w 201876"/>
                <a:gd name="connsiteY29" fmla="*/ 246077 h 339519"/>
                <a:gd name="connsiteX30" fmla="*/ 165171 w 201876"/>
                <a:gd name="connsiteY30" fmla="*/ 247757 h 339519"/>
                <a:gd name="connsiteX31" fmla="*/ 201876 w 201876"/>
                <a:gd name="connsiteY31" fmla="*/ 201876 h 339519"/>
                <a:gd name="connsiteX32" fmla="*/ 165171 w 201876"/>
                <a:gd name="connsiteY32" fmla="*/ 155995 h 339519"/>
                <a:gd name="connsiteX33" fmla="*/ 18352 w 201876"/>
                <a:gd name="connsiteY33" fmla="*/ 36705 h 339519"/>
                <a:gd name="connsiteX34" fmla="*/ 36705 w 201876"/>
                <a:gd name="connsiteY34" fmla="*/ 18352 h 339519"/>
                <a:gd name="connsiteX35" fmla="*/ 55057 w 201876"/>
                <a:gd name="connsiteY35" fmla="*/ 36705 h 339519"/>
                <a:gd name="connsiteX36" fmla="*/ 36705 w 201876"/>
                <a:gd name="connsiteY36" fmla="*/ 55057 h 339519"/>
                <a:gd name="connsiteX37" fmla="*/ 18352 w 201876"/>
                <a:gd name="connsiteY37" fmla="*/ 36705 h 339519"/>
                <a:gd name="connsiteX38" fmla="*/ 55057 w 201876"/>
                <a:gd name="connsiteY38" fmla="*/ 91762 h 339519"/>
                <a:gd name="connsiteX39" fmla="*/ 82586 w 201876"/>
                <a:gd name="connsiteY39" fmla="*/ 55057 h 339519"/>
                <a:gd name="connsiteX40" fmla="*/ 110114 w 201876"/>
                <a:gd name="connsiteY40" fmla="*/ 91762 h 339519"/>
                <a:gd name="connsiteX41" fmla="*/ 82586 w 201876"/>
                <a:gd name="connsiteY41" fmla="*/ 128467 h 339519"/>
                <a:gd name="connsiteX42" fmla="*/ 55057 w 201876"/>
                <a:gd name="connsiteY42" fmla="*/ 91762 h 339519"/>
                <a:gd name="connsiteX43" fmla="*/ 110114 w 201876"/>
                <a:gd name="connsiteY43" fmla="*/ 146819 h 339519"/>
                <a:gd name="connsiteX44" fmla="*/ 128467 w 201876"/>
                <a:gd name="connsiteY44" fmla="*/ 128467 h 339519"/>
                <a:gd name="connsiteX45" fmla="*/ 146819 w 201876"/>
                <a:gd name="connsiteY45" fmla="*/ 146819 h 339519"/>
                <a:gd name="connsiteX46" fmla="*/ 128467 w 201876"/>
                <a:gd name="connsiteY46" fmla="*/ 165171 h 339519"/>
                <a:gd name="connsiteX47" fmla="*/ 110114 w 201876"/>
                <a:gd name="connsiteY47" fmla="*/ 146819 h 339519"/>
                <a:gd name="connsiteX48" fmla="*/ 128467 w 201876"/>
                <a:gd name="connsiteY48" fmla="*/ 229405 h 339519"/>
                <a:gd name="connsiteX49" fmla="*/ 137643 w 201876"/>
                <a:gd name="connsiteY49" fmla="*/ 247757 h 339519"/>
                <a:gd name="connsiteX50" fmla="*/ 128467 w 201876"/>
                <a:gd name="connsiteY50" fmla="*/ 266110 h 339519"/>
                <a:gd name="connsiteX51" fmla="*/ 119291 w 201876"/>
                <a:gd name="connsiteY51" fmla="*/ 247757 h 339519"/>
                <a:gd name="connsiteX52" fmla="*/ 128467 w 201876"/>
                <a:gd name="connsiteY52" fmla="*/ 229405 h 339519"/>
                <a:gd name="connsiteX53" fmla="*/ 119291 w 201876"/>
                <a:gd name="connsiteY53" fmla="*/ 321167 h 339519"/>
                <a:gd name="connsiteX54" fmla="*/ 100938 w 201876"/>
                <a:gd name="connsiteY54" fmla="*/ 302814 h 339519"/>
                <a:gd name="connsiteX55" fmla="*/ 119291 w 201876"/>
                <a:gd name="connsiteY55" fmla="*/ 284462 h 339519"/>
                <a:gd name="connsiteX56" fmla="*/ 137643 w 201876"/>
                <a:gd name="connsiteY56" fmla="*/ 302814 h 339519"/>
                <a:gd name="connsiteX57" fmla="*/ 119291 w 201876"/>
                <a:gd name="connsiteY57" fmla="*/ 321167 h 339519"/>
                <a:gd name="connsiteX58" fmla="*/ 165171 w 201876"/>
                <a:gd name="connsiteY58" fmla="*/ 229405 h 339519"/>
                <a:gd name="connsiteX59" fmla="*/ 146819 w 201876"/>
                <a:gd name="connsiteY59" fmla="*/ 201876 h 339519"/>
                <a:gd name="connsiteX60" fmla="*/ 165171 w 201876"/>
                <a:gd name="connsiteY60" fmla="*/ 174348 h 339519"/>
                <a:gd name="connsiteX61" fmla="*/ 183524 w 201876"/>
                <a:gd name="connsiteY61" fmla="*/ 201876 h 339519"/>
                <a:gd name="connsiteX62" fmla="*/ 165171 w 201876"/>
                <a:gd name="connsiteY62" fmla="*/ 229405 h 3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01876" h="339519">
                  <a:moveTo>
                    <a:pt x="165171" y="155995"/>
                  </a:moveTo>
                  <a:cubicBezTo>
                    <a:pt x="164706" y="155995"/>
                    <a:pt x="164271" y="156143"/>
                    <a:pt x="163813" y="156170"/>
                  </a:cubicBezTo>
                  <a:cubicBezTo>
                    <a:pt x="164612" y="153159"/>
                    <a:pt x="165171" y="150067"/>
                    <a:pt x="165171" y="146819"/>
                  </a:cubicBezTo>
                  <a:cubicBezTo>
                    <a:pt x="165171" y="126576"/>
                    <a:pt x="148709" y="110114"/>
                    <a:pt x="128467" y="110114"/>
                  </a:cubicBezTo>
                  <a:cubicBezTo>
                    <a:pt x="127522" y="110114"/>
                    <a:pt x="126629" y="110325"/>
                    <a:pt x="125707" y="110387"/>
                  </a:cubicBezTo>
                  <a:cubicBezTo>
                    <a:pt x="127458" y="104563"/>
                    <a:pt x="128467" y="98313"/>
                    <a:pt x="128467" y="91762"/>
                  </a:cubicBezTo>
                  <a:cubicBezTo>
                    <a:pt x="128467" y="61397"/>
                    <a:pt x="107883" y="36705"/>
                    <a:pt x="82586" y="36705"/>
                  </a:cubicBezTo>
                  <a:cubicBezTo>
                    <a:pt x="79400" y="36705"/>
                    <a:pt x="76300" y="37099"/>
                    <a:pt x="73289" y="37843"/>
                  </a:cubicBezTo>
                  <a:cubicBezTo>
                    <a:pt x="73306" y="37457"/>
                    <a:pt x="73410" y="37090"/>
                    <a:pt x="73410" y="36705"/>
                  </a:cubicBezTo>
                  <a:cubicBezTo>
                    <a:pt x="73410" y="16462"/>
                    <a:pt x="56947" y="0"/>
                    <a:pt x="36705" y="0"/>
                  </a:cubicBezTo>
                  <a:cubicBezTo>
                    <a:pt x="16462" y="0"/>
                    <a:pt x="0" y="16462"/>
                    <a:pt x="0" y="36705"/>
                  </a:cubicBezTo>
                  <a:cubicBezTo>
                    <a:pt x="0" y="56947"/>
                    <a:pt x="16462" y="73410"/>
                    <a:pt x="36705" y="73410"/>
                  </a:cubicBezTo>
                  <a:cubicBezTo>
                    <a:pt x="37650" y="73410"/>
                    <a:pt x="38542" y="73198"/>
                    <a:pt x="39465" y="73137"/>
                  </a:cubicBezTo>
                  <a:cubicBezTo>
                    <a:pt x="37713" y="78961"/>
                    <a:pt x="36705" y="85211"/>
                    <a:pt x="36705" y="91762"/>
                  </a:cubicBezTo>
                  <a:cubicBezTo>
                    <a:pt x="36705" y="122127"/>
                    <a:pt x="57288" y="146819"/>
                    <a:pt x="82586" y="146819"/>
                  </a:cubicBezTo>
                  <a:cubicBezTo>
                    <a:pt x="85771" y="146819"/>
                    <a:pt x="88871" y="146425"/>
                    <a:pt x="91882" y="145681"/>
                  </a:cubicBezTo>
                  <a:cubicBezTo>
                    <a:pt x="91865" y="146067"/>
                    <a:pt x="91762" y="146434"/>
                    <a:pt x="91762" y="146819"/>
                  </a:cubicBezTo>
                  <a:cubicBezTo>
                    <a:pt x="91762" y="167062"/>
                    <a:pt x="108224" y="183524"/>
                    <a:pt x="128467" y="183524"/>
                  </a:cubicBezTo>
                  <a:cubicBezTo>
                    <a:pt x="129578" y="183524"/>
                    <a:pt x="130631" y="183296"/>
                    <a:pt x="131724" y="183192"/>
                  </a:cubicBezTo>
                  <a:cubicBezTo>
                    <a:pt x="129668" y="188918"/>
                    <a:pt x="128467" y="195213"/>
                    <a:pt x="128467" y="201876"/>
                  </a:cubicBezTo>
                  <a:cubicBezTo>
                    <a:pt x="128467" y="205054"/>
                    <a:pt x="128731" y="208154"/>
                    <a:pt x="129228" y="211156"/>
                  </a:cubicBezTo>
                  <a:cubicBezTo>
                    <a:pt x="128965" y="211142"/>
                    <a:pt x="128722" y="211052"/>
                    <a:pt x="128467" y="211052"/>
                  </a:cubicBezTo>
                  <a:cubicBezTo>
                    <a:pt x="113031" y="211052"/>
                    <a:pt x="100938" y="227174"/>
                    <a:pt x="100938" y="247757"/>
                  </a:cubicBezTo>
                  <a:cubicBezTo>
                    <a:pt x="100938" y="255638"/>
                    <a:pt x="102734" y="262843"/>
                    <a:pt x="105790" y="268762"/>
                  </a:cubicBezTo>
                  <a:cubicBezTo>
                    <a:pt x="92228" y="274157"/>
                    <a:pt x="82586" y="287353"/>
                    <a:pt x="82586" y="302814"/>
                  </a:cubicBezTo>
                  <a:cubicBezTo>
                    <a:pt x="82586" y="323057"/>
                    <a:pt x="99048" y="339519"/>
                    <a:pt x="119291" y="339519"/>
                  </a:cubicBezTo>
                  <a:cubicBezTo>
                    <a:pt x="139533" y="339519"/>
                    <a:pt x="155995" y="323057"/>
                    <a:pt x="155995" y="302814"/>
                  </a:cubicBezTo>
                  <a:cubicBezTo>
                    <a:pt x="155995" y="292693"/>
                    <a:pt x="151882" y="283526"/>
                    <a:pt x="145242" y="276872"/>
                  </a:cubicBezTo>
                  <a:cubicBezTo>
                    <a:pt x="151774" y="270232"/>
                    <a:pt x="155995" y="259815"/>
                    <a:pt x="155995" y="247757"/>
                  </a:cubicBezTo>
                  <a:cubicBezTo>
                    <a:pt x="155995" y="247179"/>
                    <a:pt x="155892" y="246646"/>
                    <a:pt x="155875" y="246077"/>
                  </a:cubicBezTo>
                  <a:cubicBezTo>
                    <a:pt x="158858" y="247067"/>
                    <a:pt x="161941" y="247757"/>
                    <a:pt x="165171" y="247757"/>
                  </a:cubicBezTo>
                  <a:cubicBezTo>
                    <a:pt x="185414" y="247757"/>
                    <a:pt x="201876" y="227174"/>
                    <a:pt x="201876" y="201876"/>
                  </a:cubicBezTo>
                  <a:cubicBezTo>
                    <a:pt x="201876" y="176579"/>
                    <a:pt x="185414" y="155995"/>
                    <a:pt x="165171" y="155995"/>
                  </a:cubicBezTo>
                  <a:close/>
                  <a:moveTo>
                    <a:pt x="18352" y="36705"/>
                  </a:moveTo>
                  <a:cubicBezTo>
                    <a:pt x="18352" y="26583"/>
                    <a:pt x="26583" y="18352"/>
                    <a:pt x="36705" y="18352"/>
                  </a:cubicBezTo>
                  <a:cubicBezTo>
                    <a:pt x="46826" y="18352"/>
                    <a:pt x="55057" y="26583"/>
                    <a:pt x="55057" y="36705"/>
                  </a:cubicBezTo>
                  <a:cubicBezTo>
                    <a:pt x="55057" y="46826"/>
                    <a:pt x="46826" y="55057"/>
                    <a:pt x="36705" y="55057"/>
                  </a:cubicBezTo>
                  <a:cubicBezTo>
                    <a:pt x="26583" y="55057"/>
                    <a:pt x="18352" y="46826"/>
                    <a:pt x="18352" y="36705"/>
                  </a:cubicBezTo>
                  <a:close/>
                  <a:moveTo>
                    <a:pt x="55057" y="91762"/>
                  </a:moveTo>
                  <a:cubicBezTo>
                    <a:pt x="55057" y="71519"/>
                    <a:pt x="67411" y="55057"/>
                    <a:pt x="82586" y="55057"/>
                  </a:cubicBezTo>
                  <a:cubicBezTo>
                    <a:pt x="97761" y="55057"/>
                    <a:pt x="110114" y="71519"/>
                    <a:pt x="110114" y="91762"/>
                  </a:cubicBezTo>
                  <a:cubicBezTo>
                    <a:pt x="110114" y="112005"/>
                    <a:pt x="97761" y="128467"/>
                    <a:pt x="82586" y="128467"/>
                  </a:cubicBezTo>
                  <a:cubicBezTo>
                    <a:pt x="67411" y="128467"/>
                    <a:pt x="55057" y="112005"/>
                    <a:pt x="55057" y="91762"/>
                  </a:cubicBezTo>
                  <a:close/>
                  <a:moveTo>
                    <a:pt x="110114" y="146819"/>
                  </a:moveTo>
                  <a:cubicBezTo>
                    <a:pt x="110114" y="136698"/>
                    <a:pt x="118345" y="128467"/>
                    <a:pt x="128467" y="128467"/>
                  </a:cubicBezTo>
                  <a:cubicBezTo>
                    <a:pt x="138588" y="128467"/>
                    <a:pt x="146819" y="136698"/>
                    <a:pt x="146819" y="146819"/>
                  </a:cubicBezTo>
                  <a:cubicBezTo>
                    <a:pt x="146819" y="156940"/>
                    <a:pt x="138588" y="165171"/>
                    <a:pt x="128467" y="165171"/>
                  </a:cubicBezTo>
                  <a:cubicBezTo>
                    <a:pt x="118345" y="165171"/>
                    <a:pt x="110114" y="156940"/>
                    <a:pt x="110114" y="146819"/>
                  </a:cubicBezTo>
                  <a:close/>
                  <a:moveTo>
                    <a:pt x="128467" y="229405"/>
                  </a:moveTo>
                  <a:cubicBezTo>
                    <a:pt x="132213" y="229405"/>
                    <a:pt x="137643" y="236551"/>
                    <a:pt x="137643" y="247757"/>
                  </a:cubicBezTo>
                  <a:cubicBezTo>
                    <a:pt x="137643" y="258964"/>
                    <a:pt x="132213" y="266110"/>
                    <a:pt x="128467" y="266110"/>
                  </a:cubicBezTo>
                  <a:cubicBezTo>
                    <a:pt x="124721" y="266110"/>
                    <a:pt x="119291" y="258964"/>
                    <a:pt x="119291" y="247757"/>
                  </a:cubicBezTo>
                  <a:cubicBezTo>
                    <a:pt x="119291" y="236551"/>
                    <a:pt x="124721" y="229405"/>
                    <a:pt x="128467" y="229405"/>
                  </a:cubicBezTo>
                  <a:close/>
                  <a:moveTo>
                    <a:pt x="119291" y="321167"/>
                  </a:moveTo>
                  <a:cubicBezTo>
                    <a:pt x="109169" y="321167"/>
                    <a:pt x="100938" y="312936"/>
                    <a:pt x="100938" y="302814"/>
                  </a:cubicBezTo>
                  <a:cubicBezTo>
                    <a:pt x="100938" y="292693"/>
                    <a:pt x="109169" y="284462"/>
                    <a:pt x="119291" y="284462"/>
                  </a:cubicBezTo>
                  <a:cubicBezTo>
                    <a:pt x="129412" y="284462"/>
                    <a:pt x="137643" y="292693"/>
                    <a:pt x="137643" y="302814"/>
                  </a:cubicBezTo>
                  <a:cubicBezTo>
                    <a:pt x="137643" y="312936"/>
                    <a:pt x="129412" y="321167"/>
                    <a:pt x="119291" y="321167"/>
                  </a:cubicBezTo>
                  <a:close/>
                  <a:moveTo>
                    <a:pt x="165171" y="229405"/>
                  </a:moveTo>
                  <a:cubicBezTo>
                    <a:pt x="155225" y="229405"/>
                    <a:pt x="146819" y="216797"/>
                    <a:pt x="146819" y="201876"/>
                  </a:cubicBezTo>
                  <a:cubicBezTo>
                    <a:pt x="146819" y="186956"/>
                    <a:pt x="155225" y="174348"/>
                    <a:pt x="165171" y="174348"/>
                  </a:cubicBezTo>
                  <a:cubicBezTo>
                    <a:pt x="175118" y="174348"/>
                    <a:pt x="183524" y="186956"/>
                    <a:pt x="183524" y="201876"/>
                  </a:cubicBezTo>
                  <a:cubicBezTo>
                    <a:pt x="183524" y="216797"/>
                    <a:pt x="175118" y="229405"/>
                    <a:pt x="165171" y="229405"/>
                  </a:cubicBezTo>
                  <a:close/>
                </a:path>
              </a:pathLst>
            </a:custGeom>
            <a:grpFill/>
            <a:ln w="1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5945719-11AC-79BE-8901-475A38CE4C64}"/>
              </a:ext>
            </a:extLst>
          </p:cNvPr>
          <p:cNvGrpSpPr/>
          <p:nvPr/>
        </p:nvGrpSpPr>
        <p:grpSpPr>
          <a:xfrm>
            <a:off x="6468275" y="1943233"/>
            <a:ext cx="503497" cy="600324"/>
            <a:chOff x="6468275" y="2187073"/>
            <a:chExt cx="503497" cy="600324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1B1B27A-89D0-9AA1-CC90-8EFB9DBFDC33}"/>
                </a:ext>
              </a:extLst>
            </p:cNvPr>
            <p:cNvSpPr/>
            <p:nvPr/>
          </p:nvSpPr>
          <p:spPr>
            <a:xfrm>
              <a:off x="6565101" y="2593744"/>
              <a:ext cx="19365" cy="19365"/>
            </a:xfrm>
            <a:custGeom>
              <a:avLst/>
              <a:gdLst>
                <a:gd name="connsiteX0" fmla="*/ 0 w 19365"/>
                <a:gd name="connsiteY0" fmla="*/ 0 h 19365"/>
                <a:gd name="connsiteX1" fmla="*/ 19365 w 19365"/>
                <a:gd name="connsiteY1" fmla="*/ 0 h 19365"/>
                <a:gd name="connsiteX2" fmla="*/ 19365 w 19365"/>
                <a:gd name="connsiteY2" fmla="*/ 19365 h 19365"/>
                <a:gd name="connsiteX3" fmla="*/ 0 w 19365"/>
                <a:gd name="connsiteY3" fmla="*/ 19365 h 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5" h="19365">
                  <a:moveTo>
                    <a:pt x="0" y="0"/>
                  </a:moveTo>
                  <a:lnTo>
                    <a:pt x="19365" y="0"/>
                  </a:lnTo>
                  <a:lnTo>
                    <a:pt x="19365" y="19365"/>
                  </a:lnTo>
                  <a:lnTo>
                    <a:pt x="0" y="19365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11011E7-328A-61E2-7E4F-FC3294F8329E}"/>
                </a:ext>
              </a:extLst>
            </p:cNvPr>
            <p:cNvSpPr/>
            <p:nvPr/>
          </p:nvSpPr>
          <p:spPr>
            <a:xfrm>
              <a:off x="6545736" y="2632474"/>
              <a:ext cx="19365" cy="19365"/>
            </a:xfrm>
            <a:custGeom>
              <a:avLst/>
              <a:gdLst>
                <a:gd name="connsiteX0" fmla="*/ 0 w 19365"/>
                <a:gd name="connsiteY0" fmla="*/ 0 h 19365"/>
                <a:gd name="connsiteX1" fmla="*/ 19365 w 19365"/>
                <a:gd name="connsiteY1" fmla="*/ 0 h 19365"/>
                <a:gd name="connsiteX2" fmla="*/ 19365 w 19365"/>
                <a:gd name="connsiteY2" fmla="*/ 19365 h 19365"/>
                <a:gd name="connsiteX3" fmla="*/ 0 w 19365"/>
                <a:gd name="connsiteY3" fmla="*/ 19365 h 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5" h="19365">
                  <a:moveTo>
                    <a:pt x="0" y="0"/>
                  </a:moveTo>
                  <a:lnTo>
                    <a:pt x="19365" y="0"/>
                  </a:lnTo>
                  <a:lnTo>
                    <a:pt x="19365" y="19365"/>
                  </a:lnTo>
                  <a:lnTo>
                    <a:pt x="0" y="19365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728F613-F1A7-F9C6-B3C0-1D7CC371FF7B}"/>
                </a:ext>
              </a:extLst>
            </p:cNvPr>
            <p:cNvSpPr/>
            <p:nvPr/>
          </p:nvSpPr>
          <p:spPr>
            <a:xfrm>
              <a:off x="6468275" y="2187073"/>
              <a:ext cx="503497" cy="600324"/>
            </a:xfrm>
            <a:custGeom>
              <a:avLst/>
              <a:gdLst>
                <a:gd name="connsiteX0" fmla="*/ 493815 w 503497"/>
                <a:gd name="connsiteY0" fmla="*/ 135557 h 600324"/>
                <a:gd name="connsiteX1" fmla="*/ 464767 w 503497"/>
                <a:gd name="connsiteY1" fmla="*/ 135557 h 600324"/>
                <a:gd name="connsiteX2" fmla="*/ 464767 w 503497"/>
                <a:gd name="connsiteY2" fmla="*/ 96826 h 600324"/>
                <a:gd name="connsiteX3" fmla="*/ 474450 w 503497"/>
                <a:gd name="connsiteY3" fmla="*/ 96826 h 600324"/>
                <a:gd name="connsiteX4" fmla="*/ 484132 w 503497"/>
                <a:gd name="connsiteY4" fmla="*/ 87144 h 600324"/>
                <a:gd name="connsiteX5" fmla="*/ 484132 w 503497"/>
                <a:gd name="connsiteY5" fmla="*/ 48413 h 600324"/>
                <a:gd name="connsiteX6" fmla="*/ 474450 w 503497"/>
                <a:gd name="connsiteY6" fmla="*/ 38731 h 600324"/>
                <a:gd name="connsiteX7" fmla="*/ 338893 w 503497"/>
                <a:gd name="connsiteY7" fmla="*/ 38731 h 600324"/>
                <a:gd name="connsiteX8" fmla="*/ 329210 w 503497"/>
                <a:gd name="connsiteY8" fmla="*/ 48413 h 600324"/>
                <a:gd name="connsiteX9" fmla="*/ 329210 w 503497"/>
                <a:gd name="connsiteY9" fmla="*/ 58096 h 600324"/>
                <a:gd name="connsiteX10" fmla="*/ 309845 w 503497"/>
                <a:gd name="connsiteY10" fmla="*/ 58096 h 600324"/>
                <a:gd name="connsiteX11" fmla="*/ 309845 w 503497"/>
                <a:gd name="connsiteY11" fmla="*/ 48413 h 600324"/>
                <a:gd name="connsiteX12" fmla="*/ 300162 w 503497"/>
                <a:gd name="connsiteY12" fmla="*/ 38731 h 600324"/>
                <a:gd name="connsiteX13" fmla="*/ 290479 w 503497"/>
                <a:gd name="connsiteY13" fmla="*/ 38731 h 600324"/>
                <a:gd name="connsiteX14" fmla="*/ 290479 w 503497"/>
                <a:gd name="connsiteY14" fmla="*/ 9683 h 600324"/>
                <a:gd name="connsiteX15" fmla="*/ 280797 w 503497"/>
                <a:gd name="connsiteY15" fmla="*/ 0 h 600324"/>
                <a:gd name="connsiteX16" fmla="*/ 242066 w 503497"/>
                <a:gd name="connsiteY16" fmla="*/ 0 h 600324"/>
                <a:gd name="connsiteX17" fmla="*/ 232383 w 503497"/>
                <a:gd name="connsiteY17" fmla="*/ 9683 h 600324"/>
                <a:gd name="connsiteX18" fmla="*/ 232383 w 503497"/>
                <a:gd name="connsiteY18" fmla="*/ 38731 h 600324"/>
                <a:gd name="connsiteX19" fmla="*/ 222701 w 503497"/>
                <a:gd name="connsiteY19" fmla="*/ 38731 h 600324"/>
                <a:gd name="connsiteX20" fmla="*/ 213018 w 503497"/>
                <a:gd name="connsiteY20" fmla="*/ 48413 h 600324"/>
                <a:gd name="connsiteX21" fmla="*/ 213018 w 503497"/>
                <a:gd name="connsiteY21" fmla="*/ 87144 h 600324"/>
                <a:gd name="connsiteX22" fmla="*/ 222701 w 503497"/>
                <a:gd name="connsiteY22" fmla="*/ 96826 h 600324"/>
                <a:gd name="connsiteX23" fmla="*/ 232383 w 503497"/>
                <a:gd name="connsiteY23" fmla="*/ 96826 h 600324"/>
                <a:gd name="connsiteX24" fmla="*/ 232383 w 503497"/>
                <a:gd name="connsiteY24" fmla="*/ 251749 h 600324"/>
                <a:gd name="connsiteX25" fmla="*/ 222701 w 503497"/>
                <a:gd name="connsiteY25" fmla="*/ 251749 h 600324"/>
                <a:gd name="connsiteX26" fmla="*/ 213018 w 503497"/>
                <a:gd name="connsiteY26" fmla="*/ 261431 h 600324"/>
                <a:gd name="connsiteX27" fmla="*/ 213018 w 503497"/>
                <a:gd name="connsiteY27" fmla="*/ 271114 h 600324"/>
                <a:gd name="connsiteX28" fmla="*/ 193653 w 503497"/>
                <a:gd name="connsiteY28" fmla="*/ 271114 h 600324"/>
                <a:gd name="connsiteX29" fmla="*/ 193653 w 503497"/>
                <a:gd name="connsiteY29" fmla="*/ 261431 h 600324"/>
                <a:gd name="connsiteX30" fmla="*/ 183970 w 503497"/>
                <a:gd name="connsiteY30" fmla="*/ 251749 h 600324"/>
                <a:gd name="connsiteX31" fmla="*/ 154922 w 503497"/>
                <a:gd name="connsiteY31" fmla="*/ 251749 h 600324"/>
                <a:gd name="connsiteX32" fmla="*/ 154922 w 503497"/>
                <a:gd name="connsiteY32" fmla="*/ 213018 h 600324"/>
                <a:gd name="connsiteX33" fmla="*/ 164605 w 503497"/>
                <a:gd name="connsiteY33" fmla="*/ 213018 h 600324"/>
                <a:gd name="connsiteX34" fmla="*/ 174288 w 503497"/>
                <a:gd name="connsiteY34" fmla="*/ 203336 h 600324"/>
                <a:gd name="connsiteX35" fmla="*/ 174288 w 503497"/>
                <a:gd name="connsiteY35" fmla="*/ 164605 h 600324"/>
                <a:gd name="connsiteX36" fmla="*/ 164605 w 503497"/>
                <a:gd name="connsiteY36" fmla="*/ 154922 h 600324"/>
                <a:gd name="connsiteX37" fmla="*/ 29048 w 503497"/>
                <a:gd name="connsiteY37" fmla="*/ 154922 h 600324"/>
                <a:gd name="connsiteX38" fmla="*/ 19365 w 503497"/>
                <a:gd name="connsiteY38" fmla="*/ 164605 h 600324"/>
                <a:gd name="connsiteX39" fmla="*/ 19365 w 503497"/>
                <a:gd name="connsiteY39" fmla="*/ 203336 h 600324"/>
                <a:gd name="connsiteX40" fmla="*/ 29048 w 503497"/>
                <a:gd name="connsiteY40" fmla="*/ 213018 h 600324"/>
                <a:gd name="connsiteX41" fmla="*/ 38731 w 503497"/>
                <a:gd name="connsiteY41" fmla="*/ 213018 h 600324"/>
                <a:gd name="connsiteX42" fmla="*/ 38731 w 503497"/>
                <a:gd name="connsiteY42" fmla="*/ 251749 h 600324"/>
                <a:gd name="connsiteX43" fmla="*/ 9683 w 503497"/>
                <a:gd name="connsiteY43" fmla="*/ 251749 h 600324"/>
                <a:gd name="connsiteX44" fmla="*/ 0 w 503497"/>
                <a:gd name="connsiteY44" fmla="*/ 261431 h 600324"/>
                <a:gd name="connsiteX45" fmla="*/ 0 w 503497"/>
                <a:gd name="connsiteY45" fmla="*/ 300162 h 600324"/>
                <a:gd name="connsiteX46" fmla="*/ 9683 w 503497"/>
                <a:gd name="connsiteY46" fmla="*/ 309845 h 600324"/>
                <a:gd name="connsiteX47" fmla="*/ 38731 w 503497"/>
                <a:gd name="connsiteY47" fmla="*/ 309845 h 600324"/>
                <a:gd name="connsiteX48" fmla="*/ 38731 w 503497"/>
                <a:gd name="connsiteY48" fmla="*/ 445402 h 600324"/>
                <a:gd name="connsiteX49" fmla="*/ 96826 w 503497"/>
                <a:gd name="connsiteY49" fmla="*/ 503498 h 600324"/>
                <a:gd name="connsiteX50" fmla="*/ 154922 w 503497"/>
                <a:gd name="connsiteY50" fmla="*/ 445402 h 600324"/>
                <a:gd name="connsiteX51" fmla="*/ 154922 w 503497"/>
                <a:gd name="connsiteY51" fmla="*/ 309845 h 600324"/>
                <a:gd name="connsiteX52" fmla="*/ 183970 w 503497"/>
                <a:gd name="connsiteY52" fmla="*/ 309845 h 600324"/>
                <a:gd name="connsiteX53" fmla="*/ 193653 w 503497"/>
                <a:gd name="connsiteY53" fmla="*/ 300162 h 600324"/>
                <a:gd name="connsiteX54" fmla="*/ 193653 w 503497"/>
                <a:gd name="connsiteY54" fmla="*/ 290479 h 600324"/>
                <a:gd name="connsiteX55" fmla="*/ 213018 w 503497"/>
                <a:gd name="connsiteY55" fmla="*/ 290479 h 600324"/>
                <a:gd name="connsiteX56" fmla="*/ 213018 w 503497"/>
                <a:gd name="connsiteY56" fmla="*/ 300162 h 600324"/>
                <a:gd name="connsiteX57" fmla="*/ 222701 w 503497"/>
                <a:gd name="connsiteY57" fmla="*/ 309845 h 600324"/>
                <a:gd name="connsiteX58" fmla="*/ 232383 w 503497"/>
                <a:gd name="connsiteY58" fmla="*/ 309845 h 600324"/>
                <a:gd name="connsiteX59" fmla="*/ 232383 w 503497"/>
                <a:gd name="connsiteY59" fmla="*/ 484132 h 600324"/>
                <a:gd name="connsiteX60" fmla="*/ 203336 w 503497"/>
                <a:gd name="connsiteY60" fmla="*/ 484132 h 600324"/>
                <a:gd name="connsiteX61" fmla="*/ 193653 w 503497"/>
                <a:gd name="connsiteY61" fmla="*/ 493815 h 600324"/>
                <a:gd name="connsiteX62" fmla="*/ 193653 w 503497"/>
                <a:gd name="connsiteY62" fmla="*/ 522863 h 600324"/>
                <a:gd name="connsiteX63" fmla="*/ 125874 w 503497"/>
                <a:gd name="connsiteY63" fmla="*/ 522863 h 600324"/>
                <a:gd name="connsiteX64" fmla="*/ 116192 w 503497"/>
                <a:gd name="connsiteY64" fmla="*/ 532546 h 600324"/>
                <a:gd name="connsiteX65" fmla="*/ 116192 w 503497"/>
                <a:gd name="connsiteY65" fmla="*/ 590641 h 600324"/>
                <a:gd name="connsiteX66" fmla="*/ 125874 w 503497"/>
                <a:gd name="connsiteY66" fmla="*/ 600324 h 600324"/>
                <a:gd name="connsiteX67" fmla="*/ 396988 w 503497"/>
                <a:gd name="connsiteY67" fmla="*/ 600324 h 600324"/>
                <a:gd name="connsiteX68" fmla="*/ 406671 w 503497"/>
                <a:gd name="connsiteY68" fmla="*/ 590641 h 600324"/>
                <a:gd name="connsiteX69" fmla="*/ 406671 w 503497"/>
                <a:gd name="connsiteY69" fmla="*/ 532546 h 600324"/>
                <a:gd name="connsiteX70" fmla="*/ 396988 w 503497"/>
                <a:gd name="connsiteY70" fmla="*/ 522863 h 600324"/>
                <a:gd name="connsiteX71" fmla="*/ 329210 w 503497"/>
                <a:gd name="connsiteY71" fmla="*/ 522863 h 600324"/>
                <a:gd name="connsiteX72" fmla="*/ 329210 w 503497"/>
                <a:gd name="connsiteY72" fmla="*/ 493815 h 600324"/>
                <a:gd name="connsiteX73" fmla="*/ 319527 w 503497"/>
                <a:gd name="connsiteY73" fmla="*/ 484132 h 600324"/>
                <a:gd name="connsiteX74" fmla="*/ 290479 w 503497"/>
                <a:gd name="connsiteY74" fmla="*/ 484132 h 600324"/>
                <a:gd name="connsiteX75" fmla="*/ 290479 w 503497"/>
                <a:gd name="connsiteY75" fmla="*/ 309845 h 600324"/>
                <a:gd name="connsiteX76" fmla="*/ 300162 w 503497"/>
                <a:gd name="connsiteY76" fmla="*/ 309845 h 600324"/>
                <a:gd name="connsiteX77" fmla="*/ 309845 w 503497"/>
                <a:gd name="connsiteY77" fmla="*/ 300162 h 600324"/>
                <a:gd name="connsiteX78" fmla="*/ 309845 w 503497"/>
                <a:gd name="connsiteY78" fmla="*/ 261431 h 600324"/>
                <a:gd name="connsiteX79" fmla="*/ 300162 w 503497"/>
                <a:gd name="connsiteY79" fmla="*/ 251749 h 600324"/>
                <a:gd name="connsiteX80" fmla="*/ 290479 w 503497"/>
                <a:gd name="connsiteY80" fmla="*/ 251749 h 600324"/>
                <a:gd name="connsiteX81" fmla="*/ 290479 w 503497"/>
                <a:gd name="connsiteY81" fmla="*/ 96826 h 600324"/>
                <a:gd name="connsiteX82" fmla="*/ 300162 w 503497"/>
                <a:gd name="connsiteY82" fmla="*/ 96826 h 600324"/>
                <a:gd name="connsiteX83" fmla="*/ 309845 w 503497"/>
                <a:gd name="connsiteY83" fmla="*/ 87144 h 600324"/>
                <a:gd name="connsiteX84" fmla="*/ 309845 w 503497"/>
                <a:gd name="connsiteY84" fmla="*/ 77461 h 600324"/>
                <a:gd name="connsiteX85" fmla="*/ 329210 w 503497"/>
                <a:gd name="connsiteY85" fmla="*/ 77461 h 600324"/>
                <a:gd name="connsiteX86" fmla="*/ 329210 w 503497"/>
                <a:gd name="connsiteY86" fmla="*/ 87144 h 600324"/>
                <a:gd name="connsiteX87" fmla="*/ 338893 w 503497"/>
                <a:gd name="connsiteY87" fmla="*/ 96826 h 600324"/>
                <a:gd name="connsiteX88" fmla="*/ 348575 w 503497"/>
                <a:gd name="connsiteY88" fmla="*/ 96826 h 600324"/>
                <a:gd name="connsiteX89" fmla="*/ 348575 w 503497"/>
                <a:gd name="connsiteY89" fmla="*/ 135557 h 600324"/>
                <a:gd name="connsiteX90" fmla="*/ 319527 w 503497"/>
                <a:gd name="connsiteY90" fmla="*/ 135557 h 600324"/>
                <a:gd name="connsiteX91" fmla="*/ 309845 w 503497"/>
                <a:gd name="connsiteY91" fmla="*/ 145240 h 600324"/>
                <a:gd name="connsiteX92" fmla="*/ 309845 w 503497"/>
                <a:gd name="connsiteY92" fmla="*/ 183970 h 600324"/>
                <a:gd name="connsiteX93" fmla="*/ 319527 w 503497"/>
                <a:gd name="connsiteY93" fmla="*/ 193653 h 600324"/>
                <a:gd name="connsiteX94" fmla="*/ 348575 w 503497"/>
                <a:gd name="connsiteY94" fmla="*/ 193653 h 600324"/>
                <a:gd name="connsiteX95" fmla="*/ 348575 w 503497"/>
                <a:gd name="connsiteY95" fmla="*/ 329210 h 600324"/>
                <a:gd name="connsiteX96" fmla="*/ 406671 w 503497"/>
                <a:gd name="connsiteY96" fmla="*/ 387306 h 600324"/>
                <a:gd name="connsiteX97" fmla="*/ 464767 w 503497"/>
                <a:gd name="connsiteY97" fmla="*/ 329210 h 600324"/>
                <a:gd name="connsiteX98" fmla="*/ 464767 w 503497"/>
                <a:gd name="connsiteY98" fmla="*/ 193653 h 600324"/>
                <a:gd name="connsiteX99" fmla="*/ 493815 w 503497"/>
                <a:gd name="connsiteY99" fmla="*/ 193653 h 600324"/>
                <a:gd name="connsiteX100" fmla="*/ 503498 w 503497"/>
                <a:gd name="connsiteY100" fmla="*/ 183970 h 600324"/>
                <a:gd name="connsiteX101" fmla="*/ 503498 w 503497"/>
                <a:gd name="connsiteY101" fmla="*/ 145240 h 600324"/>
                <a:gd name="connsiteX102" fmla="*/ 493815 w 503497"/>
                <a:gd name="connsiteY102" fmla="*/ 135557 h 600324"/>
                <a:gd name="connsiteX103" fmla="*/ 38731 w 503497"/>
                <a:gd name="connsiteY103" fmla="*/ 174288 h 600324"/>
                <a:gd name="connsiteX104" fmla="*/ 154922 w 503497"/>
                <a:gd name="connsiteY104" fmla="*/ 174288 h 600324"/>
                <a:gd name="connsiteX105" fmla="*/ 154922 w 503497"/>
                <a:gd name="connsiteY105" fmla="*/ 193653 h 600324"/>
                <a:gd name="connsiteX106" fmla="*/ 38731 w 503497"/>
                <a:gd name="connsiteY106" fmla="*/ 193653 h 600324"/>
                <a:gd name="connsiteX107" fmla="*/ 58096 w 503497"/>
                <a:gd name="connsiteY107" fmla="*/ 213018 h 600324"/>
                <a:gd name="connsiteX108" fmla="*/ 135557 w 503497"/>
                <a:gd name="connsiteY108" fmla="*/ 213018 h 600324"/>
                <a:gd name="connsiteX109" fmla="*/ 135557 w 503497"/>
                <a:gd name="connsiteY109" fmla="*/ 251749 h 600324"/>
                <a:gd name="connsiteX110" fmla="*/ 58096 w 503497"/>
                <a:gd name="connsiteY110" fmla="*/ 251749 h 600324"/>
                <a:gd name="connsiteX111" fmla="*/ 96826 w 503497"/>
                <a:gd name="connsiteY111" fmla="*/ 484132 h 600324"/>
                <a:gd name="connsiteX112" fmla="*/ 58096 w 503497"/>
                <a:gd name="connsiteY112" fmla="*/ 445402 h 600324"/>
                <a:gd name="connsiteX113" fmla="*/ 58096 w 503497"/>
                <a:gd name="connsiteY113" fmla="*/ 387306 h 600324"/>
                <a:gd name="connsiteX114" fmla="*/ 135557 w 503497"/>
                <a:gd name="connsiteY114" fmla="*/ 387306 h 600324"/>
                <a:gd name="connsiteX115" fmla="*/ 135557 w 503497"/>
                <a:gd name="connsiteY115" fmla="*/ 445402 h 600324"/>
                <a:gd name="connsiteX116" fmla="*/ 96826 w 503497"/>
                <a:gd name="connsiteY116" fmla="*/ 484132 h 600324"/>
                <a:gd name="connsiteX117" fmla="*/ 135557 w 503497"/>
                <a:gd name="connsiteY117" fmla="*/ 367941 h 600324"/>
                <a:gd name="connsiteX118" fmla="*/ 58096 w 503497"/>
                <a:gd name="connsiteY118" fmla="*/ 367941 h 600324"/>
                <a:gd name="connsiteX119" fmla="*/ 58096 w 503497"/>
                <a:gd name="connsiteY119" fmla="*/ 309845 h 600324"/>
                <a:gd name="connsiteX120" fmla="*/ 135557 w 503497"/>
                <a:gd name="connsiteY120" fmla="*/ 309845 h 600324"/>
                <a:gd name="connsiteX121" fmla="*/ 174288 w 503497"/>
                <a:gd name="connsiteY121" fmla="*/ 290479 h 600324"/>
                <a:gd name="connsiteX122" fmla="*/ 19365 w 503497"/>
                <a:gd name="connsiteY122" fmla="*/ 290479 h 600324"/>
                <a:gd name="connsiteX123" fmla="*/ 19365 w 503497"/>
                <a:gd name="connsiteY123" fmla="*/ 271114 h 600324"/>
                <a:gd name="connsiteX124" fmla="*/ 174288 w 503497"/>
                <a:gd name="connsiteY124" fmla="*/ 271114 h 600324"/>
                <a:gd name="connsiteX125" fmla="*/ 251749 w 503497"/>
                <a:gd name="connsiteY125" fmla="*/ 19365 h 600324"/>
                <a:gd name="connsiteX126" fmla="*/ 271114 w 503497"/>
                <a:gd name="connsiteY126" fmla="*/ 19365 h 600324"/>
                <a:gd name="connsiteX127" fmla="*/ 271114 w 503497"/>
                <a:gd name="connsiteY127" fmla="*/ 38731 h 600324"/>
                <a:gd name="connsiteX128" fmla="*/ 251749 w 503497"/>
                <a:gd name="connsiteY128" fmla="*/ 38731 h 600324"/>
                <a:gd name="connsiteX129" fmla="*/ 387306 w 503497"/>
                <a:gd name="connsiteY129" fmla="*/ 580959 h 600324"/>
                <a:gd name="connsiteX130" fmla="*/ 135557 w 503497"/>
                <a:gd name="connsiteY130" fmla="*/ 580959 h 600324"/>
                <a:gd name="connsiteX131" fmla="*/ 135557 w 503497"/>
                <a:gd name="connsiteY131" fmla="*/ 542228 h 600324"/>
                <a:gd name="connsiteX132" fmla="*/ 387306 w 503497"/>
                <a:gd name="connsiteY132" fmla="*/ 542228 h 600324"/>
                <a:gd name="connsiteX133" fmla="*/ 309845 w 503497"/>
                <a:gd name="connsiteY133" fmla="*/ 522863 h 600324"/>
                <a:gd name="connsiteX134" fmla="*/ 213018 w 503497"/>
                <a:gd name="connsiteY134" fmla="*/ 522863 h 600324"/>
                <a:gd name="connsiteX135" fmla="*/ 213018 w 503497"/>
                <a:gd name="connsiteY135" fmla="*/ 503498 h 600324"/>
                <a:gd name="connsiteX136" fmla="*/ 309845 w 503497"/>
                <a:gd name="connsiteY136" fmla="*/ 503498 h 600324"/>
                <a:gd name="connsiteX137" fmla="*/ 271114 w 503497"/>
                <a:gd name="connsiteY137" fmla="*/ 484132 h 600324"/>
                <a:gd name="connsiteX138" fmla="*/ 251749 w 503497"/>
                <a:gd name="connsiteY138" fmla="*/ 484132 h 600324"/>
                <a:gd name="connsiteX139" fmla="*/ 251749 w 503497"/>
                <a:gd name="connsiteY139" fmla="*/ 309845 h 600324"/>
                <a:gd name="connsiteX140" fmla="*/ 271114 w 503497"/>
                <a:gd name="connsiteY140" fmla="*/ 309845 h 600324"/>
                <a:gd name="connsiteX141" fmla="*/ 290479 w 503497"/>
                <a:gd name="connsiteY141" fmla="*/ 290479 h 600324"/>
                <a:gd name="connsiteX142" fmla="*/ 232383 w 503497"/>
                <a:gd name="connsiteY142" fmla="*/ 290479 h 600324"/>
                <a:gd name="connsiteX143" fmla="*/ 232383 w 503497"/>
                <a:gd name="connsiteY143" fmla="*/ 271114 h 600324"/>
                <a:gd name="connsiteX144" fmla="*/ 290479 w 503497"/>
                <a:gd name="connsiteY144" fmla="*/ 271114 h 600324"/>
                <a:gd name="connsiteX145" fmla="*/ 271114 w 503497"/>
                <a:gd name="connsiteY145" fmla="*/ 251749 h 600324"/>
                <a:gd name="connsiteX146" fmla="*/ 251749 w 503497"/>
                <a:gd name="connsiteY146" fmla="*/ 251749 h 600324"/>
                <a:gd name="connsiteX147" fmla="*/ 251749 w 503497"/>
                <a:gd name="connsiteY147" fmla="*/ 96826 h 600324"/>
                <a:gd name="connsiteX148" fmla="*/ 271114 w 503497"/>
                <a:gd name="connsiteY148" fmla="*/ 96826 h 600324"/>
                <a:gd name="connsiteX149" fmla="*/ 290479 w 503497"/>
                <a:gd name="connsiteY149" fmla="*/ 77461 h 600324"/>
                <a:gd name="connsiteX150" fmla="*/ 232383 w 503497"/>
                <a:gd name="connsiteY150" fmla="*/ 77461 h 600324"/>
                <a:gd name="connsiteX151" fmla="*/ 232383 w 503497"/>
                <a:gd name="connsiteY151" fmla="*/ 58096 h 600324"/>
                <a:gd name="connsiteX152" fmla="*/ 290479 w 503497"/>
                <a:gd name="connsiteY152" fmla="*/ 58096 h 600324"/>
                <a:gd name="connsiteX153" fmla="*/ 348575 w 503497"/>
                <a:gd name="connsiteY153" fmla="*/ 58096 h 600324"/>
                <a:gd name="connsiteX154" fmla="*/ 464767 w 503497"/>
                <a:gd name="connsiteY154" fmla="*/ 58096 h 600324"/>
                <a:gd name="connsiteX155" fmla="*/ 464767 w 503497"/>
                <a:gd name="connsiteY155" fmla="*/ 77461 h 600324"/>
                <a:gd name="connsiteX156" fmla="*/ 348575 w 503497"/>
                <a:gd name="connsiteY156" fmla="*/ 77461 h 600324"/>
                <a:gd name="connsiteX157" fmla="*/ 367941 w 503497"/>
                <a:gd name="connsiteY157" fmla="*/ 96826 h 600324"/>
                <a:gd name="connsiteX158" fmla="*/ 445402 w 503497"/>
                <a:gd name="connsiteY158" fmla="*/ 96826 h 600324"/>
                <a:gd name="connsiteX159" fmla="*/ 445402 w 503497"/>
                <a:gd name="connsiteY159" fmla="*/ 135557 h 600324"/>
                <a:gd name="connsiteX160" fmla="*/ 367941 w 503497"/>
                <a:gd name="connsiteY160" fmla="*/ 135557 h 600324"/>
                <a:gd name="connsiteX161" fmla="*/ 406671 w 503497"/>
                <a:gd name="connsiteY161" fmla="*/ 367941 h 600324"/>
                <a:gd name="connsiteX162" fmla="*/ 367941 w 503497"/>
                <a:gd name="connsiteY162" fmla="*/ 329210 h 600324"/>
                <a:gd name="connsiteX163" fmla="*/ 367941 w 503497"/>
                <a:gd name="connsiteY163" fmla="*/ 271114 h 600324"/>
                <a:gd name="connsiteX164" fmla="*/ 445402 w 503497"/>
                <a:gd name="connsiteY164" fmla="*/ 271114 h 600324"/>
                <a:gd name="connsiteX165" fmla="*/ 445402 w 503497"/>
                <a:gd name="connsiteY165" fmla="*/ 329210 h 600324"/>
                <a:gd name="connsiteX166" fmla="*/ 406671 w 503497"/>
                <a:gd name="connsiteY166" fmla="*/ 367941 h 600324"/>
                <a:gd name="connsiteX167" fmla="*/ 445402 w 503497"/>
                <a:gd name="connsiteY167" fmla="*/ 251749 h 600324"/>
                <a:gd name="connsiteX168" fmla="*/ 367941 w 503497"/>
                <a:gd name="connsiteY168" fmla="*/ 251749 h 600324"/>
                <a:gd name="connsiteX169" fmla="*/ 367941 w 503497"/>
                <a:gd name="connsiteY169" fmla="*/ 193653 h 600324"/>
                <a:gd name="connsiteX170" fmla="*/ 445402 w 503497"/>
                <a:gd name="connsiteY170" fmla="*/ 193653 h 600324"/>
                <a:gd name="connsiteX171" fmla="*/ 484132 w 503497"/>
                <a:gd name="connsiteY171" fmla="*/ 174288 h 600324"/>
                <a:gd name="connsiteX172" fmla="*/ 329210 w 503497"/>
                <a:gd name="connsiteY172" fmla="*/ 174288 h 600324"/>
                <a:gd name="connsiteX173" fmla="*/ 329210 w 503497"/>
                <a:gd name="connsiteY173" fmla="*/ 154922 h 600324"/>
                <a:gd name="connsiteX174" fmla="*/ 484132 w 503497"/>
                <a:gd name="connsiteY174" fmla="*/ 154922 h 6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03497" h="600324">
                  <a:moveTo>
                    <a:pt x="493815" y="135557"/>
                  </a:moveTo>
                  <a:lnTo>
                    <a:pt x="464767" y="135557"/>
                  </a:lnTo>
                  <a:lnTo>
                    <a:pt x="464767" y="96826"/>
                  </a:lnTo>
                  <a:lnTo>
                    <a:pt x="474450" y="96826"/>
                  </a:lnTo>
                  <a:cubicBezTo>
                    <a:pt x="479792" y="96826"/>
                    <a:pt x="484132" y="92486"/>
                    <a:pt x="484132" y="87144"/>
                  </a:cubicBezTo>
                  <a:lnTo>
                    <a:pt x="484132" y="48413"/>
                  </a:lnTo>
                  <a:cubicBezTo>
                    <a:pt x="484132" y="43071"/>
                    <a:pt x="479792" y="38731"/>
                    <a:pt x="474450" y="38731"/>
                  </a:cubicBezTo>
                  <a:lnTo>
                    <a:pt x="338893" y="38731"/>
                  </a:lnTo>
                  <a:cubicBezTo>
                    <a:pt x="333550" y="38731"/>
                    <a:pt x="329210" y="43071"/>
                    <a:pt x="329210" y="48413"/>
                  </a:cubicBezTo>
                  <a:lnTo>
                    <a:pt x="329210" y="58096"/>
                  </a:lnTo>
                  <a:lnTo>
                    <a:pt x="309845" y="58096"/>
                  </a:lnTo>
                  <a:lnTo>
                    <a:pt x="309845" y="48413"/>
                  </a:lnTo>
                  <a:cubicBezTo>
                    <a:pt x="309845" y="43071"/>
                    <a:pt x="305504" y="38731"/>
                    <a:pt x="300162" y="38731"/>
                  </a:cubicBezTo>
                  <a:lnTo>
                    <a:pt x="290479" y="38731"/>
                  </a:lnTo>
                  <a:lnTo>
                    <a:pt x="290479" y="9683"/>
                  </a:lnTo>
                  <a:cubicBezTo>
                    <a:pt x="290479" y="4340"/>
                    <a:pt x="286139" y="0"/>
                    <a:pt x="280797" y="0"/>
                  </a:cubicBezTo>
                  <a:lnTo>
                    <a:pt x="242066" y="0"/>
                  </a:lnTo>
                  <a:cubicBezTo>
                    <a:pt x="236724" y="0"/>
                    <a:pt x="232383" y="4340"/>
                    <a:pt x="232383" y="9683"/>
                  </a:cubicBezTo>
                  <a:lnTo>
                    <a:pt x="232383" y="38731"/>
                  </a:lnTo>
                  <a:lnTo>
                    <a:pt x="222701" y="38731"/>
                  </a:lnTo>
                  <a:cubicBezTo>
                    <a:pt x="217358" y="38731"/>
                    <a:pt x="213018" y="43071"/>
                    <a:pt x="213018" y="48413"/>
                  </a:cubicBezTo>
                  <a:lnTo>
                    <a:pt x="213018" y="87144"/>
                  </a:lnTo>
                  <a:cubicBezTo>
                    <a:pt x="213018" y="92486"/>
                    <a:pt x="217358" y="96826"/>
                    <a:pt x="222701" y="96826"/>
                  </a:cubicBezTo>
                  <a:lnTo>
                    <a:pt x="232383" y="96826"/>
                  </a:lnTo>
                  <a:lnTo>
                    <a:pt x="232383" y="251749"/>
                  </a:lnTo>
                  <a:lnTo>
                    <a:pt x="222701" y="251749"/>
                  </a:lnTo>
                  <a:cubicBezTo>
                    <a:pt x="217358" y="251749"/>
                    <a:pt x="213018" y="256089"/>
                    <a:pt x="213018" y="261431"/>
                  </a:cubicBezTo>
                  <a:lnTo>
                    <a:pt x="213018" y="271114"/>
                  </a:lnTo>
                  <a:lnTo>
                    <a:pt x="193653" y="271114"/>
                  </a:lnTo>
                  <a:lnTo>
                    <a:pt x="193653" y="261431"/>
                  </a:lnTo>
                  <a:cubicBezTo>
                    <a:pt x="193653" y="256089"/>
                    <a:pt x="189313" y="251749"/>
                    <a:pt x="183970" y="251749"/>
                  </a:cubicBezTo>
                  <a:lnTo>
                    <a:pt x="154922" y="251749"/>
                  </a:lnTo>
                  <a:lnTo>
                    <a:pt x="154922" y="213018"/>
                  </a:lnTo>
                  <a:lnTo>
                    <a:pt x="164605" y="213018"/>
                  </a:lnTo>
                  <a:cubicBezTo>
                    <a:pt x="169947" y="213018"/>
                    <a:pt x="174288" y="208678"/>
                    <a:pt x="174288" y="203336"/>
                  </a:cubicBezTo>
                  <a:lnTo>
                    <a:pt x="174288" y="164605"/>
                  </a:lnTo>
                  <a:cubicBezTo>
                    <a:pt x="174288" y="159263"/>
                    <a:pt x="169947" y="154922"/>
                    <a:pt x="164605" y="154922"/>
                  </a:cubicBezTo>
                  <a:lnTo>
                    <a:pt x="29048" y="154922"/>
                  </a:lnTo>
                  <a:cubicBezTo>
                    <a:pt x="23705" y="154922"/>
                    <a:pt x="19365" y="159263"/>
                    <a:pt x="19365" y="164605"/>
                  </a:cubicBezTo>
                  <a:lnTo>
                    <a:pt x="19365" y="203336"/>
                  </a:lnTo>
                  <a:cubicBezTo>
                    <a:pt x="19365" y="208678"/>
                    <a:pt x="23705" y="213018"/>
                    <a:pt x="29048" y="213018"/>
                  </a:cubicBezTo>
                  <a:lnTo>
                    <a:pt x="38731" y="213018"/>
                  </a:lnTo>
                  <a:lnTo>
                    <a:pt x="38731" y="251749"/>
                  </a:lnTo>
                  <a:lnTo>
                    <a:pt x="9683" y="251749"/>
                  </a:lnTo>
                  <a:cubicBezTo>
                    <a:pt x="4340" y="251749"/>
                    <a:pt x="0" y="256089"/>
                    <a:pt x="0" y="261431"/>
                  </a:cubicBezTo>
                  <a:lnTo>
                    <a:pt x="0" y="300162"/>
                  </a:lnTo>
                  <a:cubicBezTo>
                    <a:pt x="0" y="305504"/>
                    <a:pt x="4340" y="309845"/>
                    <a:pt x="9683" y="309845"/>
                  </a:cubicBezTo>
                  <a:lnTo>
                    <a:pt x="38731" y="309845"/>
                  </a:lnTo>
                  <a:lnTo>
                    <a:pt x="38731" y="445402"/>
                  </a:lnTo>
                  <a:cubicBezTo>
                    <a:pt x="38731" y="477443"/>
                    <a:pt x="64786" y="503498"/>
                    <a:pt x="96826" y="503498"/>
                  </a:cubicBezTo>
                  <a:cubicBezTo>
                    <a:pt x="128868" y="503498"/>
                    <a:pt x="154922" y="477443"/>
                    <a:pt x="154922" y="445402"/>
                  </a:cubicBezTo>
                  <a:lnTo>
                    <a:pt x="154922" y="309845"/>
                  </a:lnTo>
                  <a:lnTo>
                    <a:pt x="183970" y="309845"/>
                  </a:lnTo>
                  <a:cubicBezTo>
                    <a:pt x="189313" y="309845"/>
                    <a:pt x="193653" y="305504"/>
                    <a:pt x="193653" y="300162"/>
                  </a:cubicBezTo>
                  <a:lnTo>
                    <a:pt x="193653" y="290479"/>
                  </a:lnTo>
                  <a:lnTo>
                    <a:pt x="213018" y="290479"/>
                  </a:lnTo>
                  <a:lnTo>
                    <a:pt x="213018" y="300162"/>
                  </a:lnTo>
                  <a:cubicBezTo>
                    <a:pt x="213018" y="305504"/>
                    <a:pt x="217358" y="309845"/>
                    <a:pt x="222701" y="309845"/>
                  </a:cubicBezTo>
                  <a:lnTo>
                    <a:pt x="232383" y="309845"/>
                  </a:lnTo>
                  <a:lnTo>
                    <a:pt x="232383" y="484132"/>
                  </a:lnTo>
                  <a:lnTo>
                    <a:pt x="203336" y="484132"/>
                  </a:lnTo>
                  <a:cubicBezTo>
                    <a:pt x="197993" y="484132"/>
                    <a:pt x="193653" y="488473"/>
                    <a:pt x="193653" y="493815"/>
                  </a:cubicBezTo>
                  <a:lnTo>
                    <a:pt x="193653" y="522863"/>
                  </a:lnTo>
                  <a:lnTo>
                    <a:pt x="125874" y="522863"/>
                  </a:lnTo>
                  <a:cubicBezTo>
                    <a:pt x="120532" y="522863"/>
                    <a:pt x="116192" y="527203"/>
                    <a:pt x="116192" y="532546"/>
                  </a:cubicBezTo>
                  <a:lnTo>
                    <a:pt x="116192" y="590641"/>
                  </a:lnTo>
                  <a:cubicBezTo>
                    <a:pt x="116192" y="595984"/>
                    <a:pt x="120532" y="600324"/>
                    <a:pt x="125874" y="600324"/>
                  </a:cubicBezTo>
                  <a:lnTo>
                    <a:pt x="396988" y="600324"/>
                  </a:lnTo>
                  <a:cubicBezTo>
                    <a:pt x="402331" y="600324"/>
                    <a:pt x="406671" y="595984"/>
                    <a:pt x="406671" y="590641"/>
                  </a:cubicBezTo>
                  <a:lnTo>
                    <a:pt x="406671" y="532546"/>
                  </a:lnTo>
                  <a:cubicBezTo>
                    <a:pt x="406671" y="527203"/>
                    <a:pt x="402331" y="522863"/>
                    <a:pt x="396988" y="522863"/>
                  </a:cubicBezTo>
                  <a:lnTo>
                    <a:pt x="329210" y="522863"/>
                  </a:lnTo>
                  <a:lnTo>
                    <a:pt x="329210" y="493815"/>
                  </a:lnTo>
                  <a:cubicBezTo>
                    <a:pt x="329210" y="488473"/>
                    <a:pt x="324870" y="484132"/>
                    <a:pt x="319527" y="484132"/>
                  </a:cubicBezTo>
                  <a:lnTo>
                    <a:pt x="290479" y="484132"/>
                  </a:lnTo>
                  <a:lnTo>
                    <a:pt x="290479" y="309845"/>
                  </a:lnTo>
                  <a:lnTo>
                    <a:pt x="300162" y="309845"/>
                  </a:lnTo>
                  <a:cubicBezTo>
                    <a:pt x="305504" y="309845"/>
                    <a:pt x="309845" y="305504"/>
                    <a:pt x="309845" y="300162"/>
                  </a:cubicBezTo>
                  <a:lnTo>
                    <a:pt x="309845" y="261431"/>
                  </a:lnTo>
                  <a:cubicBezTo>
                    <a:pt x="309845" y="256089"/>
                    <a:pt x="305504" y="251749"/>
                    <a:pt x="300162" y="251749"/>
                  </a:cubicBezTo>
                  <a:lnTo>
                    <a:pt x="290479" y="251749"/>
                  </a:lnTo>
                  <a:lnTo>
                    <a:pt x="290479" y="96826"/>
                  </a:lnTo>
                  <a:lnTo>
                    <a:pt x="300162" y="96826"/>
                  </a:lnTo>
                  <a:cubicBezTo>
                    <a:pt x="305504" y="96826"/>
                    <a:pt x="309845" y="92486"/>
                    <a:pt x="309845" y="87144"/>
                  </a:cubicBezTo>
                  <a:lnTo>
                    <a:pt x="309845" y="77461"/>
                  </a:lnTo>
                  <a:lnTo>
                    <a:pt x="329210" y="77461"/>
                  </a:lnTo>
                  <a:lnTo>
                    <a:pt x="329210" y="87144"/>
                  </a:lnTo>
                  <a:cubicBezTo>
                    <a:pt x="329210" y="92486"/>
                    <a:pt x="333550" y="96826"/>
                    <a:pt x="338893" y="96826"/>
                  </a:cubicBezTo>
                  <a:lnTo>
                    <a:pt x="348575" y="96826"/>
                  </a:lnTo>
                  <a:lnTo>
                    <a:pt x="348575" y="135557"/>
                  </a:lnTo>
                  <a:lnTo>
                    <a:pt x="319527" y="135557"/>
                  </a:lnTo>
                  <a:cubicBezTo>
                    <a:pt x="314185" y="135557"/>
                    <a:pt x="309845" y="139897"/>
                    <a:pt x="309845" y="145240"/>
                  </a:cubicBezTo>
                  <a:lnTo>
                    <a:pt x="309845" y="183970"/>
                  </a:lnTo>
                  <a:cubicBezTo>
                    <a:pt x="309845" y="189313"/>
                    <a:pt x="314185" y="193653"/>
                    <a:pt x="319527" y="193653"/>
                  </a:cubicBezTo>
                  <a:lnTo>
                    <a:pt x="348575" y="193653"/>
                  </a:lnTo>
                  <a:lnTo>
                    <a:pt x="348575" y="329210"/>
                  </a:lnTo>
                  <a:cubicBezTo>
                    <a:pt x="348575" y="361251"/>
                    <a:pt x="374630" y="387306"/>
                    <a:pt x="406671" y="387306"/>
                  </a:cubicBezTo>
                  <a:cubicBezTo>
                    <a:pt x="438712" y="387306"/>
                    <a:pt x="464767" y="361251"/>
                    <a:pt x="464767" y="329210"/>
                  </a:cubicBezTo>
                  <a:lnTo>
                    <a:pt x="464767" y="193653"/>
                  </a:lnTo>
                  <a:lnTo>
                    <a:pt x="493815" y="193653"/>
                  </a:lnTo>
                  <a:cubicBezTo>
                    <a:pt x="499157" y="193653"/>
                    <a:pt x="503498" y="189313"/>
                    <a:pt x="503498" y="183970"/>
                  </a:cubicBezTo>
                  <a:lnTo>
                    <a:pt x="503498" y="145240"/>
                  </a:lnTo>
                  <a:cubicBezTo>
                    <a:pt x="503498" y="139897"/>
                    <a:pt x="499157" y="135557"/>
                    <a:pt x="493815" y="135557"/>
                  </a:cubicBezTo>
                  <a:close/>
                  <a:moveTo>
                    <a:pt x="38731" y="174288"/>
                  </a:moveTo>
                  <a:lnTo>
                    <a:pt x="154922" y="174288"/>
                  </a:lnTo>
                  <a:lnTo>
                    <a:pt x="154922" y="193653"/>
                  </a:lnTo>
                  <a:lnTo>
                    <a:pt x="38731" y="193653"/>
                  </a:lnTo>
                  <a:close/>
                  <a:moveTo>
                    <a:pt x="58096" y="213018"/>
                  </a:moveTo>
                  <a:lnTo>
                    <a:pt x="135557" y="213018"/>
                  </a:lnTo>
                  <a:lnTo>
                    <a:pt x="135557" y="251749"/>
                  </a:lnTo>
                  <a:lnTo>
                    <a:pt x="58096" y="251749"/>
                  </a:lnTo>
                  <a:close/>
                  <a:moveTo>
                    <a:pt x="96826" y="484132"/>
                  </a:moveTo>
                  <a:cubicBezTo>
                    <a:pt x="75466" y="484132"/>
                    <a:pt x="58096" y="466762"/>
                    <a:pt x="58096" y="445402"/>
                  </a:cubicBezTo>
                  <a:lnTo>
                    <a:pt x="58096" y="387306"/>
                  </a:lnTo>
                  <a:lnTo>
                    <a:pt x="135557" y="387306"/>
                  </a:lnTo>
                  <a:lnTo>
                    <a:pt x="135557" y="445402"/>
                  </a:lnTo>
                  <a:cubicBezTo>
                    <a:pt x="135557" y="466762"/>
                    <a:pt x="118187" y="484132"/>
                    <a:pt x="96826" y="484132"/>
                  </a:cubicBezTo>
                  <a:close/>
                  <a:moveTo>
                    <a:pt x="135557" y="367941"/>
                  </a:moveTo>
                  <a:lnTo>
                    <a:pt x="58096" y="367941"/>
                  </a:lnTo>
                  <a:lnTo>
                    <a:pt x="58096" y="309845"/>
                  </a:lnTo>
                  <a:lnTo>
                    <a:pt x="135557" y="309845"/>
                  </a:lnTo>
                  <a:close/>
                  <a:moveTo>
                    <a:pt x="174288" y="290479"/>
                  </a:moveTo>
                  <a:lnTo>
                    <a:pt x="19365" y="290479"/>
                  </a:lnTo>
                  <a:lnTo>
                    <a:pt x="19365" y="271114"/>
                  </a:lnTo>
                  <a:lnTo>
                    <a:pt x="174288" y="271114"/>
                  </a:lnTo>
                  <a:close/>
                  <a:moveTo>
                    <a:pt x="251749" y="19365"/>
                  </a:moveTo>
                  <a:lnTo>
                    <a:pt x="271114" y="19365"/>
                  </a:lnTo>
                  <a:lnTo>
                    <a:pt x="271114" y="38731"/>
                  </a:lnTo>
                  <a:lnTo>
                    <a:pt x="251749" y="38731"/>
                  </a:lnTo>
                  <a:close/>
                  <a:moveTo>
                    <a:pt x="387306" y="580959"/>
                  </a:moveTo>
                  <a:lnTo>
                    <a:pt x="135557" y="580959"/>
                  </a:lnTo>
                  <a:lnTo>
                    <a:pt x="135557" y="542228"/>
                  </a:lnTo>
                  <a:lnTo>
                    <a:pt x="387306" y="542228"/>
                  </a:lnTo>
                  <a:close/>
                  <a:moveTo>
                    <a:pt x="309845" y="522863"/>
                  </a:moveTo>
                  <a:lnTo>
                    <a:pt x="213018" y="522863"/>
                  </a:lnTo>
                  <a:lnTo>
                    <a:pt x="213018" y="503498"/>
                  </a:lnTo>
                  <a:lnTo>
                    <a:pt x="309845" y="503498"/>
                  </a:lnTo>
                  <a:close/>
                  <a:moveTo>
                    <a:pt x="271114" y="484132"/>
                  </a:moveTo>
                  <a:lnTo>
                    <a:pt x="251749" y="484132"/>
                  </a:lnTo>
                  <a:lnTo>
                    <a:pt x="251749" y="309845"/>
                  </a:lnTo>
                  <a:lnTo>
                    <a:pt x="271114" y="309845"/>
                  </a:lnTo>
                  <a:close/>
                  <a:moveTo>
                    <a:pt x="290479" y="290479"/>
                  </a:moveTo>
                  <a:lnTo>
                    <a:pt x="232383" y="290479"/>
                  </a:lnTo>
                  <a:lnTo>
                    <a:pt x="232383" y="271114"/>
                  </a:lnTo>
                  <a:lnTo>
                    <a:pt x="290479" y="271114"/>
                  </a:lnTo>
                  <a:close/>
                  <a:moveTo>
                    <a:pt x="271114" y="251749"/>
                  </a:moveTo>
                  <a:lnTo>
                    <a:pt x="251749" y="251749"/>
                  </a:lnTo>
                  <a:lnTo>
                    <a:pt x="251749" y="96826"/>
                  </a:lnTo>
                  <a:lnTo>
                    <a:pt x="271114" y="96826"/>
                  </a:lnTo>
                  <a:close/>
                  <a:moveTo>
                    <a:pt x="290479" y="77461"/>
                  </a:moveTo>
                  <a:lnTo>
                    <a:pt x="232383" y="77461"/>
                  </a:lnTo>
                  <a:lnTo>
                    <a:pt x="232383" y="58096"/>
                  </a:lnTo>
                  <a:lnTo>
                    <a:pt x="290479" y="58096"/>
                  </a:lnTo>
                  <a:close/>
                  <a:moveTo>
                    <a:pt x="348575" y="58096"/>
                  </a:moveTo>
                  <a:lnTo>
                    <a:pt x="464767" y="58096"/>
                  </a:lnTo>
                  <a:lnTo>
                    <a:pt x="464767" y="77461"/>
                  </a:lnTo>
                  <a:lnTo>
                    <a:pt x="348575" y="77461"/>
                  </a:lnTo>
                  <a:close/>
                  <a:moveTo>
                    <a:pt x="367941" y="96826"/>
                  </a:moveTo>
                  <a:lnTo>
                    <a:pt x="445402" y="96826"/>
                  </a:lnTo>
                  <a:lnTo>
                    <a:pt x="445402" y="135557"/>
                  </a:lnTo>
                  <a:lnTo>
                    <a:pt x="367941" y="135557"/>
                  </a:lnTo>
                  <a:close/>
                  <a:moveTo>
                    <a:pt x="406671" y="367941"/>
                  </a:moveTo>
                  <a:cubicBezTo>
                    <a:pt x="385311" y="367941"/>
                    <a:pt x="367941" y="350570"/>
                    <a:pt x="367941" y="329210"/>
                  </a:cubicBezTo>
                  <a:lnTo>
                    <a:pt x="367941" y="271114"/>
                  </a:lnTo>
                  <a:lnTo>
                    <a:pt x="445402" y="271114"/>
                  </a:lnTo>
                  <a:lnTo>
                    <a:pt x="445402" y="329210"/>
                  </a:lnTo>
                  <a:cubicBezTo>
                    <a:pt x="445402" y="350570"/>
                    <a:pt x="428031" y="367941"/>
                    <a:pt x="406671" y="367941"/>
                  </a:cubicBezTo>
                  <a:close/>
                  <a:moveTo>
                    <a:pt x="445402" y="251749"/>
                  </a:moveTo>
                  <a:lnTo>
                    <a:pt x="367941" y="251749"/>
                  </a:lnTo>
                  <a:lnTo>
                    <a:pt x="367941" y="193653"/>
                  </a:lnTo>
                  <a:lnTo>
                    <a:pt x="445402" y="193653"/>
                  </a:lnTo>
                  <a:close/>
                  <a:moveTo>
                    <a:pt x="484132" y="174288"/>
                  </a:moveTo>
                  <a:lnTo>
                    <a:pt x="329210" y="174288"/>
                  </a:lnTo>
                  <a:lnTo>
                    <a:pt x="329210" y="154922"/>
                  </a:lnTo>
                  <a:lnTo>
                    <a:pt x="484132" y="15492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CC8D8F0-C626-18F2-E1BA-F537462836E5}"/>
                </a:ext>
              </a:extLst>
            </p:cNvPr>
            <p:cNvSpPr/>
            <p:nvPr/>
          </p:nvSpPr>
          <p:spPr>
            <a:xfrm>
              <a:off x="6874946" y="2477552"/>
              <a:ext cx="19365" cy="19365"/>
            </a:xfrm>
            <a:custGeom>
              <a:avLst/>
              <a:gdLst>
                <a:gd name="connsiteX0" fmla="*/ 0 w 19365"/>
                <a:gd name="connsiteY0" fmla="*/ 0 h 19365"/>
                <a:gd name="connsiteX1" fmla="*/ 19365 w 19365"/>
                <a:gd name="connsiteY1" fmla="*/ 0 h 19365"/>
                <a:gd name="connsiteX2" fmla="*/ 19365 w 19365"/>
                <a:gd name="connsiteY2" fmla="*/ 19365 h 19365"/>
                <a:gd name="connsiteX3" fmla="*/ 0 w 19365"/>
                <a:gd name="connsiteY3" fmla="*/ 19365 h 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5" h="19365">
                  <a:moveTo>
                    <a:pt x="0" y="0"/>
                  </a:moveTo>
                  <a:lnTo>
                    <a:pt x="19365" y="0"/>
                  </a:lnTo>
                  <a:lnTo>
                    <a:pt x="19365" y="19365"/>
                  </a:lnTo>
                  <a:lnTo>
                    <a:pt x="0" y="19365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87594AB-06B4-C952-E6CB-2F2C8EE31968}"/>
                </a:ext>
              </a:extLst>
            </p:cNvPr>
            <p:cNvSpPr/>
            <p:nvPr/>
          </p:nvSpPr>
          <p:spPr>
            <a:xfrm>
              <a:off x="6855580" y="2516282"/>
              <a:ext cx="19365" cy="19365"/>
            </a:xfrm>
            <a:custGeom>
              <a:avLst/>
              <a:gdLst>
                <a:gd name="connsiteX0" fmla="*/ 0 w 19365"/>
                <a:gd name="connsiteY0" fmla="*/ 0 h 19365"/>
                <a:gd name="connsiteX1" fmla="*/ 19365 w 19365"/>
                <a:gd name="connsiteY1" fmla="*/ 0 h 19365"/>
                <a:gd name="connsiteX2" fmla="*/ 19365 w 19365"/>
                <a:gd name="connsiteY2" fmla="*/ 19365 h 19365"/>
                <a:gd name="connsiteX3" fmla="*/ 0 w 19365"/>
                <a:gd name="connsiteY3" fmla="*/ 19365 h 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5" h="19365">
                  <a:moveTo>
                    <a:pt x="0" y="0"/>
                  </a:moveTo>
                  <a:lnTo>
                    <a:pt x="19365" y="0"/>
                  </a:lnTo>
                  <a:lnTo>
                    <a:pt x="19365" y="19365"/>
                  </a:lnTo>
                  <a:lnTo>
                    <a:pt x="0" y="19365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图形 40">
            <a:extLst>
              <a:ext uri="{FF2B5EF4-FFF2-40B4-BE49-F238E27FC236}">
                <a16:creationId xmlns:a16="http://schemas.microsoft.com/office/drawing/2014/main" id="{1CC57382-A629-660E-DD30-D1A8F16892A8}"/>
              </a:ext>
            </a:extLst>
          </p:cNvPr>
          <p:cNvSpPr/>
          <p:nvPr/>
        </p:nvSpPr>
        <p:spPr>
          <a:xfrm>
            <a:off x="3576099" y="2248033"/>
            <a:ext cx="600324" cy="600324"/>
          </a:xfrm>
          <a:custGeom>
            <a:avLst/>
            <a:gdLst>
              <a:gd name="connsiteX0" fmla="*/ 600324 w 600324"/>
              <a:gd name="connsiteY0" fmla="*/ 222701 h 600324"/>
              <a:gd name="connsiteX1" fmla="*/ 590641 w 600324"/>
              <a:gd name="connsiteY1" fmla="*/ 213018 h 600324"/>
              <a:gd name="connsiteX2" fmla="*/ 551911 w 600324"/>
              <a:gd name="connsiteY2" fmla="*/ 213018 h 600324"/>
              <a:gd name="connsiteX3" fmla="*/ 542228 w 600324"/>
              <a:gd name="connsiteY3" fmla="*/ 222701 h 600324"/>
              <a:gd name="connsiteX4" fmla="*/ 541987 w 600324"/>
              <a:gd name="connsiteY4" fmla="*/ 232383 h 600324"/>
              <a:gd name="connsiteX5" fmla="*/ 522622 w 600324"/>
              <a:gd name="connsiteY5" fmla="*/ 232383 h 600324"/>
              <a:gd name="connsiteX6" fmla="*/ 522863 w 600324"/>
              <a:gd name="connsiteY6" fmla="*/ 222701 h 600324"/>
              <a:gd name="connsiteX7" fmla="*/ 518097 w 600324"/>
              <a:gd name="connsiteY7" fmla="*/ 177190 h 600324"/>
              <a:gd name="connsiteX8" fmla="*/ 542228 w 600324"/>
              <a:gd name="connsiteY8" fmla="*/ 135557 h 600324"/>
              <a:gd name="connsiteX9" fmla="*/ 493815 w 600324"/>
              <a:gd name="connsiteY9" fmla="*/ 87144 h 600324"/>
              <a:gd name="connsiteX10" fmla="*/ 478738 w 600324"/>
              <a:gd name="connsiteY10" fmla="*/ 89787 h 600324"/>
              <a:gd name="connsiteX11" fmla="*/ 300162 w 600324"/>
              <a:gd name="connsiteY11" fmla="*/ 0 h 600324"/>
              <a:gd name="connsiteX12" fmla="*/ 174415 w 600324"/>
              <a:gd name="connsiteY12" fmla="*/ 39080 h 600324"/>
              <a:gd name="connsiteX13" fmla="*/ 145240 w 600324"/>
              <a:gd name="connsiteY13" fmla="*/ 29048 h 600324"/>
              <a:gd name="connsiteX14" fmla="*/ 96826 w 600324"/>
              <a:gd name="connsiteY14" fmla="*/ 77461 h 600324"/>
              <a:gd name="connsiteX15" fmla="*/ 108802 w 600324"/>
              <a:gd name="connsiteY15" fmla="*/ 108996 h 600324"/>
              <a:gd name="connsiteX16" fmla="*/ 77461 w 600324"/>
              <a:gd name="connsiteY16" fmla="*/ 222701 h 600324"/>
              <a:gd name="connsiteX17" fmla="*/ 77702 w 600324"/>
              <a:gd name="connsiteY17" fmla="*/ 232383 h 600324"/>
              <a:gd name="connsiteX18" fmla="*/ 58337 w 600324"/>
              <a:gd name="connsiteY18" fmla="*/ 232383 h 600324"/>
              <a:gd name="connsiteX19" fmla="*/ 58096 w 600324"/>
              <a:gd name="connsiteY19" fmla="*/ 222701 h 600324"/>
              <a:gd name="connsiteX20" fmla="*/ 48413 w 600324"/>
              <a:gd name="connsiteY20" fmla="*/ 213018 h 600324"/>
              <a:gd name="connsiteX21" fmla="*/ 9683 w 600324"/>
              <a:gd name="connsiteY21" fmla="*/ 213018 h 600324"/>
              <a:gd name="connsiteX22" fmla="*/ 0 w 600324"/>
              <a:gd name="connsiteY22" fmla="*/ 222701 h 600324"/>
              <a:gd name="connsiteX23" fmla="*/ 261431 w 600324"/>
              <a:gd name="connsiteY23" fmla="*/ 520276 h 600324"/>
              <a:gd name="connsiteX24" fmla="*/ 261431 w 600324"/>
              <a:gd name="connsiteY24" fmla="*/ 542228 h 600324"/>
              <a:gd name="connsiteX25" fmla="*/ 174288 w 600324"/>
              <a:gd name="connsiteY25" fmla="*/ 542228 h 600324"/>
              <a:gd name="connsiteX26" fmla="*/ 164605 w 600324"/>
              <a:gd name="connsiteY26" fmla="*/ 551911 h 600324"/>
              <a:gd name="connsiteX27" fmla="*/ 164605 w 600324"/>
              <a:gd name="connsiteY27" fmla="*/ 590641 h 600324"/>
              <a:gd name="connsiteX28" fmla="*/ 174288 w 600324"/>
              <a:gd name="connsiteY28" fmla="*/ 600324 h 600324"/>
              <a:gd name="connsiteX29" fmla="*/ 426036 w 600324"/>
              <a:gd name="connsiteY29" fmla="*/ 600324 h 600324"/>
              <a:gd name="connsiteX30" fmla="*/ 435719 w 600324"/>
              <a:gd name="connsiteY30" fmla="*/ 590641 h 600324"/>
              <a:gd name="connsiteX31" fmla="*/ 435719 w 600324"/>
              <a:gd name="connsiteY31" fmla="*/ 551911 h 600324"/>
              <a:gd name="connsiteX32" fmla="*/ 426036 w 600324"/>
              <a:gd name="connsiteY32" fmla="*/ 542228 h 600324"/>
              <a:gd name="connsiteX33" fmla="*/ 338893 w 600324"/>
              <a:gd name="connsiteY33" fmla="*/ 542228 h 600324"/>
              <a:gd name="connsiteX34" fmla="*/ 338893 w 600324"/>
              <a:gd name="connsiteY34" fmla="*/ 520276 h 600324"/>
              <a:gd name="connsiteX35" fmla="*/ 600324 w 600324"/>
              <a:gd name="connsiteY35" fmla="*/ 222701 h 600324"/>
              <a:gd name="connsiteX36" fmla="*/ 580793 w 600324"/>
              <a:gd name="connsiteY36" fmla="*/ 232383 h 600324"/>
              <a:gd name="connsiteX37" fmla="*/ 579379 w 600324"/>
              <a:gd name="connsiteY37" fmla="*/ 251749 h 600324"/>
              <a:gd name="connsiteX38" fmla="*/ 559910 w 600324"/>
              <a:gd name="connsiteY38" fmla="*/ 251749 h 600324"/>
              <a:gd name="connsiteX39" fmla="*/ 561418 w 600324"/>
              <a:gd name="connsiteY39" fmla="*/ 232383 h 600324"/>
              <a:gd name="connsiteX40" fmla="*/ 522863 w 600324"/>
              <a:gd name="connsiteY40" fmla="*/ 135557 h 600324"/>
              <a:gd name="connsiteX41" fmla="*/ 493815 w 600324"/>
              <a:gd name="connsiteY41" fmla="*/ 164605 h 600324"/>
              <a:gd name="connsiteX42" fmla="*/ 464767 w 600324"/>
              <a:gd name="connsiteY42" fmla="*/ 135557 h 600324"/>
              <a:gd name="connsiteX43" fmla="*/ 493815 w 600324"/>
              <a:gd name="connsiteY43" fmla="*/ 106509 h 600324"/>
              <a:gd name="connsiteX44" fmla="*/ 522863 w 600324"/>
              <a:gd name="connsiteY44" fmla="*/ 135557 h 600324"/>
              <a:gd name="connsiteX45" fmla="*/ 461845 w 600324"/>
              <a:gd name="connsiteY45" fmla="*/ 99488 h 600324"/>
              <a:gd name="connsiteX46" fmla="*/ 445402 w 600324"/>
              <a:gd name="connsiteY46" fmla="*/ 135557 h 600324"/>
              <a:gd name="connsiteX47" fmla="*/ 493815 w 600324"/>
              <a:gd name="connsiteY47" fmla="*/ 183970 h 600324"/>
              <a:gd name="connsiteX48" fmla="*/ 499635 w 600324"/>
              <a:gd name="connsiteY48" fmla="*/ 183380 h 600324"/>
              <a:gd name="connsiteX49" fmla="*/ 503498 w 600324"/>
              <a:gd name="connsiteY49" fmla="*/ 222701 h 600324"/>
              <a:gd name="connsiteX50" fmla="*/ 309845 w 600324"/>
              <a:gd name="connsiteY50" fmla="*/ 425545 h 600324"/>
              <a:gd name="connsiteX51" fmla="*/ 309845 w 600324"/>
              <a:gd name="connsiteY51" fmla="*/ 386611 h 600324"/>
              <a:gd name="connsiteX52" fmla="*/ 416354 w 600324"/>
              <a:gd name="connsiteY52" fmla="*/ 222701 h 600324"/>
              <a:gd name="connsiteX53" fmla="*/ 409489 w 600324"/>
              <a:gd name="connsiteY53" fmla="*/ 167219 h 600324"/>
              <a:gd name="connsiteX54" fmla="*/ 426036 w 600324"/>
              <a:gd name="connsiteY54" fmla="*/ 135557 h 600324"/>
              <a:gd name="connsiteX55" fmla="*/ 387306 w 600324"/>
              <a:gd name="connsiteY55" fmla="*/ 96826 h 600324"/>
              <a:gd name="connsiteX56" fmla="*/ 376460 w 600324"/>
              <a:gd name="connsiteY56" fmla="*/ 98562 h 600324"/>
              <a:gd name="connsiteX57" fmla="*/ 309845 w 600324"/>
              <a:gd name="connsiteY57" fmla="*/ 58744 h 600324"/>
              <a:gd name="connsiteX58" fmla="*/ 309845 w 600324"/>
              <a:gd name="connsiteY58" fmla="*/ 19663 h 600324"/>
              <a:gd name="connsiteX59" fmla="*/ 461845 w 600324"/>
              <a:gd name="connsiteY59" fmla="*/ 99488 h 600324"/>
              <a:gd name="connsiteX60" fmla="*/ 213018 w 600324"/>
              <a:gd name="connsiteY60" fmla="*/ 290479 h 600324"/>
              <a:gd name="connsiteX61" fmla="*/ 232383 w 600324"/>
              <a:gd name="connsiteY61" fmla="*/ 309845 h 600324"/>
              <a:gd name="connsiteX62" fmla="*/ 213018 w 600324"/>
              <a:gd name="connsiteY62" fmla="*/ 329210 h 600324"/>
              <a:gd name="connsiteX63" fmla="*/ 193653 w 600324"/>
              <a:gd name="connsiteY63" fmla="*/ 309845 h 600324"/>
              <a:gd name="connsiteX64" fmla="*/ 213018 w 600324"/>
              <a:gd name="connsiteY64" fmla="*/ 290479 h 600324"/>
              <a:gd name="connsiteX65" fmla="*/ 213018 w 600324"/>
              <a:gd name="connsiteY65" fmla="*/ 271114 h 600324"/>
              <a:gd name="connsiteX66" fmla="*/ 209117 w 600324"/>
              <a:gd name="connsiteY66" fmla="*/ 271511 h 600324"/>
              <a:gd name="connsiteX67" fmla="*/ 203336 w 600324"/>
              <a:gd name="connsiteY67" fmla="*/ 222701 h 600324"/>
              <a:gd name="connsiteX68" fmla="*/ 290479 w 600324"/>
              <a:gd name="connsiteY68" fmla="*/ 78199 h 600324"/>
              <a:gd name="connsiteX69" fmla="*/ 290479 w 600324"/>
              <a:gd name="connsiteY69" fmla="*/ 184949 h 600324"/>
              <a:gd name="connsiteX70" fmla="*/ 251749 w 600324"/>
              <a:gd name="connsiteY70" fmla="*/ 232383 h 600324"/>
              <a:gd name="connsiteX71" fmla="*/ 290479 w 600324"/>
              <a:gd name="connsiteY71" fmla="*/ 279818 h 600324"/>
              <a:gd name="connsiteX72" fmla="*/ 290479 w 600324"/>
              <a:gd name="connsiteY72" fmla="*/ 367165 h 600324"/>
              <a:gd name="connsiteX73" fmla="*/ 240652 w 600324"/>
              <a:gd name="connsiteY73" fmla="*/ 336898 h 600324"/>
              <a:gd name="connsiteX74" fmla="*/ 251749 w 600324"/>
              <a:gd name="connsiteY74" fmla="*/ 309845 h 600324"/>
              <a:gd name="connsiteX75" fmla="*/ 213018 w 600324"/>
              <a:gd name="connsiteY75" fmla="*/ 271114 h 600324"/>
              <a:gd name="connsiteX76" fmla="*/ 387306 w 600324"/>
              <a:gd name="connsiteY76" fmla="*/ 154922 h 600324"/>
              <a:gd name="connsiteX77" fmla="*/ 367941 w 600324"/>
              <a:gd name="connsiteY77" fmla="*/ 135557 h 600324"/>
              <a:gd name="connsiteX78" fmla="*/ 387306 w 600324"/>
              <a:gd name="connsiteY78" fmla="*/ 116192 h 600324"/>
              <a:gd name="connsiteX79" fmla="*/ 406671 w 600324"/>
              <a:gd name="connsiteY79" fmla="*/ 135557 h 600324"/>
              <a:gd name="connsiteX80" fmla="*/ 387306 w 600324"/>
              <a:gd name="connsiteY80" fmla="*/ 154922 h 600324"/>
              <a:gd name="connsiteX81" fmla="*/ 387306 w 600324"/>
              <a:gd name="connsiteY81" fmla="*/ 174288 h 600324"/>
              <a:gd name="connsiteX82" fmla="*/ 391207 w 600324"/>
              <a:gd name="connsiteY82" fmla="*/ 173891 h 600324"/>
              <a:gd name="connsiteX83" fmla="*/ 396988 w 600324"/>
              <a:gd name="connsiteY83" fmla="*/ 222701 h 600324"/>
              <a:gd name="connsiteX84" fmla="*/ 309845 w 600324"/>
              <a:gd name="connsiteY84" fmla="*/ 367203 h 600324"/>
              <a:gd name="connsiteX85" fmla="*/ 309845 w 600324"/>
              <a:gd name="connsiteY85" fmla="*/ 279818 h 600324"/>
              <a:gd name="connsiteX86" fmla="*/ 348575 w 600324"/>
              <a:gd name="connsiteY86" fmla="*/ 232383 h 600324"/>
              <a:gd name="connsiteX87" fmla="*/ 309845 w 600324"/>
              <a:gd name="connsiteY87" fmla="*/ 184949 h 600324"/>
              <a:gd name="connsiteX88" fmla="*/ 309845 w 600324"/>
              <a:gd name="connsiteY88" fmla="*/ 78237 h 600324"/>
              <a:gd name="connsiteX89" fmla="*/ 359672 w 600324"/>
              <a:gd name="connsiteY89" fmla="*/ 108504 h 600324"/>
              <a:gd name="connsiteX90" fmla="*/ 348575 w 600324"/>
              <a:gd name="connsiteY90" fmla="*/ 135557 h 600324"/>
              <a:gd name="connsiteX91" fmla="*/ 387306 w 600324"/>
              <a:gd name="connsiteY91" fmla="*/ 174288 h 600324"/>
              <a:gd name="connsiteX92" fmla="*/ 300162 w 600324"/>
              <a:gd name="connsiteY92" fmla="*/ 203336 h 600324"/>
              <a:gd name="connsiteX93" fmla="*/ 329210 w 600324"/>
              <a:gd name="connsiteY93" fmla="*/ 232383 h 600324"/>
              <a:gd name="connsiteX94" fmla="*/ 300162 w 600324"/>
              <a:gd name="connsiteY94" fmla="*/ 261431 h 600324"/>
              <a:gd name="connsiteX95" fmla="*/ 271114 w 600324"/>
              <a:gd name="connsiteY95" fmla="*/ 232383 h 600324"/>
              <a:gd name="connsiteX96" fmla="*/ 300162 w 600324"/>
              <a:gd name="connsiteY96" fmla="*/ 203336 h 600324"/>
              <a:gd name="connsiteX97" fmla="*/ 145240 w 600324"/>
              <a:gd name="connsiteY97" fmla="*/ 48413 h 600324"/>
              <a:gd name="connsiteX98" fmla="*/ 174288 w 600324"/>
              <a:gd name="connsiteY98" fmla="*/ 77461 h 600324"/>
              <a:gd name="connsiteX99" fmla="*/ 145240 w 600324"/>
              <a:gd name="connsiteY99" fmla="*/ 106509 h 600324"/>
              <a:gd name="connsiteX100" fmla="*/ 116192 w 600324"/>
              <a:gd name="connsiteY100" fmla="*/ 77461 h 600324"/>
              <a:gd name="connsiteX101" fmla="*/ 145240 w 600324"/>
              <a:gd name="connsiteY101" fmla="*/ 48413 h 600324"/>
              <a:gd name="connsiteX102" fmla="*/ 124248 w 600324"/>
              <a:gd name="connsiteY102" fmla="*/ 120886 h 600324"/>
              <a:gd name="connsiteX103" fmla="*/ 145240 w 600324"/>
              <a:gd name="connsiteY103" fmla="*/ 125874 h 600324"/>
              <a:gd name="connsiteX104" fmla="*/ 193653 w 600324"/>
              <a:gd name="connsiteY104" fmla="*/ 77461 h 600324"/>
              <a:gd name="connsiteX105" fmla="*/ 187204 w 600324"/>
              <a:gd name="connsiteY105" fmla="*/ 53789 h 600324"/>
              <a:gd name="connsiteX106" fmla="*/ 290479 w 600324"/>
              <a:gd name="connsiteY106" fmla="*/ 19744 h 600324"/>
              <a:gd name="connsiteX107" fmla="*/ 290479 w 600324"/>
              <a:gd name="connsiteY107" fmla="*/ 58791 h 600324"/>
              <a:gd name="connsiteX108" fmla="*/ 183970 w 600324"/>
              <a:gd name="connsiteY108" fmla="*/ 222701 h 600324"/>
              <a:gd name="connsiteX109" fmla="*/ 190835 w 600324"/>
              <a:gd name="connsiteY109" fmla="*/ 278192 h 600324"/>
              <a:gd name="connsiteX110" fmla="*/ 174288 w 600324"/>
              <a:gd name="connsiteY110" fmla="*/ 309845 h 600324"/>
              <a:gd name="connsiteX111" fmla="*/ 213018 w 600324"/>
              <a:gd name="connsiteY111" fmla="*/ 348575 h 600324"/>
              <a:gd name="connsiteX112" fmla="*/ 223864 w 600324"/>
              <a:gd name="connsiteY112" fmla="*/ 346840 h 600324"/>
              <a:gd name="connsiteX113" fmla="*/ 290479 w 600324"/>
              <a:gd name="connsiteY113" fmla="*/ 386658 h 600324"/>
              <a:gd name="connsiteX114" fmla="*/ 290479 w 600324"/>
              <a:gd name="connsiteY114" fmla="*/ 425555 h 600324"/>
              <a:gd name="connsiteX115" fmla="*/ 96826 w 600324"/>
              <a:gd name="connsiteY115" fmla="*/ 222701 h 600324"/>
              <a:gd name="connsiteX116" fmla="*/ 124248 w 600324"/>
              <a:gd name="connsiteY116" fmla="*/ 120886 h 600324"/>
              <a:gd name="connsiteX117" fmla="*/ 79419 w 600324"/>
              <a:gd name="connsiteY117" fmla="*/ 251749 h 600324"/>
              <a:gd name="connsiteX118" fmla="*/ 300162 w 600324"/>
              <a:gd name="connsiteY118" fmla="*/ 445402 h 600324"/>
              <a:gd name="connsiteX119" fmla="*/ 520906 w 600324"/>
              <a:gd name="connsiteY119" fmla="*/ 251749 h 600324"/>
              <a:gd name="connsiteX120" fmla="*/ 540427 w 600324"/>
              <a:gd name="connsiteY120" fmla="*/ 251749 h 600324"/>
              <a:gd name="connsiteX121" fmla="*/ 300162 w 600324"/>
              <a:gd name="connsiteY121" fmla="*/ 464767 h 600324"/>
              <a:gd name="connsiteX122" fmla="*/ 59897 w 600324"/>
              <a:gd name="connsiteY122" fmla="*/ 251749 h 600324"/>
              <a:gd name="connsiteX123" fmla="*/ 38905 w 600324"/>
              <a:gd name="connsiteY123" fmla="*/ 232383 h 600324"/>
              <a:gd name="connsiteX124" fmla="*/ 40414 w 600324"/>
              <a:gd name="connsiteY124" fmla="*/ 251749 h 600324"/>
              <a:gd name="connsiteX125" fmla="*/ 20944 w 600324"/>
              <a:gd name="connsiteY125" fmla="*/ 251749 h 600324"/>
              <a:gd name="connsiteX126" fmla="*/ 19531 w 600324"/>
              <a:gd name="connsiteY126" fmla="*/ 232383 h 600324"/>
              <a:gd name="connsiteX127" fmla="*/ 23597 w 600324"/>
              <a:gd name="connsiteY127" fmla="*/ 271114 h 600324"/>
              <a:gd name="connsiteX128" fmla="*/ 43222 w 600324"/>
              <a:gd name="connsiteY128" fmla="*/ 271114 h 600324"/>
              <a:gd name="connsiteX129" fmla="*/ 300162 w 600324"/>
              <a:gd name="connsiteY129" fmla="*/ 484132 h 600324"/>
              <a:gd name="connsiteX130" fmla="*/ 557102 w 600324"/>
              <a:gd name="connsiteY130" fmla="*/ 271114 h 600324"/>
              <a:gd name="connsiteX131" fmla="*/ 576727 w 600324"/>
              <a:gd name="connsiteY131" fmla="*/ 271114 h 600324"/>
              <a:gd name="connsiteX132" fmla="*/ 300162 w 600324"/>
              <a:gd name="connsiteY132" fmla="*/ 503498 h 600324"/>
              <a:gd name="connsiteX133" fmla="*/ 23597 w 600324"/>
              <a:gd name="connsiteY133" fmla="*/ 271114 h 600324"/>
              <a:gd name="connsiteX134" fmla="*/ 416354 w 600324"/>
              <a:gd name="connsiteY134" fmla="*/ 580959 h 600324"/>
              <a:gd name="connsiteX135" fmla="*/ 183970 w 600324"/>
              <a:gd name="connsiteY135" fmla="*/ 580959 h 600324"/>
              <a:gd name="connsiteX136" fmla="*/ 183970 w 600324"/>
              <a:gd name="connsiteY136" fmla="*/ 561593 h 600324"/>
              <a:gd name="connsiteX137" fmla="*/ 416354 w 600324"/>
              <a:gd name="connsiteY137" fmla="*/ 561593 h 600324"/>
              <a:gd name="connsiteX138" fmla="*/ 319527 w 600324"/>
              <a:gd name="connsiteY138" fmla="*/ 542228 h 600324"/>
              <a:gd name="connsiteX139" fmla="*/ 280797 w 600324"/>
              <a:gd name="connsiteY139" fmla="*/ 542228 h 600324"/>
              <a:gd name="connsiteX140" fmla="*/ 280797 w 600324"/>
              <a:gd name="connsiteY140" fmla="*/ 522178 h 600324"/>
              <a:gd name="connsiteX141" fmla="*/ 300162 w 600324"/>
              <a:gd name="connsiteY141" fmla="*/ 522863 h 600324"/>
              <a:gd name="connsiteX142" fmla="*/ 319527 w 600324"/>
              <a:gd name="connsiteY142" fmla="*/ 522178 h 60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00324" h="600324">
                <a:moveTo>
                  <a:pt x="600324" y="222701"/>
                </a:moveTo>
                <a:cubicBezTo>
                  <a:pt x="600324" y="217358"/>
                  <a:pt x="595984" y="213018"/>
                  <a:pt x="590641" y="213018"/>
                </a:cubicBezTo>
                <a:lnTo>
                  <a:pt x="551911" y="213018"/>
                </a:lnTo>
                <a:cubicBezTo>
                  <a:pt x="546568" y="213018"/>
                  <a:pt x="542228" y="217358"/>
                  <a:pt x="542228" y="222701"/>
                </a:cubicBezTo>
                <a:cubicBezTo>
                  <a:pt x="542228" y="225945"/>
                  <a:pt x="542110" y="229169"/>
                  <a:pt x="541987" y="232383"/>
                </a:cubicBezTo>
                <a:lnTo>
                  <a:pt x="522622" y="232383"/>
                </a:lnTo>
                <a:cubicBezTo>
                  <a:pt x="522754" y="229169"/>
                  <a:pt x="522863" y="225945"/>
                  <a:pt x="522863" y="222701"/>
                </a:cubicBezTo>
                <a:cubicBezTo>
                  <a:pt x="522863" y="207364"/>
                  <a:pt x="521199" y="192102"/>
                  <a:pt x="518097" y="177190"/>
                </a:cubicBezTo>
                <a:cubicBezTo>
                  <a:pt x="532461" y="168779"/>
                  <a:pt x="542228" y="153362"/>
                  <a:pt x="542228" y="135557"/>
                </a:cubicBezTo>
                <a:cubicBezTo>
                  <a:pt x="542228" y="108864"/>
                  <a:pt x="520509" y="87144"/>
                  <a:pt x="493815" y="87144"/>
                </a:cubicBezTo>
                <a:cubicBezTo>
                  <a:pt x="488520" y="87144"/>
                  <a:pt x="483513" y="88208"/>
                  <a:pt x="478738" y="89787"/>
                </a:cubicBezTo>
                <a:cubicBezTo>
                  <a:pt x="436754" y="33473"/>
                  <a:pt x="370612" y="0"/>
                  <a:pt x="300162" y="0"/>
                </a:cubicBezTo>
                <a:cubicBezTo>
                  <a:pt x="254789" y="0"/>
                  <a:pt x="211538" y="13593"/>
                  <a:pt x="174415" y="39080"/>
                </a:cubicBezTo>
                <a:cubicBezTo>
                  <a:pt x="166269" y="32882"/>
                  <a:pt x="156242" y="29048"/>
                  <a:pt x="145240" y="29048"/>
                </a:cubicBezTo>
                <a:cubicBezTo>
                  <a:pt x="118546" y="29048"/>
                  <a:pt x="96826" y="50768"/>
                  <a:pt x="96826" y="77461"/>
                </a:cubicBezTo>
                <a:cubicBezTo>
                  <a:pt x="96826" y="89555"/>
                  <a:pt x="101446" y="100495"/>
                  <a:pt x="108802" y="108996"/>
                </a:cubicBezTo>
                <a:cubicBezTo>
                  <a:pt x="88364" y="143344"/>
                  <a:pt x="77461" y="182438"/>
                  <a:pt x="77461" y="222701"/>
                </a:cubicBezTo>
                <a:cubicBezTo>
                  <a:pt x="77461" y="225945"/>
                  <a:pt x="77570" y="229169"/>
                  <a:pt x="77702" y="232383"/>
                </a:cubicBezTo>
                <a:lnTo>
                  <a:pt x="58337" y="232383"/>
                </a:lnTo>
                <a:cubicBezTo>
                  <a:pt x="58214" y="229169"/>
                  <a:pt x="58096" y="225945"/>
                  <a:pt x="58096" y="222701"/>
                </a:cubicBezTo>
                <a:cubicBezTo>
                  <a:pt x="58096" y="217358"/>
                  <a:pt x="53756" y="213018"/>
                  <a:pt x="48413" y="213018"/>
                </a:cubicBezTo>
                <a:lnTo>
                  <a:pt x="9683" y="213018"/>
                </a:lnTo>
                <a:cubicBezTo>
                  <a:pt x="4340" y="213018"/>
                  <a:pt x="0" y="217358"/>
                  <a:pt x="0" y="222701"/>
                </a:cubicBezTo>
                <a:cubicBezTo>
                  <a:pt x="0" y="375075"/>
                  <a:pt x="114168" y="501214"/>
                  <a:pt x="261431" y="520276"/>
                </a:cubicBezTo>
                <a:lnTo>
                  <a:pt x="261431" y="542228"/>
                </a:lnTo>
                <a:lnTo>
                  <a:pt x="174288" y="542228"/>
                </a:lnTo>
                <a:cubicBezTo>
                  <a:pt x="168945" y="542228"/>
                  <a:pt x="164605" y="546568"/>
                  <a:pt x="164605" y="551911"/>
                </a:cubicBezTo>
                <a:lnTo>
                  <a:pt x="164605" y="590641"/>
                </a:lnTo>
                <a:cubicBezTo>
                  <a:pt x="164605" y="595984"/>
                  <a:pt x="168945" y="600324"/>
                  <a:pt x="174288" y="600324"/>
                </a:cubicBezTo>
                <a:lnTo>
                  <a:pt x="426036" y="600324"/>
                </a:lnTo>
                <a:cubicBezTo>
                  <a:pt x="431379" y="600324"/>
                  <a:pt x="435719" y="595984"/>
                  <a:pt x="435719" y="590641"/>
                </a:cubicBezTo>
                <a:lnTo>
                  <a:pt x="435719" y="551911"/>
                </a:lnTo>
                <a:cubicBezTo>
                  <a:pt x="435719" y="546568"/>
                  <a:pt x="431379" y="542228"/>
                  <a:pt x="426036" y="542228"/>
                </a:cubicBezTo>
                <a:lnTo>
                  <a:pt x="338893" y="542228"/>
                </a:lnTo>
                <a:lnTo>
                  <a:pt x="338893" y="520276"/>
                </a:lnTo>
                <a:cubicBezTo>
                  <a:pt x="486156" y="501214"/>
                  <a:pt x="600324" y="375075"/>
                  <a:pt x="600324" y="222701"/>
                </a:cubicBezTo>
                <a:close/>
                <a:moveTo>
                  <a:pt x="580793" y="232383"/>
                </a:moveTo>
                <a:cubicBezTo>
                  <a:pt x="580571" y="238899"/>
                  <a:pt x="580046" y="245347"/>
                  <a:pt x="579379" y="251749"/>
                </a:cubicBezTo>
                <a:lnTo>
                  <a:pt x="559910" y="251749"/>
                </a:lnTo>
                <a:cubicBezTo>
                  <a:pt x="560614" y="245347"/>
                  <a:pt x="561177" y="238908"/>
                  <a:pt x="561418" y="232383"/>
                </a:cubicBezTo>
                <a:close/>
                <a:moveTo>
                  <a:pt x="522863" y="135557"/>
                </a:moveTo>
                <a:cubicBezTo>
                  <a:pt x="522863" y="151570"/>
                  <a:pt x="509828" y="164605"/>
                  <a:pt x="493815" y="164605"/>
                </a:cubicBezTo>
                <a:cubicBezTo>
                  <a:pt x="477802" y="164605"/>
                  <a:pt x="464767" y="151570"/>
                  <a:pt x="464767" y="135557"/>
                </a:cubicBezTo>
                <a:cubicBezTo>
                  <a:pt x="464767" y="119544"/>
                  <a:pt x="477802" y="106509"/>
                  <a:pt x="493815" y="106509"/>
                </a:cubicBezTo>
                <a:cubicBezTo>
                  <a:pt x="509828" y="106509"/>
                  <a:pt x="522863" y="119544"/>
                  <a:pt x="522863" y="135557"/>
                </a:cubicBezTo>
                <a:close/>
                <a:moveTo>
                  <a:pt x="461845" y="99488"/>
                </a:moveTo>
                <a:cubicBezTo>
                  <a:pt x="451841" y="108367"/>
                  <a:pt x="445402" y="121170"/>
                  <a:pt x="445402" y="135557"/>
                </a:cubicBezTo>
                <a:cubicBezTo>
                  <a:pt x="445402" y="162251"/>
                  <a:pt x="467121" y="183970"/>
                  <a:pt x="493815" y="183970"/>
                </a:cubicBezTo>
                <a:cubicBezTo>
                  <a:pt x="495810" y="183970"/>
                  <a:pt x="497696" y="183620"/>
                  <a:pt x="499635" y="183380"/>
                </a:cubicBezTo>
                <a:cubicBezTo>
                  <a:pt x="502160" y="196287"/>
                  <a:pt x="503498" y="209454"/>
                  <a:pt x="503498" y="222701"/>
                </a:cubicBezTo>
                <a:cubicBezTo>
                  <a:pt x="503498" y="331556"/>
                  <a:pt x="417455" y="420439"/>
                  <a:pt x="309845" y="425545"/>
                </a:cubicBezTo>
                <a:lnTo>
                  <a:pt x="309845" y="386611"/>
                </a:lnTo>
                <a:cubicBezTo>
                  <a:pt x="369382" y="379600"/>
                  <a:pt x="416354" y="308838"/>
                  <a:pt x="416354" y="222701"/>
                </a:cubicBezTo>
                <a:cubicBezTo>
                  <a:pt x="416354" y="203576"/>
                  <a:pt x="413961" y="184987"/>
                  <a:pt x="409489" y="167219"/>
                </a:cubicBezTo>
                <a:cubicBezTo>
                  <a:pt x="419459" y="160198"/>
                  <a:pt x="426036" y="148648"/>
                  <a:pt x="426036" y="135557"/>
                </a:cubicBezTo>
                <a:cubicBezTo>
                  <a:pt x="426036" y="114197"/>
                  <a:pt x="408666" y="96826"/>
                  <a:pt x="387306" y="96826"/>
                </a:cubicBezTo>
                <a:cubicBezTo>
                  <a:pt x="383519" y="96826"/>
                  <a:pt x="379925" y="97545"/>
                  <a:pt x="376460" y="98562"/>
                </a:cubicBezTo>
                <a:cubicBezTo>
                  <a:pt x="357785" y="75485"/>
                  <a:pt x="334632" y="61609"/>
                  <a:pt x="309845" y="58744"/>
                </a:cubicBezTo>
                <a:lnTo>
                  <a:pt x="309845" y="19663"/>
                </a:lnTo>
                <a:cubicBezTo>
                  <a:pt x="369751" y="22524"/>
                  <a:pt x="425399" y="51746"/>
                  <a:pt x="461845" y="99488"/>
                </a:cubicBezTo>
                <a:close/>
                <a:moveTo>
                  <a:pt x="213018" y="290479"/>
                </a:moveTo>
                <a:cubicBezTo>
                  <a:pt x="223698" y="290479"/>
                  <a:pt x="232383" y="299165"/>
                  <a:pt x="232383" y="309845"/>
                </a:cubicBezTo>
                <a:cubicBezTo>
                  <a:pt x="232383" y="320525"/>
                  <a:pt x="223698" y="329210"/>
                  <a:pt x="213018" y="329210"/>
                </a:cubicBezTo>
                <a:cubicBezTo>
                  <a:pt x="202338" y="329210"/>
                  <a:pt x="193653" y="320525"/>
                  <a:pt x="193653" y="309845"/>
                </a:cubicBezTo>
                <a:cubicBezTo>
                  <a:pt x="193653" y="299165"/>
                  <a:pt x="202338" y="290479"/>
                  <a:pt x="213018" y="290479"/>
                </a:cubicBezTo>
                <a:close/>
                <a:moveTo>
                  <a:pt x="213018" y="271114"/>
                </a:moveTo>
                <a:cubicBezTo>
                  <a:pt x="211681" y="271114"/>
                  <a:pt x="210414" y="271374"/>
                  <a:pt x="209117" y="271511"/>
                </a:cubicBezTo>
                <a:cubicBezTo>
                  <a:pt x="205350" y="255881"/>
                  <a:pt x="203336" y="239537"/>
                  <a:pt x="203336" y="222701"/>
                </a:cubicBezTo>
                <a:cubicBezTo>
                  <a:pt x="203336" y="147514"/>
                  <a:pt x="241622" y="85508"/>
                  <a:pt x="290479" y="78199"/>
                </a:cubicBezTo>
                <a:lnTo>
                  <a:pt x="290479" y="184949"/>
                </a:lnTo>
                <a:cubicBezTo>
                  <a:pt x="268415" y="189449"/>
                  <a:pt x="251749" y="209000"/>
                  <a:pt x="251749" y="232383"/>
                </a:cubicBezTo>
                <a:cubicBezTo>
                  <a:pt x="251749" y="255767"/>
                  <a:pt x="268415" y="275318"/>
                  <a:pt x="290479" y="279818"/>
                </a:cubicBezTo>
                <a:lnTo>
                  <a:pt x="290479" y="367165"/>
                </a:lnTo>
                <a:cubicBezTo>
                  <a:pt x="272352" y="364404"/>
                  <a:pt x="255139" y="353942"/>
                  <a:pt x="240652" y="336898"/>
                </a:cubicBezTo>
                <a:cubicBezTo>
                  <a:pt x="247498" y="329905"/>
                  <a:pt x="251749" y="320368"/>
                  <a:pt x="251749" y="309845"/>
                </a:cubicBezTo>
                <a:cubicBezTo>
                  <a:pt x="251749" y="288485"/>
                  <a:pt x="234378" y="271114"/>
                  <a:pt x="213018" y="271114"/>
                </a:cubicBezTo>
                <a:close/>
                <a:moveTo>
                  <a:pt x="387306" y="154922"/>
                </a:moveTo>
                <a:cubicBezTo>
                  <a:pt x="376626" y="154922"/>
                  <a:pt x="367941" y="146237"/>
                  <a:pt x="367941" y="135557"/>
                </a:cubicBezTo>
                <a:cubicBezTo>
                  <a:pt x="367941" y="124877"/>
                  <a:pt x="376626" y="116192"/>
                  <a:pt x="387306" y="116192"/>
                </a:cubicBezTo>
                <a:cubicBezTo>
                  <a:pt x="397986" y="116192"/>
                  <a:pt x="406671" y="124877"/>
                  <a:pt x="406671" y="135557"/>
                </a:cubicBezTo>
                <a:cubicBezTo>
                  <a:pt x="406671" y="146237"/>
                  <a:pt x="397986" y="154922"/>
                  <a:pt x="387306" y="154922"/>
                </a:cubicBezTo>
                <a:close/>
                <a:moveTo>
                  <a:pt x="387306" y="174288"/>
                </a:moveTo>
                <a:cubicBezTo>
                  <a:pt x="388643" y="174288"/>
                  <a:pt x="389910" y="174027"/>
                  <a:pt x="391207" y="173891"/>
                </a:cubicBezTo>
                <a:cubicBezTo>
                  <a:pt x="394974" y="189540"/>
                  <a:pt x="396988" y="205875"/>
                  <a:pt x="396988" y="222701"/>
                </a:cubicBezTo>
                <a:cubicBezTo>
                  <a:pt x="396988" y="297888"/>
                  <a:pt x="358702" y="359894"/>
                  <a:pt x="309845" y="367203"/>
                </a:cubicBezTo>
                <a:lnTo>
                  <a:pt x="309845" y="279818"/>
                </a:lnTo>
                <a:cubicBezTo>
                  <a:pt x="331909" y="275318"/>
                  <a:pt x="348575" y="255767"/>
                  <a:pt x="348575" y="232383"/>
                </a:cubicBezTo>
                <a:cubicBezTo>
                  <a:pt x="348575" y="209000"/>
                  <a:pt x="331909" y="189449"/>
                  <a:pt x="309845" y="184949"/>
                </a:cubicBezTo>
                <a:lnTo>
                  <a:pt x="309845" y="78237"/>
                </a:lnTo>
                <a:cubicBezTo>
                  <a:pt x="327972" y="80998"/>
                  <a:pt x="345185" y="91460"/>
                  <a:pt x="359672" y="108504"/>
                </a:cubicBezTo>
                <a:cubicBezTo>
                  <a:pt x="352826" y="115497"/>
                  <a:pt x="348575" y="125033"/>
                  <a:pt x="348575" y="135557"/>
                </a:cubicBezTo>
                <a:cubicBezTo>
                  <a:pt x="348575" y="156917"/>
                  <a:pt x="365946" y="174288"/>
                  <a:pt x="387306" y="174288"/>
                </a:cubicBezTo>
                <a:close/>
                <a:moveTo>
                  <a:pt x="300162" y="203336"/>
                </a:moveTo>
                <a:cubicBezTo>
                  <a:pt x="316175" y="203336"/>
                  <a:pt x="329210" y="216371"/>
                  <a:pt x="329210" y="232383"/>
                </a:cubicBezTo>
                <a:cubicBezTo>
                  <a:pt x="329210" y="248396"/>
                  <a:pt x="316175" y="261431"/>
                  <a:pt x="300162" y="261431"/>
                </a:cubicBezTo>
                <a:cubicBezTo>
                  <a:pt x="284149" y="261431"/>
                  <a:pt x="271114" y="248396"/>
                  <a:pt x="271114" y="232383"/>
                </a:cubicBezTo>
                <a:cubicBezTo>
                  <a:pt x="271114" y="216371"/>
                  <a:pt x="284149" y="203336"/>
                  <a:pt x="300162" y="203336"/>
                </a:cubicBezTo>
                <a:close/>
                <a:moveTo>
                  <a:pt x="145240" y="48413"/>
                </a:moveTo>
                <a:cubicBezTo>
                  <a:pt x="161252" y="48413"/>
                  <a:pt x="174288" y="61448"/>
                  <a:pt x="174288" y="77461"/>
                </a:cubicBezTo>
                <a:cubicBezTo>
                  <a:pt x="174288" y="93474"/>
                  <a:pt x="161252" y="106509"/>
                  <a:pt x="145240" y="106509"/>
                </a:cubicBezTo>
                <a:cubicBezTo>
                  <a:pt x="129227" y="106509"/>
                  <a:pt x="116192" y="93474"/>
                  <a:pt x="116192" y="77461"/>
                </a:cubicBezTo>
                <a:cubicBezTo>
                  <a:pt x="116192" y="61448"/>
                  <a:pt x="129227" y="48413"/>
                  <a:pt x="145240" y="48413"/>
                </a:cubicBezTo>
                <a:close/>
                <a:moveTo>
                  <a:pt x="124248" y="120886"/>
                </a:moveTo>
                <a:cubicBezTo>
                  <a:pt x="130631" y="123987"/>
                  <a:pt x="137690" y="125874"/>
                  <a:pt x="145240" y="125874"/>
                </a:cubicBezTo>
                <a:cubicBezTo>
                  <a:pt x="171934" y="125874"/>
                  <a:pt x="193653" y="104155"/>
                  <a:pt x="193653" y="77461"/>
                </a:cubicBezTo>
                <a:cubicBezTo>
                  <a:pt x="193653" y="68814"/>
                  <a:pt x="191195" y="60814"/>
                  <a:pt x="187204" y="53789"/>
                </a:cubicBezTo>
                <a:cubicBezTo>
                  <a:pt x="218006" y="33123"/>
                  <a:pt x="253337" y="21474"/>
                  <a:pt x="290479" y="19744"/>
                </a:cubicBezTo>
                <a:lnTo>
                  <a:pt x="290479" y="58791"/>
                </a:lnTo>
                <a:cubicBezTo>
                  <a:pt x="230942" y="65802"/>
                  <a:pt x="183970" y="136564"/>
                  <a:pt x="183970" y="222701"/>
                </a:cubicBezTo>
                <a:cubicBezTo>
                  <a:pt x="183970" y="241835"/>
                  <a:pt x="186363" y="260424"/>
                  <a:pt x="190835" y="278192"/>
                </a:cubicBezTo>
                <a:cubicBezTo>
                  <a:pt x="180865" y="285204"/>
                  <a:pt x="174288" y="296754"/>
                  <a:pt x="174288" y="309845"/>
                </a:cubicBezTo>
                <a:cubicBezTo>
                  <a:pt x="174288" y="331205"/>
                  <a:pt x="191658" y="348575"/>
                  <a:pt x="213018" y="348575"/>
                </a:cubicBezTo>
                <a:cubicBezTo>
                  <a:pt x="216805" y="348575"/>
                  <a:pt x="220399" y="347856"/>
                  <a:pt x="223864" y="346840"/>
                </a:cubicBezTo>
                <a:cubicBezTo>
                  <a:pt x="242539" y="369917"/>
                  <a:pt x="265692" y="383793"/>
                  <a:pt x="290479" y="386658"/>
                </a:cubicBezTo>
                <a:lnTo>
                  <a:pt x="290479" y="425555"/>
                </a:lnTo>
                <a:cubicBezTo>
                  <a:pt x="182869" y="420439"/>
                  <a:pt x="96826" y="331556"/>
                  <a:pt x="96826" y="222701"/>
                </a:cubicBezTo>
                <a:cubicBezTo>
                  <a:pt x="96826" y="186721"/>
                  <a:pt x="106353" y="151755"/>
                  <a:pt x="124248" y="120886"/>
                </a:cubicBezTo>
                <a:close/>
                <a:moveTo>
                  <a:pt x="79419" y="251749"/>
                </a:moveTo>
                <a:cubicBezTo>
                  <a:pt x="93697" y="360863"/>
                  <a:pt x="187214" y="445402"/>
                  <a:pt x="300162" y="445402"/>
                </a:cubicBezTo>
                <a:cubicBezTo>
                  <a:pt x="413110" y="445402"/>
                  <a:pt x="506627" y="360863"/>
                  <a:pt x="520906" y="251749"/>
                </a:cubicBezTo>
                <a:lnTo>
                  <a:pt x="540427" y="251749"/>
                </a:lnTo>
                <a:cubicBezTo>
                  <a:pt x="526021" y="371572"/>
                  <a:pt x="423800" y="464767"/>
                  <a:pt x="300162" y="464767"/>
                </a:cubicBezTo>
                <a:cubicBezTo>
                  <a:pt x="176524" y="464767"/>
                  <a:pt x="74303" y="371572"/>
                  <a:pt x="59897" y="251749"/>
                </a:cubicBezTo>
                <a:close/>
                <a:moveTo>
                  <a:pt x="38905" y="232383"/>
                </a:moveTo>
                <a:cubicBezTo>
                  <a:pt x="39147" y="238908"/>
                  <a:pt x="39700" y="245347"/>
                  <a:pt x="40414" y="251749"/>
                </a:cubicBezTo>
                <a:lnTo>
                  <a:pt x="20944" y="251749"/>
                </a:lnTo>
                <a:cubicBezTo>
                  <a:pt x="20287" y="245347"/>
                  <a:pt x="19753" y="238899"/>
                  <a:pt x="19531" y="232383"/>
                </a:cubicBezTo>
                <a:close/>
                <a:moveTo>
                  <a:pt x="23597" y="271114"/>
                </a:moveTo>
                <a:lnTo>
                  <a:pt x="43222" y="271114"/>
                </a:lnTo>
                <a:cubicBezTo>
                  <a:pt x="65996" y="392222"/>
                  <a:pt x="172544" y="484132"/>
                  <a:pt x="300162" y="484132"/>
                </a:cubicBezTo>
                <a:cubicBezTo>
                  <a:pt x="427781" y="484132"/>
                  <a:pt x="534328" y="392222"/>
                  <a:pt x="557102" y="271114"/>
                </a:cubicBezTo>
                <a:lnTo>
                  <a:pt x="576727" y="271114"/>
                </a:lnTo>
                <a:cubicBezTo>
                  <a:pt x="553712" y="402946"/>
                  <a:pt x="438480" y="503498"/>
                  <a:pt x="300162" y="503498"/>
                </a:cubicBezTo>
                <a:cubicBezTo>
                  <a:pt x="161844" y="503498"/>
                  <a:pt x="46612" y="402946"/>
                  <a:pt x="23597" y="271114"/>
                </a:cubicBezTo>
                <a:close/>
                <a:moveTo>
                  <a:pt x="416354" y="580959"/>
                </a:moveTo>
                <a:lnTo>
                  <a:pt x="183970" y="580959"/>
                </a:lnTo>
                <a:lnTo>
                  <a:pt x="183970" y="561593"/>
                </a:lnTo>
                <a:lnTo>
                  <a:pt x="416354" y="561593"/>
                </a:lnTo>
                <a:close/>
                <a:moveTo>
                  <a:pt x="319527" y="542228"/>
                </a:moveTo>
                <a:lnTo>
                  <a:pt x="280797" y="542228"/>
                </a:lnTo>
                <a:lnTo>
                  <a:pt x="280797" y="522178"/>
                </a:lnTo>
                <a:cubicBezTo>
                  <a:pt x="287208" y="522584"/>
                  <a:pt x="293656" y="522863"/>
                  <a:pt x="300162" y="522863"/>
                </a:cubicBezTo>
                <a:cubicBezTo>
                  <a:pt x="306668" y="522863"/>
                  <a:pt x="313116" y="522584"/>
                  <a:pt x="319527" y="522178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 w="121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6268A59-3B1C-A1CF-5FCD-38E86AC27EA9}"/>
              </a:ext>
            </a:extLst>
          </p:cNvPr>
          <p:cNvGrpSpPr/>
          <p:nvPr/>
        </p:nvGrpSpPr>
        <p:grpSpPr>
          <a:xfrm>
            <a:off x="719372" y="2065153"/>
            <a:ext cx="600323" cy="600324"/>
            <a:chOff x="719372" y="2187073"/>
            <a:chExt cx="600323" cy="600324"/>
          </a:xfr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9BAFDE0-B2F6-87EC-5E71-989ADE2310E5}"/>
                </a:ext>
              </a:extLst>
            </p:cNvPr>
            <p:cNvSpPr/>
            <p:nvPr/>
          </p:nvSpPr>
          <p:spPr>
            <a:xfrm>
              <a:off x="719372" y="2187073"/>
              <a:ext cx="600323" cy="600324"/>
            </a:xfrm>
            <a:custGeom>
              <a:avLst/>
              <a:gdLst>
                <a:gd name="connsiteX0" fmla="*/ 590641 w 600323"/>
                <a:gd name="connsiteY0" fmla="*/ 338893 h 600324"/>
                <a:gd name="connsiteX1" fmla="*/ 600324 w 600323"/>
                <a:gd name="connsiteY1" fmla="*/ 329210 h 600324"/>
                <a:gd name="connsiteX2" fmla="*/ 600324 w 600323"/>
                <a:gd name="connsiteY2" fmla="*/ 271114 h 600324"/>
                <a:gd name="connsiteX3" fmla="*/ 590641 w 600323"/>
                <a:gd name="connsiteY3" fmla="*/ 261431 h 600324"/>
                <a:gd name="connsiteX4" fmla="*/ 568478 w 600323"/>
                <a:gd name="connsiteY4" fmla="*/ 261431 h 600324"/>
                <a:gd name="connsiteX5" fmla="*/ 562861 w 600323"/>
                <a:gd name="connsiteY5" fmla="*/ 233168 h 600324"/>
                <a:gd name="connsiteX6" fmla="*/ 593137 w 600323"/>
                <a:gd name="connsiteY6" fmla="*/ 220833 h 600324"/>
                <a:gd name="connsiteX7" fmla="*/ 598419 w 600323"/>
                <a:gd name="connsiteY7" fmla="*/ 215623 h 600324"/>
                <a:gd name="connsiteX8" fmla="*/ 598456 w 600323"/>
                <a:gd name="connsiteY8" fmla="*/ 208205 h 600324"/>
                <a:gd name="connsiteX9" fmla="*/ 577782 w 600323"/>
                <a:gd name="connsiteY9" fmla="*/ 157480 h 600324"/>
                <a:gd name="connsiteX10" fmla="*/ 565168 w 600323"/>
                <a:gd name="connsiteY10" fmla="*/ 152162 h 600324"/>
                <a:gd name="connsiteX11" fmla="*/ 534900 w 600323"/>
                <a:gd name="connsiteY11" fmla="*/ 164486 h 600324"/>
                <a:gd name="connsiteX12" fmla="*/ 516258 w 600323"/>
                <a:gd name="connsiteY12" fmla="*/ 136479 h 600324"/>
                <a:gd name="connsiteX13" fmla="*/ 539391 w 600323"/>
                <a:gd name="connsiteY13" fmla="*/ 113346 h 600324"/>
                <a:gd name="connsiteX14" fmla="*/ 539391 w 600323"/>
                <a:gd name="connsiteY14" fmla="*/ 99654 h 600324"/>
                <a:gd name="connsiteX15" fmla="*/ 500661 w 600323"/>
                <a:gd name="connsiteY15" fmla="*/ 60923 h 600324"/>
                <a:gd name="connsiteX16" fmla="*/ 486969 w 600323"/>
                <a:gd name="connsiteY16" fmla="*/ 60923 h 600324"/>
                <a:gd name="connsiteX17" fmla="*/ 463827 w 600323"/>
                <a:gd name="connsiteY17" fmla="*/ 84057 h 600324"/>
                <a:gd name="connsiteX18" fmla="*/ 438546 w 600323"/>
                <a:gd name="connsiteY18" fmla="*/ 67013 h 600324"/>
                <a:gd name="connsiteX19" fmla="*/ 451240 w 600323"/>
                <a:gd name="connsiteY19" fmla="*/ 36891 h 600324"/>
                <a:gd name="connsiteX20" fmla="*/ 451278 w 600323"/>
                <a:gd name="connsiteY20" fmla="*/ 29473 h 600324"/>
                <a:gd name="connsiteX21" fmla="*/ 446069 w 600323"/>
                <a:gd name="connsiteY21" fmla="*/ 24207 h 600324"/>
                <a:gd name="connsiteX22" fmla="*/ 395584 w 600323"/>
                <a:gd name="connsiteY22" fmla="*/ 2955 h 600324"/>
                <a:gd name="connsiteX23" fmla="*/ 382899 w 600323"/>
                <a:gd name="connsiteY23" fmla="*/ 8122 h 600324"/>
                <a:gd name="connsiteX24" fmla="*/ 370224 w 600323"/>
                <a:gd name="connsiteY24" fmla="*/ 38229 h 600324"/>
                <a:gd name="connsiteX25" fmla="*/ 338893 w 600323"/>
                <a:gd name="connsiteY25" fmla="*/ 31847 h 600324"/>
                <a:gd name="connsiteX26" fmla="*/ 338893 w 600323"/>
                <a:gd name="connsiteY26" fmla="*/ 9683 h 600324"/>
                <a:gd name="connsiteX27" fmla="*/ 329210 w 600323"/>
                <a:gd name="connsiteY27" fmla="*/ 0 h 600324"/>
                <a:gd name="connsiteX28" fmla="*/ 271114 w 600323"/>
                <a:gd name="connsiteY28" fmla="*/ 0 h 600324"/>
                <a:gd name="connsiteX29" fmla="*/ 261431 w 600323"/>
                <a:gd name="connsiteY29" fmla="*/ 9683 h 600324"/>
                <a:gd name="connsiteX30" fmla="*/ 261431 w 600323"/>
                <a:gd name="connsiteY30" fmla="*/ 31847 h 600324"/>
                <a:gd name="connsiteX31" fmla="*/ 233168 w 600323"/>
                <a:gd name="connsiteY31" fmla="*/ 37473 h 600324"/>
                <a:gd name="connsiteX32" fmla="*/ 220833 w 600323"/>
                <a:gd name="connsiteY32" fmla="*/ 7196 h 600324"/>
                <a:gd name="connsiteX33" fmla="*/ 208214 w 600323"/>
                <a:gd name="connsiteY33" fmla="*/ 1877 h 600324"/>
                <a:gd name="connsiteX34" fmla="*/ 157489 w 600323"/>
                <a:gd name="connsiteY34" fmla="*/ 22542 h 600324"/>
                <a:gd name="connsiteX35" fmla="*/ 152214 w 600323"/>
                <a:gd name="connsiteY35" fmla="*/ 27753 h 600324"/>
                <a:gd name="connsiteX36" fmla="*/ 152171 w 600323"/>
                <a:gd name="connsiteY36" fmla="*/ 35166 h 600324"/>
                <a:gd name="connsiteX37" fmla="*/ 164496 w 600323"/>
                <a:gd name="connsiteY37" fmla="*/ 65424 h 600324"/>
                <a:gd name="connsiteX38" fmla="*/ 136489 w 600323"/>
                <a:gd name="connsiteY38" fmla="*/ 84075 h 600324"/>
                <a:gd name="connsiteX39" fmla="*/ 113346 w 600323"/>
                <a:gd name="connsiteY39" fmla="*/ 60942 h 600324"/>
                <a:gd name="connsiteX40" fmla="*/ 99654 w 600323"/>
                <a:gd name="connsiteY40" fmla="*/ 60942 h 600324"/>
                <a:gd name="connsiteX41" fmla="*/ 60923 w 600323"/>
                <a:gd name="connsiteY41" fmla="*/ 99673 h 600324"/>
                <a:gd name="connsiteX42" fmla="*/ 60923 w 600323"/>
                <a:gd name="connsiteY42" fmla="*/ 113365 h 600324"/>
                <a:gd name="connsiteX43" fmla="*/ 84057 w 600323"/>
                <a:gd name="connsiteY43" fmla="*/ 136497 h 600324"/>
                <a:gd name="connsiteX44" fmla="*/ 67013 w 600323"/>
                <a:gd name="connsiteY44" fmla="*/ 161787 h 600324"/>
                <a:gd name="connsiteX45" fmla="*/ 36891 w 600323"/>
                <a:gd name="connsiteY45" fmla="*/ 149102 h 600324"/>
                <a:gd name="connsiteX46" fmla="*/ 24207 w 600323"/>
                <a:gd name="connsiteY46" fmla="*/ 154275 h 600324"/>
                <a:gd name="connsiteX47" fmla="*/ 2955 w 600323"/>
                <a:gd name="connsiteY47" fmla="*/ 204749 h 600324"/>
                <a:gd name="connsiteX48" fmla="*/ 8122 w 600323"/>
                <a:gd name="connsiteY48" fmla="*/ 217433 h 600324"/>
                <a:gd name="connsiteX49" fmla="*/ 38229 w 600323"/>
                <a:gd name="connsiteY49" fmla="*/ 230119 h 600324"/>
                <a:gd name="connsiteX50" fmla="*/ 31847 w 600323"/>
                <a:gd name="connsiteY50" fmla="*/ 261431 h 600324"/>
                <a:gd name="connsiteX51" fmla="*/ 9683 w 600323"/>
                <a:gd name="connsiteY51" fmla="*/ 261431 h 600324"/>
                <a:gd name="connsiteX52" fmla="*/ 0 w 600323"/>
                <a:gd name="connsiteY52" fmla="*/ 271114 h 600324"/>
                <a:gd name="connsiteX53" fmla="*/ 0 w 600323"/>
                <a:gd name="connsiteY53" fmla="*/ 329210 h 600324"/>
                <a:gd name="connsiteX54" fmla="*/ 9683 w 600323"/>
                <a:gd name="connsiteY54" fmla="*/ 338893 h 600324"/>
                <a:gd name="connsiteX55" fmla="*/ 31847 w 600323"/>
                <a:gd name="connsiteY55" fmla="*/ 338893 h 600324"/>
                <a:gd name="connsiteX56" fmla="*/ 37463 w 600323"/>
                <a:gd name="connsiteY56" fmla="*/ 367156 h 600324"/>
                <a:gd name="connsiteX57" fmla="*/ 7186 w 600323"/>
                <a:gd name="connsiteY57" fmla="*/ 379491 h 600324"/>
                <a:gd name="connsiteX58" fmla="*/ 1905 w 600323"/>
                <a:gd name="connsiteY58" fmla="*/ 384701 h 600324"/>
                <a:gd name="connsiteX59" fmla="*/ 1868 w 600323"/>
                <a:gd name="connsiteY59" fmla="*/ 392110 h 600324"/>
                <a:gd name="connsiteX60" fmla="*/ 22542 w 600323"/>
                <a:gd name="connsiteY60" fmla="*/ 442835 h 600324"/>
                <a:gd name="connsiteX61" fmla="*/ 27753 w 600323"/>
                <a:gd name="connsiteY61" fmla="*/ 448110 h 600324"/>
                <a:gd name="connsiteX62" fmla="*/ 35156 w 600323"/>
                <a:gd name="connsiteY62" fmla="*/ 448153 h 600324"/>
                <a:gd name="connsiteX63" fmla="*/ 65415 w 600323"/>
                <a:gd name="connsiteY63" fmla="*/ 435828 h 600324"/>
                <a:gd name="connsiteX64" fmla="*/ 84066 w 600323"/>
                <a:gd name="connsiteY64" fmla="*/ 463835 h 600324"/>
                <a:gd name="connsiteX65" fmla="*/ 60933 w 600323"/>
                <a:gd name="connsiteY65" fmla="*/ 486979 h 600324"/>
                <a:gd name="connsiteX66" fmla="*/ 60933 w 600323"/>
                <a:gd name="connsiteY66" fmla="*/ 500670 h 600324"/>
                <a:gd name="connsiteX67" fmla="*/ 99663 w 600323"/>
                <a:gd name="connsiteY67" fmla="*/ 539401 h 600324"/>
                <a:gd name="connsiteX68" fmla="*/ 113355 w 600323"/>
                <a:gd name="connsiteY68" fmla="*/ 539401 h 600324"/>
                <a:gd name="connsiteX69" fmla="*/ 136497 w 600323"/>
                <a:gd name="connsiteY69" fmla="*/ 516268 h 600324"/>
                <a:gd name="connsiteX70" fmla="*/ 161778 w 600323"/>
                <a:gd name="connsiteY70" fmla="*/ 533312 h 600324"/>
                <a:gd name="connsiteX71" fmla="*/ 149084 w 600323"/>
                <a:gd name="connsiteY71" fmla="*/ 563433 h 600324"/>
                <a:gd name="connsiteX72" fmla="*/ 154255 w 600323"/>
                <a:gd name="connsiteY72" fmla="*/ 576117 h 600324"/>
                <a:gd name="connsiteX73" fmla="*/ 204740 w 600323"/>
                <a:gd name="connsiteY73" fmla="*/ 597370 h 600324"/>
                <a:gd name="connsiteX74" fmla="*/ 212148 w 600323"/>
                <a:gd name="connsiteY74" fmla="*/ 597412 h 600324"/>
                <a:gd name="connsiteX75" fmla="*/ 217425 w 600323"/>
                <a:gd name="connsiteY75" fmla="*/ 592202 h 600324"/>
                <a:gd name="connsiteX76" fmla="*/ 230100 w 600323"/>
                <a:gd name="connsiteY76" fmla="*/ 562095 h 600324"/>
                <a:gd name="connsiteX77" fmla="*/ 261431 w 600323"/>
                <a:gd name="connsiteY77" fmla="*/ 568486 h 600324"/>
                <a:gd name="connsiteX78" fmla="*/ 261431 w 600323"/>
                <a:gd name="connsiteY78" fmla="*/ 590641 h 600324"/>
                <a:gd name="connsiteX79" fmla="*/ 271114 w 600323"/>
                <a:gd name="connsiteY79" fmla="*/ 600324 h 600324"/>
                <a:gd name="connsiteX80" fmla="*/ 329210 w 600323"/>
                <a:gd name="connsiteY80" fmla="*/ 600324 h 600324"/>
                <a:gd name="connsiteX81" fmla="*/ 338893 w 600323"/>
                <a:gd name="connsiteY81" fmla="*/ 590641 h 600324"/>
                <a:gd name="connsiteX82" fmla="*/ 338893 w 600323"/>
                <a:gd name="connsiteY82" fmla="*/ 568478 h 600324"/>
                <a:gd name="connsiteX83" fmla="*/ 367156 w 600323"/>
                <a:gd name="connsiteY83" fmla="*/ 562861 h 600324"/>
                <a:gd name="connsiteX84" fmla="*/ 379491 w 600323"/>
                <a:gd name="connsiteY84" fmla="*/ 593137 h 600324"/>
                <a:gd name="connsiteX85" fmla="*/ 384701 w 600323"/>
                <a:gd name="connsiteY85" fmla="*/ 598419 h 600324"/>
                <a:gd name="connsiteX86" fmla="*/ 392110 w 600323"/>
                <a:gd name="connsiteY86" fmla="*/ 598456 h 600324"/>
                <a:gd name="connsiteX87" fmla="*/ 442835 w 600323"/>
                <a:gd name="connsiteY87" fmla="*/ 577782 h 600324"/>
                <a:gd name="connsiteX88" fmla="*/ 448110 w 600323"/>
                <a:gd name="connsiteY88" fmla="*/ 572571 h 600324"/>
                <a:gd name="connsiteX89" fmla="*/ 448153 w 600323"/>
                <a:gd name="connsiteY89" fmla="*/ 565168 h 600324"/>
                <a:gd name="connsiteX90" fmla="*/ 435828 w 600323"/>
                <a:gd name="connsiteY90" fmla="*/ 534909 h 600324"/>
                <a:gd name="connsiteX91" fmla="*/ 463835 w 600323"/>
                <a:gd name="connsiteY91" fmla="*/ 516258 h 600324"/>
                <a:gd name="connsiteX92" fmla="*/ 486979 w 600323"/>
                <a:gd name="connsiteY92" fmla="*/ 539391 h 600324"/>
                <a:gd name="connsiteX93" fmla="*/ 500670 w 600323"/>
                <a:gd name="connsiteY93" fmla="*/ 539391 h 600324"/>
                <a:gd name="connsiteX94" fmla="*/ 539401 w 600323"/>
                <a:gd name="connsiteY94" fmla="*/ 500661 h 600324"/>
                <a:gd name="connsiteX95" fmla="*/ 539401 w 600323"/>
                <a:gd name="connsiteY95" fmla="*/ 486969 h 600324"/>
                <a:gd name="connsiteX96" fmla="*/ 516268 w 600323"/>
                <a:gd name="connsiteY96" fmla="*/ 463827 h 600324"/>
                <a:gd name="connsiteX97" fmla="*/ 533312 w 600323"/>
                <a:gd name="connsiteY97" fmla="*/ 438546 h 600324"/>
                <a:gd name="connsiteX98" fmla="*/ 563433 w 600323"/>
                <a:gd name="connsiteY98" fmla="*/ 451240 h 600324"/>
                <a:gd name="connsiteX99" fmla="*/ 576117 w 600323"/>
                <a:gd name="connsiteY99" fmla="*/ 446069 h 600324"/>
                <a:gd name="connsiteX100" fmla="*/ 597370 w 600323"/>
                <a:gd name="connsiteY100" fmla="*/ 395584 h 600324"/>
                <a:gd name="connsiteX101" fmla="*/ 597412 w 600323"/>
                <a:gd name="connsiteY101" fmla="*/ 388176 h 600324"/>
                <a:gd name="connsiteX102" fmla="*/ 592202 w 600323"/>
                <a:gd name="connsiteY102" fmla="*/ 382899 h 600324"/>
                <a:gd name="connsiteX103" fmla="*/ 562095 w 600323"/>
                <a:gd name="connsiteY103" fmla="*/ 370224 h 600324"/>
                <a:gd name="connsiteX104" fmla="*/ 568486 w 600323"/>
                <a:gd name="connsiteY104" fmla="*/ 338893 h 600324"/>
                <a:gd name="connsiteX105" fmla="*/ 546682 w 600323"/>
                <a:gd name="connsiteY105" fmla="*/ 384748 h 600324"/>
                <a:gd name="connsiteX106" fmla="*/ 575758 w 600323"/>
                <a:gd name="connsiteY106" fmla="*/ 396988 h 600324"/>
                <a:gd name="connsiteX107" fmla="*/ 562019 w 600323"/>
                <a:gd name="connsiteY107" fmla="*/ 429630 h 600324"/>
                <a:gd name="connsiteX108" fmla="*/ 532915 w 600323"/>
                <a:gd name="connsiteY108" fmla="*/ 417370 h 600324"/>
                <a:gd name="connsiteX109" fmla="*/ 520683 w 600323"/>
                <a:gd name="connsiteY109" fmla="*/ 421611 h 600324"/>
                <a:gd name="connsiteX110" fmla="*/ 495819 w 600323"/>
                <a:gd name="connsiteY110" fmla="*/ 458512 h 600324"/>
                <a:gd name="connsiteX111" fmla="*/ 496496 w 600323"/>
                <a:gd name="connsiteY111" fmla="*/ 471456 h 600324"/>
                <a:gd name="connsiteX112" fmla="*/ 518854 w 600323"/>
                <a:gd name="connsiteY112" fmla="*/ 493815 h 600324"/>
                <a:gd name="connsiteX113" fmla="*/ 493815 w 600323"/>
                <a:gd name="connsiteY113" fmla="*/ 518854 h 600324"/>
                <a:gd name="connsiteX114" fmla="*/ 471456 w 600323"/>
                <a:gd name="connsiteY114" fmla="*/ 496496 h 600324"/>
                <a:gd name="connsiteX115" fmla="*/ 458512 w 600323"/>
                <a:gd name="connsiteY115" fmla="*/ 495819 h 600324"/>
                <a:gd name="connsiteX116" fmla="*/ 419044 w 600323"/>
                <a:gd name="connsiteY116" fmla="*/ 522097 h 600324"/>
                <a:gd name="connsiteX117" fmla="*/ 414662 w 600323"/>
                <a:gd name="connsiteY117" fmla="*/ 534281 h 600324"/>
                <a:gd name="connsiteX118" fmla="*/ 426562 w 600323"/>
                <a:gd name="connsiteY118" fmla="*/ 563513 h 600324"/>
                <a:gd name="connsiteX119" fmla="*/ 393764 w 600323"/>
                <a:gd name="connsiteY119" fmla="*/ 576874 h 600324"/>
                <a:gd name="connsiteX120" fmla="*/ 381854 w 600323"/>
                <a:gd name="connsiteY120" fmla="*/ 547623 h 600324"/>
                <a:gd name="connsiteX121" fmla="*/ 370205 w 600323"/>
                <a:gd name="connsiteY121" fmla="*/ 541968 h 600324"/>
                <a:gd name="connsiteX122" fmla="*/ 328146 w 600323"/>
                <a:gd name="connsiteY122" fmla="*/ 550323 h 600324"/>
                <a:gd name="connsiteX123" fmla="*/ 319527 w 600323"/>
                <a:gd name="connsiteY123" fmla="*/ 559949 h 600324"/>
                <a:gd name="connsiteX124" fmla="*/ 319527 w 600323"/>
                <a:gd name="connsiteY124" fmla="*/ 580959 h 600324"/>
                <a:gd name="connsiteX125" fmla="*/ 280797 w 600323"/>
                <a:gd name="connsiteY125" fmla="*/ 580959 h 600324"/>
                <a:gd name="connsiteX126" fmla="*/ 280797 w 600323"/>
                <a:gd name="connsiteY126" fmla="*/ 559949 h 600324"/>
                <a:gd name="connsiteX127" fmla="*/ 272168 w 600323"/>
                <a:gd name="connsiteY127" fmla="*/ 550323 h 600324"/>
                <a:gd name="connsiteX128" fmla="*/ 227292 w 600323"/>
                <a:gd name="connsiteY128" fmla="*/ 541174 h 600324"/>
                <a:gd name="connsiteX129" fmla="*/ 215566 w 600323"/>
                <a:gd name="connsiteY129" fmla="*/ 546682 h 600324"/>
                <a:gd name="connsiteX130" fmla="*/ 203336 w 600323"/>
                <a:gd name="connsiteY130" fmla="*/ 575758 h 600324"/>
                <a:gd name="connsiteX131" fmla="*/ 170694 w 600323"/>
                <a:gd name="connsiteY131" fmla="*/ 562019 h 600324"/>
                <a:gd name="connsiteX132" fmla="*/ 182954 w 600323"/>
                <a:gd name="connsiteY132" fmla="*/ 532915 h 600324"/>
                <a:gd name="connsiteX133" fmla="*/ 178713 w 600323"/>
                <a:gd name="connsiteY133" fmla="*/ 520683 h 600324"/>
                <a:gd name="connsiteX134" fmla="*/ 141812 w 600323"/>
                <a:gd name="connsiteY134" fmla="*/ 495819 h 600324"/>
                <a:gd name="connsiteX135" fmla="*/ 128868 w 600323"/>
                <a:gd name="connsiteY135" fmla="*/ 496496 h 600324"/>
                <a:gd name="connsiteX136" fmla="*/ 106509 w 600323"/>
                <a:gd name="connsiteY136" fmla="*/ 518854 h 600324"/>
                <a:gd name="connsiteX137" fmla="*/ 81470 w 600323"/>
                <a:gd name="connsiteY137" fmla="*/ 493815 h 600324"/>
                <a:gd name="connsiteX138" fmla="*/ 103828 w 600323"/>
                <a:gd name="connsiteY138" fmla="*/ 471456 h 600324"/>
                <a:gd name="connsiteX139" fmla="*/ 104505 w 600323"/>
                <a:gd name="connsiteY139" fmla="*/ 458512 h 600324"/>
                <a:gd name="connsiteX140" fmla="*/ 78227 w 600323"/>
                <a:gd name="connsiteY140" fmla="*/ 419044 h 600324"/>
                <a:gd name="connsiteX141" fmla="*/ 66043 w 600323"/>
                <a:gd name="connsiteY141" fmla="*/ 414662 h 600324"/>
                <a:gd name="connsiteX142" fmla="*/ 36811 w 600323"/>
                <a:gd name="connsiteY142" fmla="*/ 426562 h 600324"/>
                <a:gd name="connsiteX143" fmla="*/ 23450 w 600323"/>
                <a:gd name="connsiteY143" fmla="*/ 393764 h 600324"/>
                <a:gd name="connsiteX144" fmla="*/ 52701 w 600323"/>
                <a:gd name="connsiteY144" fmla="*/ 381854 h 600324"/>
                <a:gd name="connsiteX145" fmla="*/ 58356 w 600323"/>
                <a:gd name="connsiteY145" fmla="*/ 370205 h 600324"/>
                <a:gd name="connsiteX146" fmla="*/ 50002 w 600323"/>
                <a:gd name="connsiteY146" fmla="*/ 328146 h 600324"/>
                <a:gd name="connsiteX147" fmla="*/ 40376 w 600323"/>
                <a:gd name="connsiteY147" fmla="*/ 319527 h 600324"/>
                <a:gd name="connsiteX148" fmla="*/ 19365 w 600323"/>
                <a:gd name="connsiteY148" fmla="*/ 319527 h 600324"/>
                <a:gd name="connsiteX149" fmla="*/ 19365 w 600323"/>
                <a:gd name="connsiteY149" fmla="*/ 280797 h 600324"/>
                <a:gd name="connsiteX150" fmla="*/ 40376 w 600323"/>
                <a:gd name="connsiteY150" fmla="*/ 280797 h 600324"/>
                <a:gd name="connsiteX151" fmla="*/ 50002 w 600323"/>
                <a:gd name="connsiteY151" fmla="*/ 272178 h 600324"/>
                <a:gd name="connsiteX152" fmla="*/ 59150 w 600323"/>
                <a:gd name="connsiteY152" fmla="*/ 227301 h 600324"/>
                <a:gd name="connsiteX153" fmla="*/ 53642 w 600323"/>
                <a:gd name="connsiteY153" fmla="*/ 215585 h 600324"/>
                <a:gd name="connsiteX154" fmla="*/ 24566 w 600323"/>
                <a:gd name="connsiteY154" fmla="*/ 203336 h 600324"/>
                <a:gd name="connsiteX155" fmla="*/ 38305 w 600323"/>
                <a:gd name="connsiteY155" fmla="*/ 170704 h 600324"/>
                <a:gd name="connsiteX156" fmla="*/ 67410 w 600323"/>
                <a:gd name="connsiteY156" fmla="*/ 182954 h 600324"/>
                <a:gd name="connsiteX157" fmla="*/ 79650 w 600323"/>
                <a:gd name="connsiteY157" fmla="*/ 178703 h 600324"/>
                <a:gd name="connsiteX158" fmla="*/ 104505 w 600323"/>
                <a:gd name="connsiteY158" fmla="*/ 141802 h 600324"/>
                <a:gd name="connsiteX159" fmla="*/ 103828 w 600323"/>
                <a:gd name="connsiteY159" fmla="*/ 128868 h 600324"/>
                <a:gd name="connsiteX160" fmla="*/ 81470 w 600323"/>
                <a:gd name="connsiteY160" fmla="*/ 106509 h 600324"/>
                <a:gd name="connsiteX161" fmla="*/ 106509 w 600323"/>
                <a:gd name="connsiteY161" fmla="*/ 81470 h 600324"/>
                <a:gd name="connsiteX162" fmla="*/ 128868 w 600323"/>
                <a:gd name="connsiteY162" fmla="*/ 103828 h 600324"/>
                <a:gd name="connsiteX163" fmla="*/ 141812 w 600323"/>
                <a:gd name="connsiteY163" fmla="*/ 104505 h 600324"/>
                <a:gd name="connsiteX164" fmla="*/ 181280 w 600323"/>
                <a:gd name="connsiteY164" fmla="*/ 78237 h 600324"/>
                <a:gd name="connsiteX165" fmla="*/ 185662 w 600323"/>
                <a:gd name="connsiteY165" fmla="*/ 66043 h 600324"/>
                <a:gd name="connsiteX166" fmla="*/ 173762 w 600323"/>
                <a:gd name="connsiteY166" fmla="*/ 36825 h 600324"/>
                <a:gd name="connsiteX167" fmla="*/ 206560 w 600323"/>
                <a:gd name="connsiteY167" fmla="*/ 23460 h 600324"/>
                <a:gd name="connsiteX168" fmla="*/ 218479 w 600323"/>
                <a:gd name="connsiteY168" fmla="*/ 52711 h 600324"/>
                <a:gd name="connsiteX169" fmla="*/ 230129 w 600323"/>
                <a:gd name="connsiteY169" fmla="*/ 58356 h 600324"/>
                <a:gd name="connsiteX170" fmla="*/ 272178 w 600323"/>
                <a:gd name="connsiteY170" fmla="*/ 50002 h 600324"/>
                <a:gd name="connsiteX171" fmla="*/ 280797 w 600323"/>
                <a:gd name="connsiteY171" fmla="*/ 40376 h 600324"/>
                <a:gd name="connsiteX172" fmla="*/ 280797 w 600323"/>
                <a:gd name="connsiteY172" fmla="*/ 19365 h 600324"/>
                <a:gd name="connsiteX173" fmla="*/ 319527 w 600323"/>
                <a:gd name="connsiteY173" fmla="*/ 19365 h 600324"/>
                <a:gd name="connsiteX174" fmla="*/ 319527 w 600323"/>
                <a:gd name="connsiteY174" fmla="*/ 40376 h 600324"/>
                <a:gd name="connsiteX175" fmla="*/ 328156 w 600323"/>
                <a:gd name="connsiteY175" fmla="*/ 50002 h 600324"/>
                <a:gd name="connsiteX176" fmla="*/ 373032 w 600323"/>
                <a:gd name="connsiteY176" fmla="*/ 59160 h 600324"/>
                <a:gd name="connsiteX177" fmla="*/ 384758 w 600323"/>
                <a:gd name="connsiteY177" fmla="*/ 53652 h 600324"/>
                <a:gd name="connsiteX178" fmla="*/ 396988 w 600323"/>
                <a:gd name="connsiteY178" fmla="*/ 24575 h 600324"/>
                <a:gd name="connsiteX179" fmla="*/ 429630 w 600323"/>
                <a:gd name="connsiteY179" fmla="*/ 38314 h 600324"/>
                <a:gd name="connsiteX180" fmla="*/ 417370 w 600323"/>
                <a:gd name="connsiteY180" fmla="*/ 67400 h 600324"/>
                <a:gd name="connsiteX181" fmla="*/ 421611 w 600323"/>
                <a:gd name="connsiteY181" fmla="*/ 79641 h 600324"/>
                <a:gd name="connsiteX182" fmla="*/ 458512 w 600323"/>
                <a:gd name="connsiteY182" fmla="*/ 104505 h 600324"/>
                <a:gd name="connsiteX183" fmla="*/ 471456 w 600323"/>
                <a:gd name="connsiteY183" fmla="*/ 103828 h 600324"/>
                <a:gd name="connsiteX184" fmla="*/ 493815 w 600323"/>
                <a:gd name="connsiteY184" fmla="*/ 81470 h 600324"/>
                <a:gd name="connsiteX185" fmla="*/ 518854 w 600323"/>
                <a:gd name="connsiteY185" fmla="*/ 106509 h 600324"/>
                <a:gd name="connsiteX186" fmla="*/ 496496 w 600323"/>
                <a:gd name="connsiteY186" fmla="*/ 128868 h 600324"/>
                <a:gd name="connsiteX187" fmla="*/ 495819 w 600323"/>
                <a:gd name="connsiteY187" fmla="*/ 141802 h 600324"/>
                <a:gd name="connsiteX188" fmla="*/ 522097 w 600323"/>
                <a:gd name="connsiteY188" fmla="*/ 181280 h 600324"/>
                <a:gd name="connsiteX189" fmla="*/ 534281 w 600323"/>
                <a:gd name="connsiteY189" fmla="*/ 185662 h 600324"/>
                <a:gd name="connsiteX190" fmla="*/ 563513 w 600323"/>
                <a:gd name="connsiteY190" fmla="*/ 173754 h 600324"/>
                <a:gd name="connsiteX191" fmla="*/ 576874 w 600323"/>
                <a:gd name="connsiteY191" fmla="*/ 206550 h 600324"/>
                <a:gd name="connsiteX192" fmla="*/ 547623 w 600323"/>
                <a:gd name="connsiteY192" fmla="*/ 218460 h 600324"/>
                <a:gd name="connsiteX193" fmla="*/ 541968 w 600323"/>
                <a:gd name="connsiteY193" fmla="*/ 230119 h 600324"/>
                <a:gd name="connsiteX194" fmla="*/ 550323 w 600323"/>
                <a:gd name="connsiteY194" fmla="*/ 272178 h 600324"/>
                <a:gd name="connsiteX195" fmla="*/ 559949 w 600323"/>
                <a:gd name="connsiteY195" fmla="*/ 280797 h 600324"/>
                <a:gd name="connsiteX196" fmla="*/ 580959 w 600323"/>
                <a:gd name="connsiteY196" fmla="*/ 280797 h 600324"/>
                <a:gd name="connsiteX197" fmla="*/ 580959 w 600323"/>
                <a:gd name="connsiteY197" fmla="*/ 319527 h 600324"/>
                <a:gd name="connsiteX198" fmla="*/ 559949 w 600323"/>
                <a:gd name="connsiteY198" fmla="*/ 319527 h 600324"/>
                <a:gd name="connsiteX199" fmla="*/ 550323 w 600323"/>
                <a:gd name="connsiteY199" fmla="*/ 328156 h 600324"/>
                <a:gd name="connsiteX200" fmla="*/ 541174 w 600323"/>
                <a:gd name="connsiteY200" fmla="*/ 373032 h 600324"/>
                <a:gd name="connsiteX201" fmla="*/ 546682 w 600323"/>
                <a:gd name="connsiteY201" fmla="*/ 384748 h 6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600323" h="600324">
                  <a:moveTo>
                    <a:pt x="590641" y="338893"/>
                  </a:moveTo>
                  <a:cubicBezTo>
                    <a:pt x="595998" y="338893"/>
                    <a:pt x="600324" y="334567"/>
                    <a:pt x="600324" y="329210"/>
                  </a:cubicBezTo>
                  <a:lnTo>
                    <a:pt x="600324" y="271114"/>
                  </a:lnTo>
                  <a:cubicBezTo>
                    <a:pt x="600324" y="265772"/>
                    <a:pt x="595998" y="261431"/>
                    <a:pt x="590641" y="261431"/>
                  </a:cubicBezTo>
                  <a:lnTo>
                    <a:pt x="568478" y="261431"/>
                  </a:lnTo>
                  <a:cubicBezTo>
                    <a:pt x="567111" y="251962"/>
                    <a:pt x="565234" y="242510"/>
                    <a:pt x="562861" y="233168"/>
                  </a:cubicBezTo>
                  <a:lnTo>
                    <a:pt x="593137" y="220833"/>
                  </a:lnTo>
                  <a:cubicBezTo>
                    <a:pt x="595520" y="219864"/>
                    <a:pt x="597412" y="217987"/>
                    <a:pt x="598419" y="215623"/>
                  </a:cubicBezTo>
                  <a:cubicBezTo>
                    <a:pt x="599411" y="213249"/>
                    <a:pt x="599426" y="210588"/>
                    <a:pt x="598456" y="208205"/>
                  </a:cubicBezTo>
                  <a:lnTo>
                    <a:pt x="577782" y="157480"/>
                  </a:lnTo>
                  <a:cubicBezTo>
                    <a:pt x="575758" y="152530"/>
                    <a:pt x="570085" y="150148"/>
                    <a:pt x="565168" y="152162"/>
                  </a:cubicBezTo>
                  <a:lnTo>
                    <a:pt x="534900" y="164486"/>
                  </a:lnTo>
                  <a:cubicBezTo>
                    <a:pt x="529292" y="154813"/>
                    <a:pt x="523047" y="145443"/>
                    <a:pt x="516258" y="136479"/>
                  </a:cubicBezTo>
                  <a:lnTo>
                    <a:pt x="539391" y="113346"/>
                  </a:lnTo>
                  <a:cubicBezTo>
                    <a:pt x="543178" y="109559"/>
                    <a:pt x="543178" y="103441"/>
                    <a:pt x="539391" y="99654"/>
                  </a:cubicBezTo>
                  <a:lnTo>
                    <a:pt x="500661" y="60923"/>
                  </a:lnTo>
                  <a:cubicBezTo>
                    <a:pt x="496873" y="57136"/>
                    <a:pt x="490756" y="57136"/>
                    <a:pt x="486969" y="60923"/>
                  </a:cubicBezTo>
                  <a:lnTo>
                    <a:pt x="463827" y="84057"/>
                  </a:lnTo>
                  <a:cubicBezTo>
                    <a:pt x="455722" y="77906"/>
                    <a:pt x="447260" y="72204"/>
                    <a:pt x="438546" y="67013"/>
                  </a:cubicBezTo>
                  <a:lnTo>
                    <a:pt x="451240" y="36891"/>
                  </a:lnTo>
                  <a:cubicBezTo>
                    <a:pt x="452238" y="34518"/>
                    <a:pt x="452247" y="31856"/>
                    <a:pt x="451278" y="29473"/>
                  </a:cubicBezTo>
                  <a:cubicBezTo>
                    <a:pt x="450310" y="27091"/>
                    <a:pt x="448442" y="25204"/>
                    <a:pt x="446069" y="24207"/>
                  </a:cubicBezTo>
                  <a:lnTo>
                    <a:pt x="395584" y="2955"/>
                  </a:lnTo>
                  <a:cubicBezTo>
                    <a:pt x="390714" y="898"/>
                    <a:pt x="384980" y="3187"/>
                    <a:pt x="382899" y="8122"/>
                  </a:cubicBezTo>
                  <a:lnTo>
                    <a:pt x="370224" y="38229"/>
                  </a:lnTo>
                  <a:cubicBezTo>
                    <a:pt x="359941" y="35497"/>
                    <a:pt x="349455" y="33355"/>
                    <a:pt x="338893" y="31847"/>
                  </a:cubicBezTo>
                  <a:lnTo>
                    <a:pt x="338893" y="9683"/>
                  </a:lnTo>
                  <a:cubicBezTo>
                    <a:pt x="338893" y="4340"/>
                    <a:pt x="334567" y="0"/>
                    <a:pt x="329210" y="0"/>
                  </a:cubicBezTo>
                  <a:lnTo>
                    <a:pt x="271114" y="0"/>
                  </a:lnTo>
                  <a:cubicBezTo>
                    <a:pt x="265757" y="0"/>
                    <a:pt x="261431" y="4340"/>
                    <a:pt x="261431" y="9683"/>
                  </a:cubicBezTo>
                  <a:lnTo>
                    <a:pt x="261431" y="31847"/>
                  </a:lnTo>
                  <a:cubicBezTo>
                    <a:pt x="251962" y="33213"/>
                    <a:pt x="242510" y="35090"/>
                    <a:pt x="233168" y="37473"/>
                  </a:cubicBezTo>
                  <a:lnTo>
                    <a:pt x="220833" y="7196"/>
                  </a:lnTo>
                  <a:cubicBezTo>
                    <a:pt x="218810" y="2236"/>
                    <a:pt x="213137" y="-137"/>
                    <a:pt x="208214" y="1877"/>
                  </a:cubicBezTo>
                  <a:lnTo>
                    <a:pt x="157489" y="22542"/>
                  </a:lnTo>
                  <a:cubicBezTo>
                    <a:pt x="155106" y="23512"/>
                    <a:pt x="153221" y="25389"/>
                    <a:pt x="152214" y="27753"/>
                  </a:cubicBezTo>
                  <a:cubicBezTo>
                    <a:pt x="151216" y="30121"/>
                    <a:pt x="151207" y="32788"/>
                    <a:pt x="152171" y="35166"/>
                  </a:cubicBezTo>
                  <a:lnTo>
                    <a:pt x="164496" y="65424"/>
                  </a:lnTo>
                  <a:cubicBezTo>
                    <a:pt x="154838" y="71022"/>
                    <a:pt x="145462" y="77267"/>
                    <a:pt x="136489" y="84075"/>
                  </a:cubicBezTo>
                  <a:lnTo>
                    <a:pt x="113346" y="60942"/>
                  </a:lnTo>
                  <a:cubicBezTo>
                    <a:pt x="109559" y="57155"/>
                    <a:pt x="103441" y="57155"/>
                    <a:pt x="99654" y="60942"/>
                  </a:cubicBezTo>
                  <a:lnTo>
                    <a:pt x="60923" y="99673"/>
                  </a:lnTo>
                  <a:cubicBezTo>
                    <a:pt x="57136" y="103460"/>
                    <a:pt x="57136" y="109578"/>
                    <a:pt x="60923" y="113365"/>
                  </a:cubicBezTo>
                  <a:lnTo>
                    <a:pt x="84057" y="136497"/>
                  </a:lnTo>
                  <a:cubicBezTo>
                    <a:pt x="77906" y="144610"/>
                    <a:pt x="72204" y="153074"/>
                    <a:pt x="67013" y="161787"/>
                  </a:cubicBezTo>
                  <a:lnTo>
                    <a:pt x="36891" y="149102"/>
                  </a:lnTo>
                  <a:cubicBezTo>
                    <a:pt x="32012" y="147050"/>
                    <a:pt x="26287" y="149334"/>
                    <a:pt x="24207" y="154275"/>
                  </a:cubicBezTo>
                  <a:lnTo>
                    <a:pt x="2955" y="204749"/>
                  </a:lnTo>
                  <a:cubicBezTo>
                    <a:pt x="879" y="209675"/>
                    <a:pt x="3187" y="215354"/>
                    <a:pt x="8122" y="217433"/>
                  </a:cubicBezTo>
                  <a:lnTo>
                    <a:pt x="38229" y="230119"/>
                  </a:lnTo>
                  <a:cubicBezTo>
                    <a:pt x="35497" y="240383"/>
                    <a:pt x="33355" y="250869"/>
                    <a:pt x="31847" y="261431"/>
                  </a:cubicBezTo>
                  <a:lnTo>
                    <a:pt x="9683" y="261431"/>
                  </a:lnTo>
                  <a:cubicBezTo>
                    <a:pt x="4326" y="261431"/>
                    <a:pt x="0" y="265772"/>
                    <a:pt x="0" y="271114"/>
                  </a:cubicBezTo>
                  <a:lnTo>
                    <a:pt x="0" y="329210"/>
                  </a:lnTo>
                  <a:cubicBezTo>
                    <a:pt x="0" y="334567"/>
                    <a:pt x="4326" y="338893"/>
                    <a:pt x="9683" y="338893"/>
                  </a:cubicBezTo>
                  <a:lnTo>
                    <a:pt x="31847" y="338893"/>
                  </a:lnTo>
                  <a:cubicBezTo>
                    <a:pt x="33213" y="348362"/>
                    <a:pt x="35090" y="357814"/>
                    <a:pt x="37463" y="367156"/>
                  </a:cubicBezTo>
                  <a:lnTo>
                    <a:pt x="7186" y="379491"/>
                  </a:lnTo>
                  <a:cubicBezTo>
                    <a:pt x="4803" y="380460"/>
                    <a:pt x="2912" y="382328"/>
                    <a:pt x="1905" y="384701"/>
                  </a:cubicBezTo>
                  <a:cubicBezTo>
                    <a:pt x="912" y="387065"/>
                    <a:pt x="898" y="389736"/>
                    <a:pt x="1868" y="392110"/>
                  </a:cubicBezTo>
                  <a:lnTo>
                    <a:pt x="22542" y="442835"/>
                  </a:lnTo>
                  <a:cubicBezTo>
                    <a:pt x="23512" y="445218"/>
                    <a:pt x="25379" y="447103"/>
                    <a:pt x="27753" y="448110"/>
                  </a:cubicBezTo>
                  <a:cubicBezTo>
                    <a:pt x="30121" y="449117"/>
                    <a:pt x="32797" y="449127"/>
                    <a:pt x="35156" y="448153"/>
                  </a:cubicBezTo>
                  <a:lnTo>
                    <a:pt x="65415" y="435828"/>
                  </a:lnTo>
                  <a:cubicBezTo>
                    <a:pt x="71022" y="445496"/>
                    <a:pt x="77267" y="454871"/>
                    <a:pt x="84066" y="463835"/>
                  </a:cubicBezTo>
                  <a:lnTo>
                    <a:pt x="60933" y="486979"/>
                  </a:lnTo>
                  <a:cubicBezTo>
                    <a:pt x="57146" y="490765"/>
                    <a:pt x="57146" y="496883"/>
                    <a:pt x="60933" y="500670"/>
                  </a:cubicBezTo>
                  <a:lnTo>
                    <a:pt x="99663" y="539401"/>
                  </a:lnTo>
                  <a:cubicBezTo>
                    <a:pt x="103450" y="543188"/>
                    <a:pt x="109568" y="543188"/>
                    <a:pt x="113355" y="539401"/>
                  </a:cubicBezTo>
                  <a:lnTo>
                    <a:pt x="136497" y="516268"/>
                  </a:lnTo>
                  <a:cubicBezTo>
                    <a:pt x="144602" y="522419"/>
                    <a:pt x="153064" y="528121"/>
                    <a:pt x="161778" y="533312"/>
                  </a:cubicBezTo>
                  <a:lnTo>
                    <a:pt x="149084" y="563433"/>
                  </a:lnTo>
                  <a:cubicBezTo>
                    <a:pt x="147013" y="568364"/>
                    <a:pt x="149315" y="574037"/>
                    <a:pt x="154255" y="576117"/>
                  </a:cubicBezTo>
                  <a:lnTo>
                    <a:pt x="204740" y="597370"/>
                  </a:lnTo>
                  <a:cubicBezTo>
                    <a:pt x="207113" y="598357"/>
                    <a:pt x="209775" y="598385"/>
                    <a:pt x="212148" y="597412"/>
                  </a:cubicBezTo>
                  <a:cubicBezTo>
                    <a:pt x="214526" y="596442"/>
                    <a:pt x="216418" y="594570"/>
                    <a:pt x="217425" y="592202"/>
                  </a:cubicBezTo>
                  <a:lnTo>
                    <a:pt x="230100" y="562095"/>
                  </a:lnTo>
                  <a:cubicBezTo>
                    <a:pt x="240383" y="564837"/>
                    <a:pt x="250879" y="566978"/>
                    <a:pt x="261431" y="568486"/>
                  </a:cubicBezTo>
                  <a:lnTo>
                    <a:pt x="261431" y="590641"/>
                  </a:lnTo>
                  <a:cubicBezTo>
                    <a:pt x="261431" y="595998"/>
                    <a:pt x="265757" y="600324"/>
                    <a:pt x="271114" y="600324"/>
                  </a:cubicBezTo>
                  <a:lnTo>
                    <a:pt x="329210" y="600324"/>
                  </a:lnTo>
                  <a:cubicBezTo>
                    <a:pt x="334567" y="600324"/>
                    <a:pt x="338893" y="595998"/>
                    <a:pt x="338893" y="590641"/>
                  </a:cubicBezTo>
                  <a:lnTo>
                    <a:pt x="338893" y="568478"/>
                  </a:lnTo>
                  <a:cubicBezTo>
                    <a:pt x="348362" y="567111"/>
                    <a:pt x="357814" y="565234"/>
                    <a:pt x="367156" y="562861"/>
                  </a:cubicBezTo>
                  <a:lnTo>
                    <a:pt x="379491" y="593137"/>
                  </a:lnTo>
                  <a:cubicBezTo>
                    <a:pt x="380460" y="595520"/>
                    <a:pt x="382328" y="597412"/>
                    <a:pt x="384701" y="598419"/>
                  </a:cubicBezTo>
                  <a:cubicBezTo>
                    <a:pt x="387075" y="599411"/>
                    <a:pt x="389746" y="599436"/>
                    <a:pt x="392110" y="598456"/>
                  </a:cubicBezTo>
                  <a:lnTo>
                    <a:pt x="442835" y="577782"/>
                  </a:lnTo>
                  <a:cubicBezTo>
                    <a:pt x="445218" y="576812"/>
                    <a:pt x="447103" y="574945"/>
                    <a:pt x="448110" y="572571"/>
                  </a:cubicBezTo>
                  <a:cubicBezTo>
                    <a:pt x="449108" y="570212"/>
                    <a:pt x="449117" y="567536"/>
                    <a:pt x="448153" y="565168"/>
                  </a:cubicBezTo>
                  <a:lnTo>
                    <a:pt x="435828" y="534909"/>
                  </a:lnTo>
                  <a:cubicBezTo>
                    <a:pt x="445496" y="529302"/>
                    <a:pt x="454871" y="523057"/>
                    <a:pt x="463835" y="516258"/>
                  </a:cubicBezTo>
                  <a:lnTo>
                    <a:pt x="486979" y="539391"/>
                  </a:lnTo>
                  <a:cubicBezTo>
                    <a:pt x="490765" y="543178"/>
                    <a:pt x="496883" y="543178"/>
                    <a:pt x="500670" y="539391"/>
                  </a:cubicBezTo>
                  <a:lnTo>
                    <a:pt x="539401" y="500661"/>
                  </a:lnTo>
                  <a:cubicBezTo>
                    <a:pt x="543188" y="496873"/>
                    <a:pt x="543188" y="490756"/>
                    <a:pt x="539401" y="486969"/>
                  </a:cubicBezTo>
                  <a:lnTo>
                    <a:pt x="516268" y="463827"/>
                  </a:lnTo>
                  <a:cubicBezTo>
                    <a:pt x="522419" y="455722"/>
                    <a:pt x="528121" y="447260"/>
                    <a:pt x="533312" y="438546"/>
                  </a:cubicBezTo>
                  <a:lnTo>
                    <a:pt x="563433" y="451240"/>
                  </a:lnTo>
                  <a:cubicBezTo>
                    <a:pt x="568312" y="453274"/>
                    <a:pt x="574037" y="451019"/>
                    <a:pt x="576117" y="446069"/>
                  </a:cubicBezTo>
                  <a:lnTo>
                    <a:pt x="597370" y="395584"/>
                  </a:lnTo>
                  <a:cubicBezTo>
                    <a:pt x="598367" y="393221"/>
                    <a:pt x="598377" y="390549"/>
                    <a:pt x="597412" y="388176"/>
                  </a:cubicBezTo>
                  <a:cubicBezTo>
                    <a:pt x="596442" y="385798"/>
                    <a:pt x="594570" y="383906"/>
                    <a:pt x="592202" y="382899"/>
                  </a:cubicBezTo>
                  <a:lnTo>
                    <a:pt x="562095" y="370224"/>
                  </a:lnTo>
                  <a:cubicBezTo>
                    <a:pt x="564837" y="359941"/>
                    <a:pt x="566978" y="349445"/>
                    <a:pt x="568486" y="338893"/>
                  </a:cubicBezTo>
                  <a:close/>
                  <a:moveTo>
                    <a:pt x="546682" y="384748"/>
                  </a:moveTo>
                  <a:lnTo>
                    <a:pt x="575758" y="396988"/>
                  </a:lnTo>
                  <a:lnTo>
                    <a:pt x="562019" y="429630"/>
                  </a:lnTo>
                  <a:lnTo>
                    <a:pt x="532915" y="417370"/>
                  </a:lnTo>
                  <a:cubicBezTo>
                    <a:pt x="528381" y="415484"/>
                    <a:pt x="523076" y="417286"/>
                    <a:pt x="520683" y="421611"/>
                  </a:cubicBezTo>
                  <a:cubicBezTo>
                    <a:pt x="513540" y="434546"/>
                    <a:pt x="505171" y="446962"/>
                    <a:pt x="495819" y="458512"/>
                  </a:cubicBezTo>
                  <a:cubicBezTo>
                    <a:pt x="492699" y="462366"/>
                    <a:pt x="492992" y="467954"/>
                    <a:pt x="496496" y="471456"/>
                  </a:cubicBezTo>
                  <a:lnTo>
                    <a:pt x="518854" y="493815"/>
                  </a:lnTo>
                  <a:lnTo>
                    <a:pt x="493815" y="518854"/>
                  </a:lnTo>
                  <a:lnTo>
                    <a:pt x="471456" y="496496"/>
                  </a:lnTo>
                  <a:cubicBezTo>
                    <a:pt x="467954" y="492982"/>
                    <a:pt x="462366" y="492699"/>
                    <a:pt x="458512" y="495819"/>
                  </a:cubicBezTo>
                  <a:cubicBezTo>
                    <a:pt x="446168" y="505824"/>
                    <a:pt x="432892" y="514660"/>
                    <a:pt x="419044" y="522097"/>
                  </a:cubicBezTo>
                  <a:cubicBezTo>
                    <a:pt x="414680" y="524433"/>
                    <a:pt x="412789" y="529690"/>
                    <a:pt x="414662" y="534281"/>
                  </a:cubicBezTo>
                  <a:lnTo>
                    <a:pt x="426562" y="563513"/>
                  </a:lnTo>
                  <a:lnTo>
                    <a:pt x="393764" y="576874"/>
                  </a:lnTo>
                  <a:lnTo>
                    <a:pt x="381854" y="547623"/>
                  </a:lnTo>
                  <a:cubicBezTo>
                    <a:pt x="379997" y="543032"/>
                    <a:pt x="374999" y="540611"/>
                    <a:pt x="370205" y="541968"/>
                  </a:cubicBezTo>
                  <a:cubicBezTo>
                    <a:pt x="356381" y="545954"/>
                    <a:pt x="342226" y="548771"/>
                    <a:pt x="328146" y="550323"/>
                  </a:cubicBezTo>
                  <a:cubicBezTo>
                    <a:pt x="323243" y="550866"/>
                    <a:pt x="319527" y="555008"/>
                    <a:pt x="319527" y="559949"/>
                  </a:cubicBezTo>
                  <a:lnTo>
                    <a:pt x="319527" y="580959"/>
                  </a:lnTo>
                  <a:lnTo>
                    <a:pt x="280797" y="580959"/>
                  </a:lnTo>
                  <a:lnTo>
                    <a:pt x="280797" y="559949"/>
                  </a:lnTo>
                  <a:cubicBezTo>
                    <a:pt x="280797" y="555008"/>
                    <a:pt x="277081" y="550866"/>
                    <a:pt x="272168" y="550323"/>
                  </a:cubicBezTo>
                  <a:cubicBezTo>
                    <a:pt x="256977" y="548649"/>
                    <a:pt x="241872" y="545571"/>
                    <a:pt x="227292" y="541174"/>
                  </a:cubicBezTo>
                  <a:cubicBezTo>
                    <a:pt x="222507" y="539751"/>
                    <a:pt x="217490" y="542134"/>
                    <a:pt x="215566" y="546682"/>
                  </a:cubicBezTo>
                  <a:lnTo>
                    <a:pt x="203336" y="575758"/>
                  </a:lnTo>
                  <a:lnTo>
                    <a:pt x="170694" y="562019"/>
                  </a:lnTo>
                  <a:lnTo>
                    <a:pt x="182954" y="532915"/>
                  </a:lnTo>
                  <a:cubicBezTo>
                    <a:pt x="184868" y="528352"/>
                    <a:pt x="183038" y="523076"/>
                    <a:pt x="178713" y="520683"/>
                  </a:cubicBezTo>
                  <a:cubicBezTo>
                    <a:pt x="165778" y="513540"/>
                    <a:pt x="153362" y="505171"/>
                    <a:pt x="141812" y="495819"/>
                  </a:cubicBezTo>
                  <a:cubicBezTo>
                    <a:pt x="137968" y="492714"/>
                    <a:pt x="132370" y="492982"/>
                    <a:pt x="128868" y="496496"/>
                  </a:cubicBezTo>
                  <a:lnTo>
                    <a:pt x="106509" y="518854"/>
                  </a:lnTo>
                  <a:lnTo>
                    <a:pt x="81470" y="493815"/>
                  </a:lnTo>
                  <a:lnTo>
                    <a:pt x="103828" y="471456"/>
                  </a:lnTo>
                  <a:cubicBezTo>
                    <a:pt x="107332" y="467954"/>
                    <a:pt x="107634" y="462374"/>
                    <a:pt x="104505" y="458512"/>
                  </a:cubicBezTo>
                  <a:cubicBezTo>
                    <a:pt x="94500" y="446168"/>
                    <a:pt x="85664" y="432892"/>
                    <a:pt x="78227" y="419044"/>
                  </a:cubicBezTo>
                  <a:cubicBezTo>
                    <a:pt x="75891" y="414680"/>
                    <a:pt x="70634" y="412770"/>
                    <a:pt x="66043" y="414662"/>
                  </a:cubicBezTo>
                  <a:lnTo>
                    <a:pt x="36811" y="426562"/>
                  </a:lnTo>
                  <a:lnTo>
                    <a:pt x="23450" y="393764"/>
                  </a:lnTo>
                  <a:lnTo>
                    <a:pt x="52701" y="381854"/>
                  </a:lnTo>
                  <a:cubicBezTo>
                    <a:pt x="57292" y="379997"/>
                    <a:pt x="59732" y="374962"/>
                    <a:pt x="58356" y="370205"/>
                  </a:cubicBezTo>
                  <a:cubicBezTo>
                    <a:pt x="54370" y="356381"/>
                    <a:pt x="51553" y="342226"/>
                    <a:pt x="50002" y="328146"/>
                  </a:cubicBezTo>
                  <a:cubicBezTo>
                    <a:pt x="49458" y="323243"/>
                    <a:pt x="45316" y="319527"/>
                    <a:pt x="40376" y="319527"/>
                  </a:cubicBezTo>
                  <a:lnTo>
                    <a:pt x="19365" y="319527"/>
                  </a:lnTo>
                  <a:lnTo>
                    <a:pt x="19365" y="280797"/>
                  </a:lnTo>
                  <a:lnTo>
                    <a:pt x="40376" y="280797"/>
                  </a:lnTo>
                  <a:cubicBezTo>
                    <a:pt x="45316" y="280797"/>
                    <a:pt x="49458" y="277091"/>
                    <a:pt x="50002" y="272178"/>
                  </a:cubicBezTo>
                  <a:cubicBezTo>
                    <a:pt x="51675" y="256977"/>
                    <a:pt x="54753" y="241882"/>
                    <a:pt x="59150" y="227301"/>
                  </a:cubicBezTo>
                  <a:cubicBezTo>
                    <a:pt x="60583" y="222554"/>
                    <a:pt x="58205" y="217500"/>
                    <a:pt x="53642" y="215585"/>
                  </a:cubicBezTo>
                  <a:lnTo>
                    <a:pt x="24566" y="203336"/>
                  </a:lnTo>
                  <a:lnTo>
                    <a:pt x="38305" y="170704"/>
                  </a:lnTo>
                  <a:lnTo>
                    <a:pt x="67410" y="182954"/>
                  </a:lnTo>
                  <a:cubicBezTo>
                    <a:pt x="71972" y="184859"/>
                    <a:pt x="77248" y="183038"/>
                    <a:pt x="79650" y="178703"/>
                  </a:cubicBezTo>
                  <a:cubicBezTo>
                    <a:pt x="86775" y="165787"/>
                    <a:pt x="95143" y="153362"/>
                    <a:pt x="104505" y="141802"/>
                  </a:cubicBezTo>
                  <a:cubicBezTo>
                    <a:pt x="107625" y="137958"/>
                    <a:pt x="107332" y="132361"/>
                    <a:pt x="103828" y="128868"/>
                  </a:cubicBezTo>
                  <a:lnTo>
                    <a:pt x="81470" y="106509"/>
                  </a:lnTo>
                  <a:lnTo>
                    <a:pt x="106509" y="81470"/>
                  </a:lnTo>
                  <a:lnTo>
                    <a:pt x="128868" y="103828"/>
                  </a:lnTo>
                  <a:cubicBezTo>
                    <a:pt x="132370" y="107341"/>
                    <a:pt x="137958" y="107625"/>
                    <a:pt x="141812" y="104505"/>
                  </a:cubicBezTo>
                  <a:cubicBezTo>
                    <a:pt x="154166" y="94491"/>
                    <a:pt x="167452" y="85654"/>
                    <a:pt x="181280" y="78237"/>
                  </a:cubicBezTo>
                  <a:cubicBezTo>
                    <a:pt x="185644" y="75891"/>
                    <a:pt x="187535" y="70634"/>
                    <a:pt x="185662" y="66043"/>
                  </a:cubicBezTo>
                  <a:lnTo>
                    <a:pt x="173762" y="36825"/>
                  </a:lnTo>
                  <a:lnTo>
                    <a:pt x="206560" y="23460"/>
                  </a:lnTo>
                  <a:lnTo>
                    <a:pt x="218479" y="52711"/>
                  </a:lnTo>
                  <a:cubicBezTo>
                    <a:pt x="220337" y="57292"/>
                    <a:pt x="225400" y="59751"/>
                    <a:pt x="230129" y="58356"/>
                  </a:cubicBezTo>
                  <a:cubicBezTo>
                    <a:pt x="243934" y="54370"/>
                    <a:pt x="258089" y="51553"/>
                    <a:pt x="272178" y="50002"/>
                  </a:cubicBezTo>
                  <a:cubicBezTo>
                    <a:pt x="277081" y="49458"/>
                    <a:pt x="280797" y="45316"/>
                    <a:pt x="280797" y="40376"/>
                  </a:cubicBezTo>
                  <a:lnTo>
                    <a:pt x="280797" y="19365"/>
                  </a:lnTo>
                  <a:lnTo>
                    <a:pt x="319527" y="19365"/>
                  </a:lnTo>
                  <a:lnTo>
                    <a:pt x="319527" y="40376"/>
                  </a:lnTo>
                  <a:cubicBezTo>
                    <a:pt x="319527" y="45316"/>
                    <a:pt x="323243" y="49458"/>
                    <a:pt x="328156" y="50002"/>
                  </a:cubicBezTo>
                  <a:cubicBezTo>
                    <a:pt x="343356" y="51675"/>
                    <a:pt x="358461" y="54763"/>
                    <a:pt x="373032" y="59160"/>
                  </a:cubicBezTo>
                  <a:cubicBezTo>
                    <a:pt x="377789" y="60583"/>
                    <a:pt x="382842" y="58214"/>
                    <a:pt x="384758" y="53652"/>
                  </a:cubicBezTo>
                  <a:lnTo>
                    <a:pt x="396988" y="24575"/>
                  </a:lnTo>
                  <a:lnTo>
                    <a:pt x="429630" y="38314"/>
                  </a:lnTo>
                  <a:lnTo>
                    <a:pt x="417370" y="67400"/>
                  </a:lnTo>
                  <a:cubicBezTo>
                    <a:pt x="415456" y="71963"/>
                    <a:pt x="417286" y="77239"/>
                    <a:pt x="421611" y="79641"/>
                  </a:cubicBezTo>
                  <a:cubicBezTo>
                    <a:pt x="434556" y="86784"/>
                    <a:pt x="446971" y="95153"/>
                    <a:pt x="458512" y="104505"/>
                  </a:cubicBezTo>
                  <a:cubicBezTo>
                    <a:pt x="462356" y="107625"/>
                    <a:pt x="467954" y="107341"/>
                    <a:pt x="471456" y="103828"/>
                  </a:cubicBezTo>
                  <a:lnTo>
                    <a:pt x="493815" y="81470"/>
                  </a:lnTo>
                  <a:lnTo>
                    <a:pt x="518854" y="106509"/>
                  </a:lnTo>
                  <a:lnTo>
                    <a:pt x="496496" y="128868"/>
                  </a:lnTo>
                  <a:cubicBezTo>
                    <a:pt x="492992" y="132370"/>
                    <a:pt x="492689" y="137950"/>
                    <a:pt x="495819" y="141802"/>
                  </a:cubicBezTo>
                  <a:cubicBezTo>
                    <a:pt x="505809" y="154138"/>
                    <a:pt x="514651" y="167423"/>
                    <a:pt x="522097" y="181280"/>
                  </a:cubicBezTo>
                  <a:cubicBezTo>
                    <a:pt x="524433" y="185634"/>
                    <a:pt x="529699" y="187526"/>
                    <a:pt x="534281" y="185662"/>
                  </a:cubicBezTo>
                  <a:lnTo>
                    <a:pt x="563513" y="173754"/>
                  </a:lnTo>
                  <a:lnTo>
                    <a:pt x="576874" y="206550"/>
                  </a:lnTo>
                  <a:lnTo>
                    <a:pt x="547623" y="218460"/>
                  </a:lnTo>
                  <a:cubicBezTo>
                    <a:pt x="543032" y="220327"/>
                    <a:pt x="540592" y="225353"/>
                    <a:pt x="541968" y="230119"/>
                  </a:cubicBezTo>
                  <a:cubicBezTo>
                    <a:pt x="545954" y="243934"/>
                    <a:pt x="548771" y="258089"/>
                    <a:pt x="550323" y="272178"/>
                  </a:cubicBezTo>
                  <a:cubicBezTo>
                    <a:pt x="550876" y="277091"/>
                    <a:pt x="555008" y="280797"/>
                    <a:pt x="559949" y="280797"/>
                  </a:cubicBezTo>
                  <a:lnTo>
                    <a:pt x="580959" y="280797"/>
                  </a:lnTo>
                  <a:lnTo>
                    <a:pt x="580959" y="319527"/>
                  </a:lnTo>
                  <a:lnTo>
                    <a:pt x="559949" y="319527"/>
                  </a:lnTo>
                  <a:cubicBezTo>
                    <a:pt x="555008" y="319527"/>
                    <a:pt x="550866" y="323243"/>
                    <a:pt x="550323" y="328156"/>
                  </a:cubicBezTo>
                  <a:cubicBezTo>
                    <a:pt x="548649" y="343347"/>
                    <a:pt x="545571" y="358452"/>
                    <a:pt x="541174" y="373032"/>
                  </a:cubicBezTo>
                  <a:cubicBezTo>
                    <a:pt x="539732" y="377779"/>
                    <a:pt x="542110" y="382834"/>
                    <a:pt x="546682" y="384748"/>
                  </a:cubicBez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32D3FFE7-8236-FBC1-EFF9-B1DEA194DC69}"/>
                </a:ext>
              </a:extLst>
            </p:cNvPr>
            <p:cNvSpPr/>
            <p:nvPr/>
          </p:nvSpPr>
          <p:spPr>
            <a:xfrm>
              <a:off x="787150" y="2254851"/>
              <a:ext cx="464766" cy="464766"/>
            </a:xfrm>
            <a:custGeom>
              <a:avLst/>
              <a:gdLst>
                <a:gd name="connsiteX0" fmla="*/ 232383 w 464766"/>
                <a:gd name="connsiteY0" fmla="*/ 0 h 464766"/>
                <a:gd name="connsiteX1" fmla="*/ 0 w 464766"/>
                <a:gd name="connsiteY1" fmla="*/ 232383 h 464766"/>
                <a:gd name="connsiteX2" fmla="*/ 232383 w 464766"/>
                <a:gd name="connsiteY2" fmla="*/ 464767 h 464766"/>
                <a:gd name="connsiteX3" fmla="*/ 464767 w 464766"/>
                <a:gd name="connsiteY3" fmla="*/ 232383 h 464766"/>
                <a:gd name="connsiteX4" fmla="*/ 232383 w 464766"/>
                <a:gd name="connsiteY4" fmla="*/ 0 h 464766"/>
                <a:gd name="connsiteX5" fmla="*/ 300162 w 464766"/>
                <a:gd name="connsiteY5" fmla="*/ 434286 h 464766"/>
                <a:gd name="connsiteX6" fmla="*/ 300162 w 464766"/>
                <a:gd name="connsiteY6" fmla="*/ 391314 h 464766"/>
                <a:gd name="connsiteX7" fmla="*/ 329026 w 464766"/>
                <a:gd name="connsiteY7" fmla="*/ 362452 h 464766"/>
                <a:gd name="connsiteX8" fmla="*/ 348575 w 464766"/>
                <a:gd name="connsiteY8" fmla="*/ 367941 h 464766"/>
                <a:gd name="connsiteX9" fmla="*/ 387306 w 464766"/>
                <a:gd name="connsiteY9" fmla="*/ 329210 h 464766"/>
                <a:gd name="connsiteX10" fmla="*/ 348575 w 464766"/>
                <a:gd name="connsiteY10" fmla="*/ 290479 h 464766"/>
                <a:gd name="connsiteX11" fmla="*/ 309845 w 464766"/>
                <a:gd name="connsiteY11" fmla="*/ 329210 h 464766"/>
                <a:gd name="connsiteX12" fmla="*/ 315334 w 464766"/>
                <a:gd name="connsiteY12" fmla="*/ 348759 h 464766"/>
                <a:gd name="connsiteX13" fmla="*/ 283634 w 464766"/>
                <a:gd name="connsiteY13" fmla="*/ 380460 h 464766"/>
                <a:gd name="connsiteX14" fmla="*/ 280797 w 464766"/>
                <a:gd name="connsiteY14" fmla="*/ 387306 h 464766"/>
                <a:gd name="connsiteX15" fmla="*/ 280797 w 464766"/>
                <a:gd name="connsiteY15" fmla="*/ 439785 h 464766"/>
                <a:gd name="connsiteX16" fmla="*/ 261431 w 464766"/>
                <a:gd name="connsiteY16" fmla="*/ 443368 h 464766"/>
                <a:gd name="connsiteX17" fmla="*/ 261431 w 464766"/>
                <a:gd name="connsiteY17" fmla="*/ 333219 h 464766"/>
                <a:gd name="connsiteX18" fmla="*/ 329026 w 464766"/>
                <a:gd name="connsiteY18" fmla="*/ 265625 h 464766"/>
                <a:gd name="connsiteX19" fmla="*/ 348575 w 464766"/>
                <a:gd name="connsiteY19" fmla="*/ 271114 h 464766"/>
                <a:gd name="connsiteX20" fmla="*/ 387306 w 464766"/>
                <a:gd name="connsiteY20" fmla="*/ 232383 h 464766"/>
                <a:gd name="connsiteX21" fmla="*/ 348575 w 464766"/>
                <a:gd name="connsiteY21" fmla="*/ 193653 h 464766"/>
                <a:gd name="connsiteX22" fmla="*/ 309845 w 464766"/>
                <a:gd name="connsiteY22" fmla="*/ 232383 h 464766"/>
                <a:gd name="connsiteX23" fmla="*/ 315334 w 464766"/>
                <a:gd name="connsiteY23" fmla="*/ 251933 h 464766"/>
                <a:gd name="connsiteX24" fmla="*/ 290479 w 464766"/>
                <a:gd name="connsiteY24" fmla="*/ 276788 h 464766"/>
                <a:gd name="connsiteX25" fmla="*/ 290479 w 464766"/>
                <a:gd name="connsiteY25" fmla="*/ 124498 h 464766"/>
                <a:gd name="connsiteX26" fmla="*/ 319527 w 464766"/>
                <a:gd name="connsiteY26" fmla="*/ 87144 h 464766"/>
                <a:gd name="connsiteX27" fmla="*/ 280797 w 464766"/>
                <a:gd name="connsiteY27" fmla="*/ 48413 h 464766"/>
                <a:gd name="connsiteX28" fmla="*/ 242066 w 464766"/>
                <a:gd name="connsiteY28" fmla="*/ 87144 h 464766"/>
                <a:gd name="connsiteX29" fmla="*/ 271114 w 464766"/>
                <a:gd name="connsiteY29" fmla="*/ 124498 h 464766"/>
                <a:gd name="connsiteX30" fmla="*/ 271114 w 464766"/>
                <a:gd name="connsiteY30" fmla="*/ 296153 h 464766"/>
                <a:gd name="connsiteX31" fmla="*/ 244903 w 464766"/>
                <a:gd name="connsiteY31" fmla="*/ 322364 h 464766"/>
                <a:gd name="connsiteX32" fmla="*/ 242066 w 464766"/>
                <a:gd name="connsiteY32" fmla="*/ 329210 h 464766"/>
                <a:gd name="connsiteX33" fmla="*/ 242066 w 464766"/>
                <a:gd name="connsiteY33" fmla="*/ 445161 h 464766"/>
                <a:gd name="connsiteX34" fmla="*/ 232383 w 464766"/>
                <a:gd name="connsiteY34" fmla="*/ 445402 h 464766"/>
                <a:gd name="connsiteX35" fmla="*/ 19365 w 464766"/>
                <a:gd name="connsiteY35" fmla="*/ 232383 h 464766"/>
                <a:gd name="connsiteX36" fmla="*/ 164605 w 464766"/>
                <a:gd name="connsiteY36" fmla="*/ 30480 h 464766"/>
                <a:gd name="connsiteX37" fmla="*/ 164605 w 464766"/>
                <a:gd name="connsiteY37" fmla="*/ 73453 h 464766"/>
                <a:gd name="connsiteX38" fmla="*/ 135741 w 464766"/>
                <a:gd name="connsiteY38" fmla="*/ 102315 h 464766"/>
                <a:gd name="connsiteX39" fmla="*/ 116192 w 464766"/>
                <a:gd name="connsiteY39" fmla="*/ 96826 h 464766"/>
                <a:gd name="connsiteX40" fmla="*/ 77461 w 464766"/>
                <a:gd name="connsiteY40" fmla="*/ 135557 h 464766"/>
                <a:gd name="connsiteX41" fmla="*/ 116192 w 464766"/>
                <a:gd name="connsiteY41" fmla="*/ 174288 h 464766"/>
                <a:gd name="connsiteX42" fmla="*/ 154922 w 464766"/>
                <a:gd name="connsiteY42" fmla="*/ 135557 h 464766"/>
                <a:gd name="connsiteX43" fmla="*/ 149433 w 464766"/>
                <a:gd name="connsiteY43" fmla="*/ 116008 h 464766"/>
                <a:gd name="connsiteX44" fmla="*/ 181133 w 464766"/>
                <a:gd name="connsiteY44" fmla="*/ 84307 h 464766"/>
                <a:gd name="connsiteX45" fmla="*/ 183970 w 464766"/>
                <a:gd name="connsiteY45" fmla="*/ 77461 h 464766"/>
                <a:gd name="connsiteX46" fmla="*/ 183970 w 464766"/>
                <a:gd name="connsiteY46" fmla="*/ 24982 h 464766"/>
                <a:gd name="connsiteX47" fmla="*/ 203336 w 464766"/>
                <a:gd name="connsiteY47" fmla="*/ 21398 h 464766"/>
                <a:gd name="connsiteX48" fmla="*/ 203336 w 464766"/>
                <a:gd name="connsiteY48" fmla="*/ 131548 h 464766"/>
                <a:gd name="connsiteX49" fmla="*/ 135741 w 464766"/>
                <a:gd name="connsiteY49" fmla="*/ 199142 h 464766"/>
                <a:gd name="connsiteX50" fmla="*/ 116192 w 464766"/>
                <a:gd name="connsiteY50" fmla="*/ 193653 h 464766"/>
                <a:gd name="connsiteX51" fmla="*/ 77461 w 464766"/>
                <a:gd name="connsiteY51" fmla="*/ 232383 h 464766"/>
                <a:gd name="connsiteX52" fmla="*/ 116192 w 464766"/>
                <a:gd name="connsiteY52" fmla="*/ 271114 h 464766"/>
                <a:gd name="connsiteX53" fmla="*/ 154922 w 464766"/>
                <a:gd name="connsiteY53" fmla="*/ 232383 h 464766"/>
                <a:gd name="connsiteX54" fmla="*/ 149433 w 464766"/>
                <a:gd name="connsiteY54" fmla="*/ 212834 h 464766"/>
                <a:gd name="connsiteX55" fmla="*/ 174288 w 464766"/>
                <a:gd name="connsiteY55" fmla="*/ 187979 h 464766"/>
                <a:gd name="connsiteX56" fmla="*/ 174288 w 464766"/>
                <a:gd name="connsiteY56" fmla="*/ 340269 h 464766"/>
                <a:gd name="connsiteX57" fmla="*/ 145240 w 464766"/>
                <a:gd name="connsiteY57" fmla="*/ 377623 h 464766"/>
                <a:gd name="connsiteX58" fmla="*/ 183970 w 464766"/>
                <a:gd name="connsiteY58" fmla="*/ 416354 h 464766"/>
                <a:gd name="connsiteX59" fmla="*/ 222701 w 464766"/>
                <a:gd name="connsiteY59" fmla="*/ 377623 h 464766"/>
                <a:gd name="connsiteX60" fmla="*/ 193653 w 464766"/>
                <a:gd name="connsiteY60" fmla="*/ 340269 h 464766"/>
                <a:gd name="connsiteX61" fmla="*/ 193653 w 464766"/>
                <a:gd name="connsiteY61" fmla="*/ 168614 h 464766"/>
                <a:gd name="connsiteX62" fmla="*/ 219864 w 464766"/>
                <a:gd name="connsiteY62" fmla="*/ 142403 h 464766"/>
                <a:gd name="connsiteX63" fmla="*/ 222701 w 464766"/>
                <a:gd name="connsiteY63" fmla="*/ 135557 h 464766"/>
                <a:gd name="connsiteX64" fmla="*/ 222701 w 464766"/>
                <a:gd name="connsiteY64" fmla="*/ 19606 h 464766"/>
                <a:gd name="connsiteX65" fmla="*/ 232383 w 464766"/>
                <a:gd name="connsiteY65" fmla="*/ 19365 h 464766"/>
                <a:gd name="connsiteX66" fmla="*/ 445402 w 464766"/>
                <a:gd name="connsiteY66" fmla="*/ 232383 h 464766"/>
                <a:gd name="connsiteX67" fmla="*/ 300162 w 464766"/>
                <a:gd name="connsiteY67" fmla="*/ 434286 h 464766"/>
                <a:gd name="connsiteX68" fmla="*/ 329210 w 464766"/>
                <a:gd name="connsiteY68" fmla="*/ 329210 h 464766"/>
                <a:gd name="connsiteX69" fmla="*/ 348575 w 464766"/>
                <a:gd name="connsiteY69" fmla="*/ 309845 h 464766"/>
                <a:gd name="connsiteX70" fmla="*/ 367941 w 464766"/>
                <a:gd name="connsiteY70" fmla="*/ 329210 h 464766"/>
                <a:gd name="connsiteX71" fmla="*/ 348575 w 464766"/>
                <a:gd name="connsiteY71" fmla="*/ 348575 h 464766"/>
                <a:gd name="connsiteX72" fmla="*/ 329210 w 464766"/>
                <a:gd name="connsiteY72" fmla="*/ 329210 h 464766"/>
                <a:gd name="connsiteX73" fmla="*/ 280797 w 464766"/>
                <a:gd name="connsiteY73" fmla="*/ 106509 h 464766"/>
                <a:gd name="connsiteX74" fmla="*/ 261431 w 464766"/>
                <a:gd name="connsiteY74" fmla="*/ 87144 h 464766"/>
                <a:gd name="connsiteX75" fmla="*/ 280797 w 464766"/>
                <a:gd name="connsiteY75" fmla="*/ 67779 h 464766"/>
                <a:gd name="connsiteX76" fmla="*/ 300162 w 464766"/>
                <a:gd name="connsiteY76" fmla="*/ 87144 h 464766"/>
                <a:gd name="connsiteX77" fmla="*/ 280797 w 464766"/>
                <a:gd name="connsiteY77" fmla="*/ 106509 h 464766"/>
                <a:gd name="connsiteX78" fmla="*/ 329210 w 464766"/>
                <a:gd name="connsiteY78" fmla="*/ 232383 h 464766"/>
                <a:gd name="connsiteX79" fmla="*/ 348575 w 464766"/>
                <a:gd name="connsiteY79" fmla="*/ 213018 h 464766"/>
                <a:gd name="connsiteX80" fmla="*/ 367941 w 464766"/>
                <a:gd name="connsiteY80" fmla="*/ 232383 h 464766"/>
                <a:gd name="connsiteX81" fmla="*/ 348575 w 464766"/>
                <a:gd name="connsiteY81" fmla="*/ 251749 h 464766"/>
                <a:gd name="connsiteX82" fmla="*/ 329210 w 464766"/>
                <a:gd name="connsiteY82" fmla="*/ 232383 h 464766"/>
                <a:gd name="connsiteX83" fmla="*/ 135557 w 464766"/>
                <a:gd name="connsiteY83" fmla="*/ 135557 h 464766"/>
                <a:gd name="connsiteX84" fmla="*/ 116192 w 464766"/>
                <a:gd name="connsiteY84" fmla="*/ 154922 h 464766"/>
                <a:gd name="connsiteX85" fmla="*/ 96826 w 464766"/>
                <a:gd name="connsiteY85" fmla="*/ 135557 h 464766"/>
                <a:gd name="connsiteX86" fmla="*/ 116192 w 464766"/>
                <a:gd name="connsiteY86" fmla="*/ 116192 h 464766"/>
                <a:gd name="connsiteX87" fmla="*/ 135557 w 464766"/>
                <a:gd name="connsiteY87" fmla="*/ 135557 h 464766"/>
                <a:gd name="connsiteX88" fmla="*/ 183970 w 464766"/>
                <a:gd name="connsiteY88" fmla="*/ 358258 h 464766"/>
                <a:gd name="connsiteX89" fmla="*/ 203336 w 464766"/>
                <a:gd name="connsiteY89" fmla="*/ 377623 h 464766"/>
                <a:gd name="connsiteX90" fmla="*/ 183970 w 464766"/>
                <a:gd name="connsiteY90" fmla="*/ 396988 h 464766"/>
                <a:gd name="connsiteX91" fmla="*/ 164605 w 464766"/>
                <a:gd name="connsiteY91" fmla="*/ 377623 h 464766"/>
                <a:gd name="connsiteX92" fmla="*/ 183970 w 464766"/>
                <a:gd name="connsiteY92" fmla="*/ 358258 h 464766"/>
                <a:gd name="connsiteX93" fmla="*/ 135557 w 464766"/>
                <a:gd name="connsiteY93" fmla="*/ 232383 h 464766"/>
                <a:gd name="connsiteX94" fmla="*/ 116192 w 464766"/>
                <a:gd name="connsiteY94" fmla="*/ 251749 h 464766"/>
                <a:gd name="connsiteX95" fmla="*/ 96826 w 464766"/>
                <a:gd name="connsiteY95" fmla="*/ 232383 h 464766"/>
                <a:gd name="connsiteX96" fmla="*/ 116192 w 464766"/>
                <a:gd name="connsiteY96" fmla="*/ 213018 h 464766"/>
                <a:gd name="connsiteX97" fmla="*/ 135557 w 464766"/>
                <a:gd name="connsiteY97" fmla="*/ 232383 h 46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4766" h="464766">
                  <a:moveTo>
                    <a:pt x="232383" y="0"/>
                  </a:moveTo>
                  <a:cubicBezTo>
                    <a:pt x="104254" y="0"/>
                    <a:pt x="0" y="104254"/>
                    <a:pt x="0" y="232383"/>
                  </a:cubicBezTo>
                  <a:cubicBezTo>
                    <a:pt x="0" y="360513"/>
                    <a:pt x="104254" y="464767"/>
                    <a:pt x="232383" y="464767"/>
                  </a:cubicBezTo>
                  <a:cubicBezTo>
                    <a:pt x="360513" y="464767"/>
                    <a:pt x="464767" y="360513"/>
                    <a:pt x="464767" y="232383"/>
                  </a:cubicBezTo>
                  <a:cubicBezTo>
                    <a:pt x="464767" y="104254"/>
                    <a:pt x="360513" y="0"/>
                    <a:pt x="232383" y="0"/>
                  </a:cubicBezTo>
                  <a:close/>
                  <a:moveTo>
                    <a:pt x="300162" y="434286"/>
                  </a:moveTo>
                  <a:lnTo>
                    <a:pt x="300162" y="391314"/>
                  </a:lnTo>
                  <a:lnTo>
                    <a:pt x="329026" y="362452"/>
                  </a:lnTo>
                  <a:cubicBezTo>
                    <a:pt x="334788" y="365860"/>
                    <a:pt x="341408" y="367941"/>
                    <a:pt x="348575" y="367941"/>
                  </a:cubicBezTo>
                  <a:cubicBezTo>
                    <a:pt x="369935" y="367941"/>
                    <a:pt x="387306" y="350570"/>
                    <a:pt x="387306" y="329210"/>
                  </a:cubicBezTo>
                  <a:cubicBezTo>
                    <a:pt x="387306" y="307850"/>
                    <a:pt x="369935" y="290479"/>
                    <a:pt x="348575" y="290479"/>
                  </a:cubicBezTo>
                  <a:cubicBezTo>
                    <a:pt x="327215" y="290479"/>
                    <a:pt x="309845" y="307850"/>
                    <a:pt x="309845" y="329210"/>
                  </a:cubicBezTo>
                  <a:cubicBezTo>
                    <a:pt x="309845" y="336378"/>
                    <a:pt x="311925" y="342997"/>
                    <a:pt x="315334" y="348759"/>
                  </a:cubicBezTo>
                  <a:lnTo>
                    <a:pt x="283634" y="380460"/>
                  </a:lnTo>
                  <a:cubicBezTo>
                    <a:pt x="281813" y="382271"/>
                    <a:pt x="280797" y="384729"/>
                    <a:pt x="280797" y="387306"/>
                  </a:cubicBezTo>
                  <a:lnTo>
                    <a:pt x="280797" y="439785"/>
                  </a:lnTo>
                  <a:cubicBezTo>
                    <a:pt x="274447" y="441270"/>
                    <a:pt x="267984" y="442465"/>
                    <a:pt x="261431" y="443368"/>
                  </a:cubicBezTo>
                  <a:lnTo>
                    <a:pt x="261431" y="333219"/>
                  </a:lnTo>
                  <a:lnTo>
                    <a:pt x="329026" y="265625"/>
                  </a:lnTo>
                  <a:cubicBezTo>
                    <a:pt x="334788" y="269034"/>
                    <a:pt x="341408" y="271114"/>
                    <a:pt x="348575" y="271114"/>
                  </a:cubicBezTo>
                  <a:cubicBezTo>
                    <a:pt x="369935" y="271114"/>
                    <a:pt x="387306" y="253743"/>
                    <a:pt x="387306" y="232383"/>
                  </a:cubicBezTo>
                  <a:cubicBezTo>
                    <a:pt x="387306" y="211024"/>
                    <a:pt x="369935" y="193653"/>
                    <a:pt x="348575" y="193653"/>
                  </a:cubicBezTo>
                  <a:cubicBezTo>
                    <a:pt x="327215" y="193653"/>
                    <a:pt x="309845" y="211024"/>
                    <a:pt x="309845" y="232383"/>
                  </a:cubicBezTo>
                  <a:cubicBezTo>
                    <a:pt x="309845" y="239551"/>
                    <a:pt x="311925" y="246170"/>
                    <a:pt x="315334" y="251933"/>
                  </a:cubicBezTo>
                  <a:lnTo>
                    <a:pt x="290479" y="276788"/>
                  </a:lnTo>
                  <a:lnTo>
                    <a:pt x="290479" y="124498"/>
                  </a:lnTo>
                  <a:cubicBezTo>
                    <a:pt x="307146" y="120173"/>
                    <a:pt x="319527" y="105133"/>
                    <a:pt x="319527" y="87144"/>
                  </a:cubicBezTo>
                  <a:cubicBezTo>
                    <a:pt x="319527" y="65784"/>
                    <a:pt x="302157" y="48413"/>
                    <a:pt x="280797" y="48413"/>
                  </a:cubicBezTo>
                  <a:cubicBezTo>
                    <a:pt x="259437" y="48413"/>
                    <a:pt x="242066" y="65784"/>
                    <a:pt x="242066" y="87144"/>
                  </a:cubicBezTo>
                  <a:cubicBezTo>
                    <a:pt x="242066" y="105133"/>
                    <a:pt x="254448" y="120173"/>
                    <a:pt x="271114" y="124498"/>
                  </a:cubicBezTo>
                  <a:lnTo>
                    <a:pt x="271114" y="296153"/>
                  </a:lnTo>
                  <a:lnTo>
                    <a:pt x="244903" y="322364"/>
                  </a:lnTo>
                  <a:cubicBezTo>
                    <a:pt x="243083" y="324175"/>
                    <a:pt x="242066" y="326633"/>
                    <a:pt x="242066" y="329210"/>
                  </a:cubicBezTo>
                  <a:lnTo>
                    <a:pt x="242066" y="445161"/>
                  </a:lnTo>
                  <a:cubicBezTo>
                    <a:pt x="238851" y="445307"/>
                    <a:pt x="235627" y="445402"/>
                    <a:pt x="232383" y="445402"/>
                  </a:cubicBezTo>
                  <a:cubicBezTo>
                    <a:pt x="114925" y="445402"/>
                    <a:pt x="19365" y="349842"/>
                    <a:pt x="19365" y="232383"/>
                  </a:cubicBezTo>
                  <a:cubicBezTo>
                    <a:pt x="19365" y="138616"/>
                    <a:pt x="80288" y="58872"/>
                    <a:pt x="164605" y="30480"/>
                  </a:cubicBezTo>
                  <a:lnTo>
                    <a:pt x="164605" y="73453"/>
                  </a:lnTo>
                  <a:lnTo>
                    <a:pt x="135741" y="102315"/>
                  </a:lnTo>
                  <a:cubicBezTo>
                    <a:pt x="129979" y="98907"/>
                    <a:pt x="123359" y="96826"/>
                    <a:pt x="116192" y="96826"/>
                  </a:cubicBezTo>
                  <a:cubicBezTo>
                    <a:pt x="94832" y="96826"/>
                    <a:pt x="77461" y="114197"/>
                    <a:pt x="77461" y="135557"/>
                  </a:cubicBezTo>
                  <a:cubicBezTo>
                    <a:pt x="77461" y="156917"/>
                    <a:pt x="94832" y="174288"/>
                    <a:pt x="116192" y="174288"/>
                  </a:cubicBezTo>
                  <a:cubicBezTo>
                    <a:pt x="137552" y="174288"/>
                    <a:pt x="154922" y="156917"/>
                    <a:pt x="154922" y="135557"/>
                  </a:cubicBezTo>
                  <a:cubicBezTo>
                    <a:pt x="154922" y="128389"/>
                    <a:pt x="152842" y="121770"/>
                    <a:pt x="149433" y="116008"/>
                  </a:cubicBezTo>
                  <a:lnTo>
                    <a:pt x="181133" y="84307"/>
                  </a:lnTo>
                  <a:cubicBezTo>
                    <a:pt x="182954" y="82496"/>
                    <a:pt x="183970" y="80028"/>
                    <a:pt x="183970" y="77461"/>
                  </a:cubicBezTo>
                  <a:lnTo>
                    <a:pt x="183970" y="24982"/>
                  </a:lnTo>
                  <a:cubicBezTo>
                    <a:pt x="190320" y="23497"/>
                    <a:pt x="196783" y="22301"/>
                    <a:pt x="203336" y="21398"/>
                  </a:cubicBezTo>
                  <a:lnTo>
                    <a:pt x="203336" y="131548"/>
                  </a:lnTo>
                  <a:lnTo>
                    <a:pt x="135741" y="199142"/>
                  </a:lnTo>
                  <a:cubicBezTo>
                    <a:pt x="129979" y="195733"/>
                    <a:pt x="123359" y="193653"/>
                    <a:pt x="116192" y="193653"/>
                  </a:cubicBezTo>
                  <a:cubicBezTo>
                    <a:pt x="94832" y="193653"/>
                    <a:pt x="77461" y="211024"/>
                    <a:pt x="77461" y="232383"/>
                  </a:cubicBezTo>
                  <a:cubicBezTo>
                    <a:pt x="77461" y="253743"/>
                    <a:pt x="94832" y="271114"/>
                    <a:pt x="116192" y="271114"/>
                  </a:cubicBezTo>
                  <a:cubicBezTo>
                    <a:pt x="137552" y="271114"/>
                    <a:pt x="154922" y="253743"/>
                    <a:pt x="154922" y="232383"/>
                  </a:cubicBezTo>
                  <a:cubicBezTo>
                    <a:pt x="154922" y="225216"/>
                    <a:pt x="152842" y="218597"/>
                    <a:pt x="149433" y="212834"/>
                  </a:cubicBezTo>
                  <a:lnTo>
                    <a:pt x="174288" y="187979"/>
                  </a:lnTo>
                  <a:lnTo>
                    <a:pt x="174288" y="340269"/>
                  </a:lnTo>
                  <a:cubicBezTo>
                    <a:pt x="157621" y="344594"/>
                    <a:pt x="145240" y="359624"/>
                    <a:pt x="145240" y="377623"/>
                  </a:cubicBezTo>
                  <a:cubicBezTo>
                    <a:pt x="145240" y="398983"/>
                    <a:pt x="162610" y="416354"/>
                    <a:pt x="183970" y="416354"/>
                  </a:cubicBezTo>
                  <a:cubicBezTo>
                    <a:pt x="205330" y="416354"/>
                    <a:pt x="222701" y="398983"/>
                    <a:pt x="222701" y="377623"/>
                  </a:cubicBezTo>
                  <a:cubicBezTo>
                    <a:pt x="222701" y="359624"/>
                    <a:pt x="210319" y="344594"/>
                    <a:pt x="193653" y="340269"/>
                  </a:cubicBezTo>
                  <a:lnTo>
                    <a:pt x="193653" y="168614"/>
                  </a:lnTo>
                  <a:lnTo>
                    <a:pt x="219864" y="142403"/>
                  </a:lnTo>
                  <a:cubicBezTo>
                    <a:pt x="221684" y="140592"/>
                    <a:pt x="222701" y="138124"/>
                    <a:pt x="222701" y="135557"/>
                  </a:cubicBezTo>
                  <a:lnTo>
                    <a:pt x="222701" y="19606"/>
                  </a:lnTo>
                  <a:cubicBezTo>
                    <a:pt x="225915" y="19460"/>
                    <a:pt x="229140" y="19365"/>
                    <a:pt x="232383" y="19365"/>
                  </a:cubicBezTo>
                  <a:cubicBezTo>
                    <a:pt x="349842" y="19365"/>
                    <a:pt x="445402" y="114925"/>
                    <a:pt x="445402" y="232383"/>
                  </a:cubicBezTo>
                  <a:cubicBezTo>
                    <a:pt x="445402" y="326151"/>
                    <a:pt x="384478" y="405895"/>
                    <a:pt x="300162" y="434286"/>
                  </a:cubicBezTo>
                  <a:close/>
                  <a:moveTo>
                    <a:pt x="329210" y="329210"/>
                  </a:moveTo>
                  <a:cubicBezTo>
                    <a:pt x="329210" y="318530"/>
                    <a:pt x="337895" y="309845"/>
                    <a:pt x="348575" y="309845"/>
                  </a:cubicBezTo>
                  <a:cubicBezTo>
                    <a:pt x="359255" y="309845"/>
                    <a:pt x="367941" y="318530"/>
                    <a:pt x="367941" y="329210"/>
                  </a:cubicBezTo>
                  <a:cubicBezTo>
                    <a:pt x="367941" y="339890"/>
                    <a:pt x="359255" y="348575"/>
                    <a:pt x="348575" y="348575"/>
                  </a:cubicBezTo>
                  <a:cubicBezTo>
                    <a:pt x="337895" y="348575"/>
                    <a:pt x="329210" y="339890"/>
                    <a:pt x="329210" y="329210"/>
                  </a:cubicBezTo>
                  <a:close/>
                  <a:moveTo>
                    <a:pt x="280797" y="106509"/>
                  </a:moveTo>
                  <a:cubicBezTo>
                    <a:pt x="270117" y="106509"/>
                    <a:pt x="261431" y="97824"/>
                    <a:pt x="261431" y="87144"/>
                  </a:cubicBezTo>
                  <a:cubicBezTo>
                    <a:pt x="261431" y="76464"/>
                    <a:pt x="270117" y="67779"/>
                    <a:pt x="280797" y="67779"/>
                  </a:cubicBezTo>
                  <a:cubicBezTo>
                    <a:pt x="291477" y="67779"/>
                    <a:pt x="300162" y="76464"/>
                    <a:pt x="300162" y="87144"/>
                  </a:cubicBezTo>
                  <a:cubicBezTo>
                    <a:pt x="300162" y="97824"/>
                    <a:pt x="291477" y="106509"/>
                    <a:pt x="280797" y="106509"/>
                  </a:cubicBezTo>
                  <a:close/>
                  <a:moveTo>
                    <a:pt x="329210" y="232383"/>
                  </a:moveTo>
                  <a:cubicBezTo>
                    <a:pt x="329210" y="221704"/>
                    <a:pt x="337895" y="213018"/>
                    <a:pt x="348575" y="213018"/>
                  </a:cubicBezTo>
                  <a:cubicBezTo>
                    <a:pt x="359255" y="213018"/>
                    <a:pt x="367941" y="221704"/>
                    <a:pt x="367941" y="232383"/>
                  </a:cubicBezTo>
                  <a:cubicBezTo>
                    <a:pt x="367941" y="243063"/>
                    <a:pt x="359255" y="251749"/>
                    <a:pt x="348575" y="251749"/>
                  </a:cubicBezTo>
                  <a:cubicBezTo>
                    <a:pt x="337895" y="251749"/>
                    <a:pt x="329210" y="243063"/>
                    <a:pt x="329210" y="232383"/>
                  </a:cubicBezTo>
                  <a:close/>
                  <a:moveTo>
                    <a:pt x="135557" y="135557"/>
                  </a:moveTo>
                  <a:cubicBezTo>
                    <a:pt x="135557" y="146237"/>
                    <a:pt x="126872" y="154922"/>
                    <a:pt x="116192" y="154922"/>
                  </a:cubicBezTo>
                  <a:cubicBezTo>
                    <a:pt x="105512" y="154922"/>
                    <a:pt x="96826" y="146237"/>
                    <a:pt x="96826" y="135557"/>
                  </a:cubicBezTo>
                  <a:cubicBezTo>
                    <a:pt x="96826" y="124877"/>
                    <a:pt x="105512" y="116192"/>
                    <a:pt x="116192" y="116192"/>
                  </a:cubicBezTo>
                  <a:cubicBezTo>
                    <a:pt x="126872" y="116192"/>
                    <a:pt x="135557" y="124877"/>
                    <a:pt x="135557" y="135557"/>
                  </a:cubicBezTo>
                  <a:close/>
                  <a:moveTo>
                    <a:pt x="183970" y="358258"/>
                  </a:moveTo>
                  <a:cubicBezTo>
                    <a:pt x="194650" y="358258"/>
                    <a:pt x="203336" y="366943"/>
                    <a:pt x="203336" y="377623"/>
                  </a:cubicBezTo>
                  <a:cubicBezTo>
                    <a:pt x="203336" y="388303"/>
                    <a:pt x="194650" y="396988"/>
                    <a:pt x="183970" y="396988"/>
                  </a:cubicBezTo>
                  <a:cubicBezTo>
                    <a:pt x="173290" y="396988"/>
                    <a:pt x="164605" y="388303"/>
                    <a:pt x="164605" y="377623"/>
                  </a:cubicBezTo>
                  <a:cubicBezTo>
                    <a:pt x="164605" y="366943"/>
                    <a:pt x="173290" y="358258"/>
                    <a:pt x="183970" y="358258"/>
                  </a:cubicBezTo>
                  <a:close/>
                  <a:moveTo>
                    <a:pt x="135557" y="232383"/>
                  </a:moveTo>
                  <a:cubicBezTo>
                    <a:pt x="135557" y="243063"/>
                    <a:pt x="126872" y="251749"/>
                    <a:pt x="116192" y="251749"/>
                  </a:cubicBezTo>
                  <a:cubicBezTo>
                    <a:pt x="105512" y="251749"/>
                    <a:pt x="96826" y="243063"/>
                    <a:pt x="96826" y="232383"/>
                  </a:cubicBezTo>
                  <a:cubicBezTo>
                    <a:pt x="96826" y="221704"/>
                    <a:pt x="105512" y="213018"/>
                    <a:pt x="116192" y="213018"/>
                  </a:cubicBezTo>
                  <a:cubicBezTo>
                    <a:pt x="126872" y="213018"/>
                    <a:pt x="135557" y="221704"/>
                    <a:pt x="135557" y="232383"/>
                  </a:cubicBez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41BEC41-E13A-192B-FDE7-8FC62DA35FC0}"/>
              </a:ext>
            </a:extLst>
          </p:cNvPr>
          <p:cNvSpPr txBox="1"/>
          <p:nvPr/>
        </p:nvSpPr>
        <p:spPr>
          <a:xfrm>
            <a:off x="3540977" y="282953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564F0FF-C18B-9FEE-5C05-3F84D8B73842}"/>
              </a:ext>
            </a:extLst>
          </p:cNvPr>
          <p:cNvSpPr txBox="1"/>
          <p:nvPr/>
        </p:nvSpPr>
        <p:spPr>
          <a:xfrm>
            <a:off x="661687" y="264665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BBC4B2-C3AF-998E-FD38-6699D9A434D9}"/>
              </a:ext>
            </a:extLst>
          </p:cNvPr>
          <p:cNvSpPr txBox="1"/>
          <p:nvPr/>
        </p:nvSpPr>
        <p:spPr>
          <a:xfrm>
            <a:off x="6350255" y="252473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76D506E-8245-A4DE-02D3-24C006F25D8D}"/>
              </a:ext>
            </a:extLst>
          </p:cNvPr>
          <p:cNvSpPr txBox="1"/>
          <p:nvPr/>
        </p:nvSpPr>
        <p:spPr>
          <a:xfrm>
            <a:off x="9230615" y="2920976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18309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A286CAB-8511-2F47-6CAD-D7B3891ED5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468"/>
          <a:stretch>
            <a:fillRect/>
          </a:stretch>
        </p:blipFill>
        <p:spPr>
          <a:xfrm>
            <a:off x="0" y="2270677"/>
            <a:ext cx="12180850" cy="4566562"/>
          </a:xfrm>
          <a:custGeom>
            <a:avLst/>
            <a:gdLst>
              <a:gd name="connsiteX0" fmla="*/ 0 w 12180850"/>
              <a:gd name="connsiteY0" fmla="*/ 0 h 4566562"/>
              <a:gd name="connsiteX1" fmla="*/ 12180850 w 12180850"/>
              <a:gd name="connsiteY1" fmla="*/ 0 h 4566562"/>
              <a:gd name="connsiteX2" fmla="*/ 12180850 w 12180850"/>
              <a:gd name="connsiteY2" fmla="*/ 4566562 h 4566562"/>
              <a:gd name="connsiteX3" fmla="*/ 0 w 12180850"/>
              <a:gd name="connsiteY3" fmla="*/ 4566562 h 45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50" h="4566562">
                <a:moveTo>
                  <a:pt x="0" y="0"/>
                </a:moveTo>
                <a:lnTo>
                  <a:pt x="12180850" y="0"/>
                </a:lnTo>
                <a:lnTo>
                  <a:pt x="12180850" y="4566562"/>
                </a:lnTo>
                <a:lnTo>
                  <a:pt x="0" y="4566562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EA6F94-D2A0-E26A-8C5B-A07ABEB062D3}"/>
              </a:ext>
            </a:extLst>
          </p:cNvPr>
          <p:cNvSpPr txBox="1"/>
          <p:nvPr/>
        </p:nvSpPr>
        <p:spPr>
          <a:xfrm>
            <a:off x="3008627" y="1211367"/>
            <a:ext cx="4457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02</a:t>
            </a:r>
            <a:endParaRPr lang="zh-CN" altLang="en-US" sz="199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46BF2C-EA48-E36A-95FF-C194A479407E}"/>
              </a:ext>
            </a:extLst>
          </p:cNvPr>
          <p:cNvCxnSpPr>
            <a:cxnSpLocks/>
          </p:cNvCxnSpPr>
          <p:nvPr/>
        </p:nvCxnSpPr>
        <p:spPr>
          <a:xfrm>
            <a:off x="6058967" y="1955409"/>
            <a:ext cx="0" cy="166662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08DA3C3-CA6A-C34D-9638-618B094D365E}"/>
              </a:ext>
            </a:extLst>
          </p:cNvPr>
          <p:cNvSpPr txBox="1"/>
          <p:nvPr/>
        </p:nvSpPr>
        <p:spPr>
          <a:xfrm>
            <a:off x="6099701" y="2080836"/>
            <a:ext cx="235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B042B3-06C5-8FE4-99AD-95DF4287875B}"/>
              </a:ext>
            </a:extLst>
          </p:cNvPr>
          <p:cNvSpPr txBox="1"/>
          <p:nvPr/>
        </p:nvSpPr>
        <p:spPr>
          <a:xfrm>
            <a:off x="6099701" y="2788722"/>
            <a:ext cx="393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0679B5-C28F-AEC3-A6D1-AF5FB2361E77}"/>
              </a:ext>
            </a:extLst>
          </p:cNvPr>
          <p:cNvGrpSpPr/>
          <p:nvPr/>
        </p:nvGrpSpPr>
        <p:grpSpPr>
          <a:xfrm rot="17100000" flipH="1">
            <a:off x="9837010" y="1783798"/>
            <a:ext cx="3894006" cy="6314945"/>
            <a:chOff x="6842373" y="1502803"/>
            <a:chExt cx="4899378" cy="794536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FB97621-17EB-765A-AD6A-BDB4B6BF7F77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ADFDB7-E9BB-BA9B-5FEF-835EBD66864C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A80E4F6-2F24-E7E0-3390-D35E9626ADFB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E320A9-FC16-71F7-A0DB-9CFBFC182BE1}"/>
              </a:ext>
            </a:extLst>
          </p:cNvPr>
          <p:cNvGrpSpPr/>
          <p:nvPr/>
        </p:nvGrpSpPr>
        <p:grpSpPr>
          <a:xfrm rot="4500000">
            <a:off x="-961857" y="1845028"/>
            <a:ext cx="3894006" cy="6314945"/>
            <a:chOff x="6842373" y="1502803"/>
            <a:chExt cx="4899378" cy="794536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AF2BC7F-7BA4-1598-6B34-49F4A821EE64}"/>
                </a:ext>
              </a:extLst>
            </p:cNvPr>
            <p:cNvSpPr/>
            <p:nvPr/>
          </p:nvSpPr>
          <p:spPr>
            <a:xfrm rot="1515004">
              <a:off x="6842373" y="2125329"/>
              <a:ext cx="4634712" cy="6269262"/>
            </a:xfrm>
            <a:custGeom>
              <a:avLst/>
              <a:gdLst>
                <a:gd name="connsiteX0" fmla="*/ 4591375 w 4634712"/>
                <a:gd name="connsiteY0" fmla="*/ 0 h 6269262"/>
                <a:gd name="connsiteX1" fmla="*/ 4595774 w 4634712"/>
                <a:gd name="connsiteY1" fmla="*/ 25579 h 6269262"/>
                <a:gd name="connsiteX2" fmla="*/ 4433303 w 4634712"/>
                <a:gd name="connsiteY2" fmla="*/ 1289846 h 6269262"/>
                <a:gd name="connsiteX3" fmla="*/ 2156524 w 4634712"/>
                <a:gd name="connsiteY3" fmla="*/ 6133395 h 6269262"/>
                <a:gd name="connsiteX4" fmla="*/ 2115450 w 4634712"/>
                <a:gd name="connsiteY4" fmla="*/ 6269262 h 6269262"/>
                <a:gd name="connsiteX5" fmla="*/ 0 w 4634712"/>
                <a:gd name="connsiteY5" fmla="*/ 6269262 h 6269262"/>
                <a:gd name="connsiteX6" fmla="*/ 87389 w 4634712"/>
                <a:gd name="connsiteY6" fmla="*/ 6226910 h 6269262"/>
                <a:gd name="connsiteX7" fmla="*/ 2127131 w 4634712"/>
                <a:gd name="connsiteY7" fmla="*/ 4525629 h 6269262"/>
                <a:gd name="connsiteX8" fmla="*/ 4524790 w 4634712"/>
                <a:gd name="connsiteY8" fmla="*/ 202049 h 62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712" h="6269262">
                  <a:moveTo>
                    <a:pt x="4591375" y="0"/>
                  </a:moveTo>
                  <a:lnTo>
                    <a:pt x="4595774" y="25579"/>
                  </a:lnTo>
                  <a:cubicBezTo>
                    <a:pt x="4645167" y="281608"/>
                    <a:pt x="4692978" y="526727"/>
                    <a:pt x="4433303" y="1289846"/>
                  </a:cubicBezTo>
                  <a:cubicBezTo>
                    <a:pt x="4095726" y="2281901"/>
                    <a:pt x="2567973" y="4866067"/>
                    <a:pt x="2156524" y="6133395"/>
                  </a:cubicBezTo>
                  <a:lnTo>
                    <a:pt x="2115450" y="6269262"/>
                  </a:lnTo>
                  <a:lnTo>
                    <a:pt x="0" y="6269262"/>
                  </a:lnTo>
                  <a:lnTo>
                    <a:pt x="87389" y="6226910"/>
                  </a:lnTo>
                  <a:cubicBezTo>
                    <a:pt x="766381" y="5872333"/>
                    <a:pt x="1458469" y="5306507"/>
                    <a:pt x="2127131" y="4525629"/>
                  </a:cubicBezTo>
                  <a:cubicBezTo>
                    <a:pt x="3145797" y="3336012"/>
                    <a:pt x="3963182" y="1818864"/>
                    <a:pt x="4524790" y="20204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accent1">
                    <a:lumMod val="60000"/>
                    <a:lumOff val="40000"/>
                    <a:alpha val="19000"/>
                  </a:schemeClr>
                </a:gs>
                <a:gs pos="99000">
                  <a:schemeClr val="accent2">
                    <a:alpha val="5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FF5BC08-F122-E51B-A22F-FF34A5AEC77B}"/>
                </a:ext>
              </a:extLst>
            </p:cNvPr>
            <p:cNvSpPr/>
            <p:nvPr/>
          </p:nvSpPr>
          <p:spPr>
            <a:xfrm rot="1515004">
              <a:off x="10490920" y="2486669"/>
              <a:ext cx="1250831" cy="6961499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835482 w 5978958"/>
                <a:gd name="connsiteY8" fmla="*/ 52015 h 5222814"/>
                <a:gd name="connsiteX9" fmla="*/ 5978958 w 5978958"/>
                <a:gd name="connsiteY9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2365397 w 5978958"/>
                <a:gd name="connsiteY7" fmla="*/ 4225019 h 5222814"/>
                <a:gd name="connsiteX8" fmla="*/ 5978958 w 5978958"/>
                <a:gd name="connsiteY8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97177 w 5978958"/>
                <a:gd name="connsiteY6" fmla="*/ 5198578 h 5222814"/>
                <a:gd name="connsiteX7" fmla="*/ 5978958 w 5978958"/>
                <a:gd name="connsiteY7" fmla="*/ 67039 h 5222814"/>
                <a:gd name="connsiteX0" fmla="*/ 5848686 w 5978958"/>
                <a:gd name="connsiteY0" fmla="*/ 0 h 5222814"/>
                <a:gd name="connsiteX1" fmla="*/ 5851604 w 5978958"/>
                <a:gd name="connsiteY1" fmla="*/ 41363 h 5222814"/>
                <a:gd name="connsiteX2" fmla="*/ 5240766 w 5978958"/>
                <a:gd name="connsiteY2" fmla="*/ 3102557 h 5222814"/>
                <a:gd name="connsiteX3" fmla="*/ 4072586 w 5978958"/>
                <a:gd name="connsiteY3" fmla="*/ 5103790 h 5222814"/>
                <a:gd name="connsiteX4" fmla="*/ 3973265 w 5978958"/>
                <a:gd name="connsiteY4" fmla="*/ 5222814 h 5222814"/>
                <a:gd name="connsiteX5" fmla="*/ 0 w 5978958"/>
                <a:gd name="connsiteY5" fmla="*/ 5222814 h 5222814"/>
                <a:gd name="connsiteX6" fmla="*/ 5978958 w 5978958"/>
                <a:gd name="connsiteY6" fmla="*/ 67039 h 5222814"/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0" fmla="*/ 1875421 w 1881339"/>
                <a:gd name="connsiteY0" fmla="*/ 0 h 5222814"/>
                <a:gd name="connsiteX1" fmla="*/ 1878339 w 1881339"/>
                <a:gd name="connsiteY1" fmla="*/ 41363 h 5222814"/>
                <a:gd name="connsiteX2" fmla="*/ 1267501 w 1881339"/>
                <a:gd name="connsiteY2" fmla="*/ 3102557 h 5222814"/>
                <a:gd name="connsiteX3" fmla="*/ 99321 w 1881339"/>
                <a:gd name="connsiteY3" fmla="*/ 5103790 h 5222814"/>
                <a:gd name="connsiteX4" fmla="*/ 0 w 1881339"/>
                <a:gd name="connsiteY4" fmla="*/ 5222814 h 5222814"/>
                <a:gd name="connsiteX0" fmla="*/ 1776100 w 1782018"/>
                <a:gd name="connsiteY0" fmla="*/ 0 h 5103790"/>
                <a:gd name="connsiteX1" fmla="*/ 1779018 w 1782018"/>
                <a:gd name="connsiteY1" fmla="*/ 41363 h 5103790"/>
                <a:gd name="connsiteX2" fmla="*/ 1168180 w 1782018"/>
                <a:gd name="connsiteY2" fmla="*/ 3102557 h 5103790"/>
                <a:gd name="connsiteX3" fmla="*/ 0 w 1782018"/>
                <a:gd name="connsiteY3" fmla="*/ 5103790 h 51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018" h="5103790">
                  <a:moveTo>
                    <a:pt x="1776100" y="0"/>
                  </a:moveTo>
                  <a:lnTo>
                    <a:pt x="1779018" y="41363"/>
                  </a:lnTo>
                  <a:cubicBezTo>
                    <a:pt x="1809254" y="954089"/>
                    <a:pt x="1611392" y="2026741"/>
                    <a:pt x="1168180" y="3102557"/>
                  </a:cubicBezTo>
                  <a:cubicBezTo>
                    <a:pt x="851600" y="3870997"/>
                    <a:pt x="447305" y="4550116"/>
                    <a:pt x="0" y="5103790"/>
                  </a:cubicBezTo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1">
                      <a:alpha val="0"/>
                    </a:schemeClr>
                  </a:gs>
                  <a:gs pos="61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86A6A9C-7D25-4341-A4BE-7C0095D3885E}"/>
                </a:ext>
              </a:extLst>
            </p:cNvPr>
            <p:cNvSpPr/>
            <p:nvPr/>
          </p:nvSpPr>
          <p:spPr>
            <a:xfrm rot="1515004">
              <a:off x="7552168" y="1502803"/>
              <a:ext cx="4109452" cy="7123846"/>
            </a:xfrm>
            <a:custGeom>
              <a:avLst/>
              <a:gdLst>
                <a:gd name="connsiteX0" fmla="*/ 5848686 w 5854604"/>
                <a:gd name="connsiteY0" fmla="*/ 0 h 5222814"/>
                <a:gd name="connsiteX1" fmla="*/ 5851604 w 5854604"/>
                <a:gd name="connsiteY1" fmla="*/ 41363 h 5222814"/>
                <a:gd name="connsiteX2" fmla="*/ 5240766 w 5854604"/>
                <a:gd name="connsiteY2" fmla="*/ 3102557 h 5222814"/>
                <a:gd name="connsiteX3" fmla="*/ 4072586 w 5854604"/>
                <a:gd name="connsiteY3" fmla="*/ 5103790 h 5222814"/>
                <a:gd name="connsiteX4" fmla="*/ 3973265 w 5854604"/>
                <a:gd name="connsiteY4" fmla="*/ 5222814 h 5222814"/>
                <a:gd name="connsiteX5" fmla="*/ 0 w 5854604"/>
                <a:gd name="connsiteY5" fmla="*/ 5222814 h 5222814"/>
                <a:gd name="connsiteX6" fmla="*/ 97177 w 5854604"/>
                <a:gd name="connsiteY6" fmla="*/ 5198578 h 5222814"/>
                <a:gd name="connsiteX7" fmla="*/ 2365397 w 5854604"/>
                <a:gd name="connsiteY7" fmla="*/ 4225019 h 5222814"/>
                <a:gd name="connsiteX8" fmla="*/ 5835482 w 5854604"/>
                <a:gd name="connsiteY8" fmla="*/ 52015 h 5222814"/>
                <a:gd name="connsiteX9" fmla="*/ 5848686 w 5854604"/>
                <a:gd name="connsiteY9" fmla="*/ 0 h 52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4604" h="5222814">
                  <a:moveTo>
                    <a:pt x="5848686" y="0"/>
                  </a:moveTo>
                  <a:lnTo>
                    <a:pt x="5851604" y="41363"/>
                  </a:lnTo>
                  <a:cubicBezTo>
                    <a:pt x="5881840" y="954089"/>
                    <a:pt x="5683978" y="2026741"/>
                    <a:pt x="5240766" y="3102557"/>
                  </a:cubicBezTo>
                  <a:cubicBezTo>
                    <a:pt x="4924186" y="3870997"/>
                    <a:pt x="4519891" y="4550116"/>
                    <a:pt x="4072586" y="5103790"/>
                  </a:cubicBezTo>
                  <a:lnTo>
                    <a:pt x="3973265" y="5222814"/>
                  </a:lnTo>
                  <a:lnTo>
                    <a:pt x="0" y="5222814"/>
                  </a:lnTo>
                  <a:lnTo>
                    <a:pt x="97177" y="5198578"/>
                  </a:lnTo>
                  <a:cubicBezTo>
                    <a:pt x="852226" y="4995671"/>
                    <a:pt x="1621836" y="4671877"/>
                    <a:pt x="2365397" y="4225019"/>
                  </a:cubicBezTo>
                  <a:cubicBezTo>
                    <a:pt x="4177828" y="3135805"/>
                    <a:pt x="5417261" y="1566771"/>
                    <a:pt x="5835482" y="52015"/>
                  </a:cubicBezTo>
                  <a:lnTo>
                    <a:pt x="5848686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8E9CDA-9E5D-4BAA-EF46-65A00012E3F3}"/>
              </a:ext>
            </a:extLst>
          </p:cNvPr>
          <p:cNvGrpSpPr/>
          <p:nvPr/>
        </p:nvGrpSpPr>
        <p:grpSpPr>
          <a:xfrm>
            <a:off x="734583" y="-3285891"/>
            <a:ext cx="10722834" cy="6234575"/>
            <a:chOff x="559264" y="-2514549"/>
            <a:chExt cx="10722834" cy="62345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C9FD020-BB68-A1CE-9A9B-4FEF7A23B360}"/>
                </a:ext>
              </a:extLst>
            </p:cNvPr>
            <p:cNvGrpSpPr/>
            <p:nvPr/>
          </p:nvGrpSpPr>
          <p:grpSpPr>
            <a:xfrm>
              <a:off x="559264" y="-2514549"/>
              <a:ext cx="1927442" cy="6028481"/>
              <a:chOff x="559264" y="-920210"/>
              <a:chExt cx="1927442" cy="602848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B4EA48-FF66-8132-92D6-BA3B8C285E8C}"/>
                  </a:ext>
                </a:extLst>
              </p:cNvPr>
              <p:cNvSpPr/>
              <p:nvPr/>
            </p:nvSpPr>
            <p:spPr>
              <a:xfrm>
                <a:off x="1216191" y="-920210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2128F00-EFC8-6866-AA30-B29EDE7F9E83}"/>
                  </a:ext>
                </a:extLst>
              </p:cNvPr>
              <p:cNvSpPr/>
              <p:nvPr/>
            </p:nvSpPr>
            <p:spPr>
              <a:xfrm>
                <a:off x="1639696" y="-566918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8505745-395E-37B1-2CE9-59AA6B32D348}"/>
                  </a:ext>
                </a:extLst>
              </p:cNvPr>
              <p:cNvSpPr/>
              <p:nvPr/>
            </p:nvSpPr>
            <p:spPr>
              <a:xfrm>
                <a:off x="559264" y="-919751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35A7C2A-32A2-2FC8-1E4B-B7EA301EAFA6}"/>
                </a:ext>
              </a:extLst>
            </p:cNvPr>
            <p:cNvGrpSpPr/>
            <p:nvPr/>
          </p:nvGrpSpPr>
          <p:grpSpPr>
            <a:xfrm>
              <a:off x="9264308" y="-2359844"/>
              <a:ext cx="2017790" cy="6079870"/>
              <a:chOff x="9264308" y="-2359844"/>
              <a:chExt cx="2017790" cy="607987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C42B0C0-95A3-4A93-F86E-D1D8689A8392}"/>
                  </a:ext>
                </a:extLst>
              </p:cNvPr>
              <p:cNvSpPr/>
              <p:nvPr/>
            </p:nvSpPr>
            <p:spPr>
              <a:xfrm>
                <a:off x="984969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FA8E154-3FC4-14A5-BB56-0B1E1C7A35E9}"/>
                  </a:ext>
                </a:extLst>
              </p:cNvPr>
              <p:cNvSpPr/>
              <p:nvPr/>
            </p:nvSpPr>
            <p:spPr>
              <a:xfrm>
                <a:off x="10435088" y="-1955163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245916C-8334-1DFD-ED70-3EFE8C4554E5}"/>
                  </a:ext>
                </a:extLst>
              </p:cNvPr>
              <p:cNvSpPr/>
              <p:nvPr/>
            </p:nvSpPr>
            <p:spPr>
              <a:xfrm>
                <a:off x="9264308" y="-2359844"/>
                <a:ext cx="847010" cy="567518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50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F415B3C9-308A-4286-8A90-4CF6F220AC58}"/>
              </a:ext>
            </a:extLst>
          </p:cNvPr>
          <p:cNvGrpSpPr/>
          <p:nvPr/>
        </p:nvGrpSpPr>
        <p:grpSpPr>
          <a:xfrm rot="19217061">
            <a:off x="908126" y="-3126787"/>
            <a:ext cx="1927442" cy="6028481"/>
            <a:chOff x="559264" y="-920210"/>
            <a:chExt cx="1927442" cy="602848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1E68E39-2AA6-72BD-9E54-3DEF08434F40}"/>
                </a:ext>
              </a:extLst>
            </p:cNvPr>
            <p:cNvSpPr/>
            <p:nvPr/>
          </p:nvSpPr>
          <p:spPr>
            <a:xfrm>
              <a:off x="1216191" y="-920210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541F09A-E421-C66C-7C2D-8DBF3EB71C6A}"/>
                </a:ext>
              </a:extLst>
            </p:cNvPr>
            <p:cNvSpPr/>
            <p:nvPr/>
          </p:nvSpPr>
          <p:spPr>
            <a:xfrm>
              <a:off x="1639696" y="-566918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596BD26-8648-63FB-8ECF-8C0B3F086D8A}"/>
                </a:ext>
              </a:extLst>
            </p:cNvPr>
            <p:cNvSpPr/>
            <p:nvPr/>
          </p:nvSpPr>
          <p:spPr>
            <a:xfrm>
              <a:off x="559264" y="-919751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24E7A7-4D29-6DB6-8C80-BADE85DF8B3E}"/>
              </a:ext>
            </a:extLst>
          </p:cNvPr>
          <p:cNvGrpSpPr/>
          <p:nvPr/>
        </p:nvGrpSpPr>
        <p:grpSpPr>
          <a:xfrm rot="2412119">
            <a:off x="9363390" y="-3235293"/>
            <a:ext cx="1927442" cy="6028481"/>
            <a:chOff x="559264" y="-920210"/>
            <a:chExt cx="1927442" cy="602848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5B1B21D-8C6E-27FC-3F1D-A0C4FBF4B5F7}"/>
                </a:ext>
              </a:extLst>
            </p:cNvPr>
            <p:cNvSpPr/>
            <p:nvPr/>
          </p:nvSpPr>
          <p:spPr>
            <a:xfrm>
              <a:off x="1216191" y="-920210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995A3BB-2DE0-3F61-159D-53BD3CEF5004}"/>
                </a:ext>
              </a:extLst>
            </p:cNvPr>
            <p:cNvSpPr/>
            <p:nvPr/>
          </p:nvSpPr>
          <p:spPr>
            <a:xfrm>
              <a:off x="1639696" y="-566918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50F3611-044E-E4B9-B9F2-490740588DCC}"/>
                </a:ext>
              </a:extLst>
            </p:cNvPr>
            <p:cNvSpPr/>
            <p:nvPr/>
          </p:nvSpPr>
          <p:spPr>
            <a:xfrm>
              <a:off x="559264" y="-919751"/>
              <a:ext cx="847010" cy="56751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" name="Picture 3">
            <a:extLst>
              <a:ext uri="{FF2B5EF4-FFF2-40B4-BE49-F238E27FC236}">
                <a16:creationId xmlns:a16="http://schemas.microsoft.com/office/drawing/2014/main" id="{6132EB38-E07E-A034-9FF8-B74DEE94E5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096781"/>
            <a:ext cx="10484475" cy="5761219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0D88A8D0-5DA1-434D-74ED-156699383F8E}"/>
              </a:ext>
            </a:extLst>
          </p:cNvPr>
          <p:cNvSpPr/>
          <p:nvPr/>
        </p:nvSpPr>
        <p:spPr>
          <a:xfrm>
            <a:off x="3472141" y="1263779"/>
            <a:ext cx="5247718" cy="524771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3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56000">
                  <a:schemeClr val="accent2"/>
                </a:gs>
                <a:gs pos="13000">
                  <a:schemeClr val="bg1">
                    <a:alpha val="0"/>
                  </a:schemeClr>
                </a:gs>
                <a:gs pos="92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A8F8E9-A027-3278-8D6E-F6060B64EF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08835">
            <a:off x="4226773" y="2028785"/>
            <a:ext cx="1973381" cy="3509989"/>
          </a:xfrm>
          <a:prstGeom prst="roundRect">
            <a:avLst>
              <a:gd name="adj" fmla="val 3692"/>
            </a:avLst>
          </a:prstGeom>
          <a:ln w="38100">
            <a:solidFill>
              <a:schemeClr val="bg1"/>
            </a:solidFill>
          </a:ln>
          <a:effectLst>
            <a:outerShdw blurRad="50800" dist="50800" dir="5400000" algn="ctr" rotWithShape="0">
              <a:schemeClr val="accent2">
                <a:lumMod val="75000"/>
                <a:alpha val="20000"/>
              </a:schemeClr>
            </a:outerShdw>
          </a:effectLst>
          <a:scene3d>
            <a:camera prst="perspectiveRight">
              <a:rot lat="0" lon="20099996" rev="0"/>
            </a:camera>
            <a:lightRig rig="contrasting" dir="t"/>
          </a:scene3d>
          <a:sp3d extrusionH="38100">
            <a:extrusionClr>
              <a:schemeClr val="bg1">
                <a:lumMod val="75000"/>
              </a:schemeClr>
            </a:extrusion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AF666E-F4C1-0229-868D-1750138F2D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0989">
            <a:off x="5915280" y="2199391"/>
            <a:ext cx="2371534" cy="3658181"/>
          </a:xfrm>
          <a:prstGeom prst="roundRect">
            <a:avLst>
              <a:gd name="adj" fmla="val 3146"/>
            </a:avLst>
          </a:prstGeom>
          <a:ln w="38100">
            <a:solidFill>
              <a:schemeClr val="bg1"/>
            </a:solidFill>
          </a:ln>
          <a:effectLst>
            <a:outerShdw blurRad="50800" dist="50800" dir="5400000" algn="ctr" rotWithShape="0">
              <a:schemeClr val="accent2">
                <a:lumMod val="75000"/>
                <a:alpha val="20000"/>
              </a:schemeClr>
            </a:outerShdw>
          </a:effectLst>
          <a:scene3d>
            <a:camera prst="perspectiveLeft">
              <a:rot lat="0" lon="1500000" rev="0"/>
            </a:camera>
            <a:lightRig rig="contrasting" dir="t"/>
          </a:scene3d>
          <a:sp3d extrusionH="25400"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0FC7A4-BBA8-0CAF-3B68-A62B8B9BD5EA}"/>
              </a:ext>
            </a:extLst>
          </p:cNvPr>
          <p:cNvSpPr txBox="1"/>
          <p:nvPr/>
        </p:nvSpPr>
        <p:spPr>
          <a:xfrm>
            <a:off x="8868304" y="2179993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9FA359-182F-B6BD-FC50-ABE2631DFF40}"/>
              </a:ext>
            </a:extLst>
          </p:cNvPr>
          <p:cNvSpPr txBox="1"/>
          <p:nvPr/>
        </p:nvSpPr>
        <p:spPr>
          <a:xfrm>
            <a:off x="8868304" y="2606933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95732D-762A-008C-C5EA-0C82D875C8A8}"/>
              </a:ext>
            </a:extLst>
          </p:cNvPr>
          <p:cNvSpPr txBox="1"/>
          <p:nvPr/>
        </p:nvSpPr>
        <p:spPr>
          <a:xfrm>
            <a:off x="8868304" y="3460698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10035A-F35A-91B8-DB56-96383BF6C198}"/>
              </a:ext>
            </a:extLst>
          </p:cNvPr>
          <p:cNvSpPr txBox="1"/>
          <p:nvPr/>
        </p:nvSpPr>
        <p:spPr>
          <a:xfrm>
            <a:off x="8868304" y="3887638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5B4651-F828-6595-1638-A0BE98F5E5BD}"/>
              </a:ext>
            </a:extLst>
          </p:cNvPr>
          <p:cNvSpPr txBox="1"/>
          <p:nvPr/>
        </p:nvSpPr>
        <p:spPr>
          <a:xfrm>
            <a:off x="8868304" y="4741404"/>
            <a:ext cx="23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5813FA-7E90-8B14-5387-B169B394CFA3}"/>
              </a:ext>
            </a:extLst>
          </p:cNvPr>
          <p:cNvSpPr txBox="1"/>
          <p:nvPr/>
        </p:nvSpPr>
        <p:spPr>
          <a:xfrm>
            <a:off x="8868304" y="5168344"/>
            <a:ext cx="235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请在此输入一些简单的介绍请在此输入一些简单的介绍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510F2B-7E04-1BE7-BC37-440B9C68CC6D}"/>
              </a:ext>
            </a:extLst>
          </p:cNvPr>
          <p:cNvSpPr/>
          <p:nvPr/>
        </p:nvSpPr>
        <p:spPr>
          <a:xfrm>
            <a:off x="2573785" y="2300429"/>
            <a:ext cx="1357042" cy="135704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95681B-A072-BECD-7333-B4F823897979}"/>
              </a:ext>
            </a:extLst>
          </p:cNvPr>
          <p:cNvSpPr txBox="1"/>
          <p:nvPr/>
        </p:nvSpPr>
        <p:spPr>
          <a:xfrm>
            <a:off x="2666316" y="2669154"/>
            <a:ext cx="117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数据展示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1227E9-51A5-EE02-A650-DAD69DC935FD}"/>
              </a:ext>
            </a:extLst>
          </p:cNvPr>
          <p:cNvSpPr txBox="1"/>
          <p:nvPr/>
        </p:nvSpPr>
        <p:spPr>
          <a:xfrm>
            <a:off x="2598337" y="2838431"/>
            <a:ext cx="130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1200+</a:t>
            </a:r>
            <a:endParaRPr lang="zh-CN" altLang="en-US" sz="2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49D0C47-13CA-CEDC-355F-826B0A2AA7FE}"/>
              </a:ext>
            </a:extLst>
          </p:cNvPr>
          <p:cNvSpPr/>
          <p:nvPr/>
        </p:nvSpPr>
        <p:spPr>
          <a:xfrm>
            <a:off x="2434380" y="3944772"/>
            <a:ext cx="1599505" cy="159950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CB95EB-FB75-34AE-F359-8AF05AD3FE4A}"/>
              </a:ext>
            </a:extLst>
          </p:cNvPr>
          <p:cNvSpPr txBox="1"/>
          <p:nvPr/>
        </p:nvSpPr>
        <p:spPr>
          <a:xfrm>
            <a:off x="2648142" y="4429986"/>
            <a:ext cx="117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数据展示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8FC7E4-EBF0-EF78-EAFC-D23F1FB5982C}"/>
              </a:ext>
            </a:extLst>
          </p:cNvPr>
          <p:cNvSpPr txBox="1"/>
          <p:nvPr/>
        </p:nvSpPr>
        <p:spPr>
          <a:xfrm>
            <a:off x="2507271" y="4631812"/>
            <a:ext cx="145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10000+</a:t>
            </a:r>
            <a:endParaRPr lang="zh-CN" altLang="en-US" sz="2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4553946-6C76-97D5-B2DD-A2BA91D3E5C3}"/>
              </a:ext>
            </a:extLst>
          </p:cNvPr>
          <p:cNvSpPr/>
          <p:nvPr/>
        </p:nvSpPr>
        <p:spPr>
          <a:xfrm>
            <a:off x="1048205" y="3079434"/>
            <a:ext cx="1357042" cy="135704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CA67151-3147-5474-7B8D-132F0C181436}"/>
              </a:ext>
            </a:extLst>
          </p:cNvPr>
          <p:cNvSpPr txBox="1"/>
          <p:nvPr/>
        </p:nvSpPr>
        <p:spPr>
          <a:xfrm>
            <a:off x="1140736" y="3448159"/>
            <a:ext cx="117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数据展示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3B549-CC4B-6B01-C978-A00F0D382D38}"/>
              </a:ext>
            </a:extLst>
          </p:cNvPr>
          <p:cNvSpPr txBox="1"/>
          <p:nvPr/>
        </p:nvSpPr>
        <p:spPr>
          <a:xfrm>
            <a:off x="1072757" y="3617436"/>
            <a:ext cx="130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1200+</a:t>
            </a:r>
            <a:endParaRPr lang="zh-CN" altLang="en-US" sz="2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93FA6B0-08C7-E421-21F7-17666A6D5F99}"/>
              </a:ext>
            </a:extLst>
          </p:cNvPr>
          <p:cNvSpPr/>
          <p:nvPr/>
        </p:nvSpPr>
        <p:spPr>
          <a:xfrm>
            <a:off x="563917" y="4578232"/>
            <a:ext cx="1357042" cy="135704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8D7E80-D17A-A100-FA69-09E14267E887}"/>
              </a:ext>
            </a:extLst>
          </p:cNvPr>
          <p:cNvSpPr txBox="1"/>
          <p:nvPr/>
        </p:nvSpPr>
        <p:spPr>
          <a:xfrm>
            <a:off x="656448" y="4946957"/>
            <a:ext cx="117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数据展示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345CE9-68F7-FFEE-93DE-C72F0D189C46}"/>
              </a:ext>
            </a:extLst>
          </p:cNvPr>
          <p:cNvSpPr txBox="1"/>
          <p:nvPr/>
        </p:nvSpPr>
        <p:spPr>
          <a:xfrm>
            <a:off x="588469" y="5116234"/>
            <a:ext cx="130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1200+</a:t>
            </a:r>
            <a:endParaRPr lang="zh-CN" altLang="en-US" sz="2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7B26B3B-4B43-4DEE-1D58-123324E476D5}"/>
              </a:ext>
            </a:extLst>
          </p:cNvPr>
          <p:cNvSpPr/>
          <p:nvPr/>
        </p:nvSpPr>
        <p:spPr>
          <a:xfrm>
            <a:off x="539437" y="1408203"/>
            <a:ext cx="1599505" cy="159950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dist="520700" dir="5400000" sx="80000" sy="8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7626A-472D-E8EA-FFD3-1EA8066095E6}"/>
              </a:ext>
            </a:extLst>
          </p:cNvPr>
          <p:cNvSpPr txBox="1"/>
          <p:nvPr/>
        </p:nvSpPr>
        <p:spPr>
          <a:xfrm>
            <a:off x="753199" y="1893417"/>
            <a:ext cx="117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数据展示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15464F-2CB0-6C19-F4DA-A3400AC0AFE7}"/>
              </a:ext>
            </a:extLst>
          </p:cNvPr>
          <p:cNvSpPr txBox="1"/>
          <p:nvPr/>
        </p:nvSpPr>
        <p:spPr>
          <a:xfrm>
            <a:off x="612328" y="2095243"/>
            <a:ext cx="145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10000+</a:t>
            </a:r>
            <a:endParaRPr lang="zh-CN" altLang="en-US" sz="2800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03F2EE-8520-D2FC-3E21-05159603B54A}"/>
              </a:ext>
            </a:extLst>
          </p:cNvPr>
          <p:cNvSpPr txBox="1"/>
          <p:nvPr/>
        </p:nvSpPr>
        <p:spPr>
          <a:xfrm>
            <a:off x="407987" y="223699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截图展示页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8131916-40E7-36E2-1D42-19926B8E536A}"/>
              </a:ext>
            </a:extLst>
          </p:cNvPr>
          <p:cNvSpPr txBox="1"/>
          <p:nvPr/>
        </p:nvSpPr>
        <p:spPr>
          <a:xfrm>
            <a:off x="407987" y="725122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展示一些数据和观点</a:t>
            </a:r>
          </a:p>
        </p:txBody>
      </p:sp>
      <p:pic>
        <p:nvPicPr>
          <p:cNvPr id="2" name="图片 1" descr="卡通人物&#10;&#10;描述已自动生成">
            <a:extLst>
              <a:ext uri="{FF2B5EF4-FFF2-40B4-BE49-F238E27FC236}">
                <a16:creationId xmlns:a16="http://schemas.microsoft.com/office/drawing/2014/main" id="{5A6FD87D-FAC2-A054-91D7-2B14A2B1D4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256302"/>
            <a:ext cx="2451400" cy="5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6FB49B93-087B-FDC6-36C8-DE3E15A15B69}"/>
              </a:ext>
            </a:extLst>
          </p:cNvPr>
          <p:cNvSpPr/>
          <p:nvPr/>
        </p:nvSpPr>
        <p:spPr>
          <a:xfrm>
            <a:off x="8912978" y="2067045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FEE0C096-0630-8181-73CF-31F5A0865DD9}"/>
              </a:ext>
            </a:extLst>
          </p:cNvPr>
          <p:cNvSpPr/>
          <p:nvPr/>
        </p:nvSpPr>
        <p:spPr>
          <a:xfrm>
            <a:off x="7114611" y="1171091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DA03CCE7-8409-0A23-46B8-BCA55808C9D7}"/>
              </a:ext>
            </a:extLst>
          </p:cNvPr>
          <p:cNvSpPr/>
          <p:nvPr/>
        </p:nvSpPr>
        <p:spPr>
          <a:xfrm>
            <a:off x="4795541" y="1996645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A9A16B03-C4CE-8BE3-5B06-312B66616EC5}"/>
              </a:ext>
            </a:extLst>
          </p:cNvPr>
          <p:cNvSpPr/>
          <p:nvPr/>
        </p:nvSpPr>
        <p:spPr>
          <a:xfrm>
            <a:off x="285190" y="1877039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329A8-D21F-0EBD-9533-8AF5A559EEFC}"/>
              </a:ext>
            </a:extLst>
          </p:cNvPr>
          <p:cNvSpPr txBox="1"/>
          <p:nvPr/>
        </p:nvSpPr>
        <p:spPr>
          <a:xfrm>
            <a:off x="324091" y="160275"/>
            <a:ext cx="270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人物介绍页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7617B6-DCBB-B9F6-69C1-CF577633FC02}"/>
              </a:ext>
            </a:extLst>
          </p:cNvPr>
          <p:cNvSpPr txBox="1"/>
          <p:nvPr/>
        </p:nvSpPr>
        <p:spPr>
          <a:xfrm>
            <a:off x="324091" y="661698"/>
            <a:ext cx="254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展示一下你的团队吧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0CA3DAE1-B912-7AF8-4C17-0ECA8017BB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613" y="176576"/>
            <a:ext cx="2451400" cy="552172"/>
          </a:xfrm>
          <a:prstGeom prst="rect">
            <a:avLst/>
          </a:prstGeom>
        </p:spPr>
      </p:pic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4DAA3E00-5902-D476-6E9E-8AEC48A0CDF1}"/>
              </a:ext>
            </a:extLst>
          </p:cNvPr>
          <p:cNvSpPr/>
          <p:nvPr/>
        </p:nvSpPr>
        <p:spPr>
          <a:xfrm>
            <a:off x="2584834" y="1061268"/>
            <a:ext cx="2877332" cy="4515818"/>
          </a:xfrm>
          <a:prstGeom prst="parallelogram">
            <a:avLst>
              <a:gd name="adj" fmla="val 36687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查看图片">
            <a:extLst>
              <a:ext uri="{FF2B5EF4-FFF2-40B4-BE49-F238E27FC236}">
                <a16:creationId xmlns:a16="http://schemas.microsoft.com/office/drawing/2014/main" id="{0ACF4148-8102-BB23-E23E-04BDD002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384" y="1986862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5F2695-8D8C-8569-C4B8-513DC8F9CE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3434" y="1180874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13" name="图片 12" descr="查看图片">
            <a:extLst>
              <a:ext uri="{FF2B5EF4-FFF2-40B4-BE49-F238E27FC236}">
                <a16:creationId xmlns:a16="http://schemas.microsoft.com/office/drawing/2014/main" id="{3795CF89-0C46-DB5B-A6F9-C2716EFE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2847" y="1899810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E357F3-D079-4F42-A24A-7472A844EF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31734" y="1361097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</p:spPr>
      </p:pic>
      <p:pic>
        <p:nvPicPr>
          <p:cNvPr id="15" name="图片 14" descr="查看图片">
            <a:extLst>
              <a:ext uri="{FF2B5EF4-FFF2-40B4-BE49-F238E27FC236}">
                <a16:creationId xmlns:a16="http://schemas.microsoft.com/office/drawing/2014/main" id="{F2508890-62B0-A26C-D6EC-D8A31D57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1147" y="1877039"/>
            <a:ext cx="2877332" cy="4515818"/>
          </a:xfrm>
          <a:custGeom>
            <a:avLst/>
            <a:gdLst>
              <a:gd name="connsiteX0" fmla="*/ 1055607 w 2877332"/>
              <a:gd name="connsiteY0" fmla="*/ 0 h 4515818"/>
              <a:gd name="connsiteX1" fmla="*/ 2877332 w 2877332"/>
              <a:gd name="connsiteY1" fmla="*/ 0 h 4515818"/>
              <a:gd name="connsiteX2" fmla="*/ 1821725 w 2877332"/>
              <a:gd name="connsiteY2" fmla="*/ 4515818 h 4515818"/>
              <a:gd name="connsiteX3" fmla="*/ 0 w 2877332"/>
              <a:gd name="connsiteY3" fmla="*/ 4515818 h 451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332" h="4515818">
                <a:moveTo>
                  <a:pt x="1055607" y="0"/>
                </a:moveTo>
                <a:lnTo>
                  <a:pt x="2877332" y="0"/>
                </a:lnTo>
                <a:lnTo>
                  <a:pt x="1821725" y="4515818"/>
                </a:lnTo>
                <a:lnTo>
                  <a:pt x="0" y="4515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71C3410-A188-6980-57E7-911FC2F8458F}"/>
              </a:ext>
            </a:extLst>
          </p:cNvPr>
          <p:cNvSpPr/>
          <p:nvPr/>
        </p:nvSpPr>
        <p:spPr>
          <a:xfrm>
            <a:off x="411384" y="1986862"/>
            <a:ext cx="2877332" cy="4515818"/>
          </a:xfrm>
          <a:prstGeom prst="parallelogram">
            <a:avLst>
              <a:gd name="adj" fmla="val 36689"/>
            </a:avLst>
          </a:pr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B2B68972-E736-63ED-9F08-44F8C2E13478}"/>
              </a:ext>
            </a:extLst>
          </p:cNvPr>
          <p:cNvSpPr/>
          <p:nvPr/>
        </p:nvSpPr>
        <p:spPr>
          <a:xfrm>
            <a:off x="2763434" y="1180874"/>
            <a:ext cx="2877332" cy="4515818"/>
          </a:xfrm>
          <a:prstGeom prst="parallelogram">
            <a:avLst>
              <a:gd name="adj" fmla="val 36689"/>
            </a:avLst>
          </a:pr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961261BA-2352-A019-BC35-694EE70441A2}"/>
              </a:ext>
            </a:extLst>
          </p:cNvPr>
          <p:cNvSpPr/>
          <p:nvPr/>
        </p:nvSpPr>
        <p:spPr>
          <a:xfrm>
            <a:off x="4682847" y="1899810"/>
            <a:ext cx="2877332" cy="4515818"/>
          </a:xfrm>
          <a:prstGeom prst="parallelogram">
            <a:avLst>
              <a:gd name="adj" fmla="val 36689"/>
            </a:avLst>
          </a:pr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55EC9BA-8EEC-704B-192A-CFF67905C156}"/>
              </a:ext>
            </a:extLst>
          </p:cNvPr>
          <p:cNvSpPr/>
          <p:nvPr/>
        </p:nvSpPr>
        <p:spPr>
          <a:xfrm>
            <a:off x="6931734" y="1361097"/>
            <a:ext cx="2877332" cy="4515818"/>
          </a:xfrm>
          <a:prstGeom prst="parallelogram">
            <a:avLst>
              <a:gd name="adj" fmla="val 36689"/>
            </a:avLst>
          </a:pr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0AEB04F-0BF0-807C-77DF-C1DFE615045C}"/>
              </a:ext>
            </a:extLst>
          </p:cNvPr>
          <p:cNvSpPr/>
          <p:nvPr/>
        </p:nvSpPr>
        <p:spPr>
          <a:xfrm>
            <a:off x="8851147" y="1877039"/>
            <a:ext cx="2877332" cy="4515818"/>
          </a:xfrm>
          <a:prstGeom prst="parallelogram">
            <a:avLst>
              <a:gd name="adj" fmla="val 36689"/>
            </a:avLst>
          </a:prstGeom>
          <a:gradFill>
            <a:gsLst>
              <a:gs pos="4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71C843-0AED-8D74-BD19-65129E1CB54A}"/>
              </a:ext>
            </a:extLst>
          </p:cNvPr>
          <p:cNvSpPr txBox="1"/>
          <p:nvPr/>
        </p:nvSpPr>
        <p:spPr>
          <a:xfrm>
            <a:off x="505296" y="6047659"/>
            <a:ext cx="162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2648D0-1B4B-2270-FE43-1F5EC258BBDE}"/>
              </a:ext>
            </a:extLst>
          </p:cNvPr>
          <p:cNvSpPr txBox="1"/>
          <p:nvPr/>
        </p:nvSpPr>
        <p:spPr>
          <a:xfrm>
            <a:off x="2871011" y="5237992"/>
            <a:ext cx="162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7B2FA8-77D0-7113-6757-B3B9825FEC75}"/>
              </a:ext>
            </a:extLst>
          </p:cNvPr>
          <p:cNvSpPr txBox="1"/>
          <p:nvPr/>
        </p:nvSpPr>
        <p:spPr>
          <a:xfrm>
            <a:off x="4826214" y="5960716"/>
            <a:ext cx="162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3C031D-29E1-1A11-5AF4-62B67B30D4BD}"/>
              </a:ext>
            </a:extLst>
          </p:cNvPr>
          <p:cNvSpPr txBox="1"/>
          <p:nvPr/>
        </p:nvSpPr>
        <p:spPr>
          <a:xfrm>
            <a:off x="7030330" y="5377031"/>
            <a:ext cx="176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5491E29-FFA4-EFCC-CA27-0853841C2EA6}"/>
              </a:ext>
            </a:extLst>
          </p:cNvPr>
          <p:cNvSpPr txBox="1"/>
          <p:nvPr/>
        </p:nvSpPr>
        <p:spPr>
          <a:xfrm>
            <a:off x="8924089" y="5929197"/>
            <a:ext cx="176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输入文字</a:t>
            </a:r>
          </a:p>
        </p:txBody>
      </p:sp>
    </p:spTree>
    <p:extLst>
      <p:ext uri="{BB962C8B-B14F-4D97-AF65-F5344CB8AC3E}">
        <p14:creationId xmlns:p14="http://schemas.microsoft.com/office/powerpoint/2010/main" val="56853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16-青蓝灰-旁门左道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DD3FF"/>
      </a:accent1>
      <a:accent2>
        <a:srgbClr val="0389FF"/>
      </a:accent2>
      <a:accent3>
        <a:srgbClr val="1C79C0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qdkwe3f3">
      <a:majorFont>
        <a:latin typeface="Alimama ShuHeiTi"/>
        <a:ea typeface="微软雅黑"/>
        <a:cs typeface=""/>
      </a:majorFont>
      <a:minorFont>
        <a:latin typeface="Alimama ShuHeiT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1160</TotalTime>
  <Words>1338</Words>
  <Application>Microsoft Office PowerPoint</Application>
  <PresentationFormat>宽屏</PresentationFormat>
  <Paragraphs>255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2024-03-27T11:56:00Z</dcterms:created>
  <dcterms:modified xsi:type="dcterms:W3CDTF">2024-09-15T02:44:30Z</dcterms:modified>
</cp:coreProperties>
</file>